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1_75BDABC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39_4CB35C4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7"/>
  </p:notesMasterIdLst>
  <p:sldIdLst>
    <p:sldId id="256" r:id="rId3"/>
    <p:sldId id="259" r:id="rId4"/>
    <p:sldId id="260" r:id="rId5"/>
    <p:sldId id="325" r:id="rId6"/>
    <p:sldId id="273" r:id="rId7"/>
    <p:sldId id="326" r:id="rId8"/>
    <p:sldId id="287" r:id="rId9"/>
    <p:sldId id="327" r:id="rId10"/>
    <p:sldId id="288" r:id="rId11"/>
    <p:sldId id="328" r:id="rId12"/>
    <p:sldId id="275" r:id="rId13"/>
    <p:sldId id="302" r:id="rId14"/>
    <p:sldId id="261" r:id="rId15"/>
    <p:sldId id="276" r:id="rId16"/>
    <p:sldId id="348" r:id="rId17"/>
    <p:sldId id="262" r:id="rId18"/>
    <p:sldId id="300" r:id="rId19"/>
    <p:sldId id="330" r:id="rId20"/>
    <p:sldId id="342" r:id="rId21"/>
    <p:sldId id="331" r:id="rId22"/>
    <p:sldId id="263" r:id="rId23"/>
    <p:sldId id="350" r:id="rId24"/>
    <p:sldId id="313" r:id="rId25"/>
    <p:sldId id="349" r:id="rId26"/>
    <p:sldId id="278" r:id="rId27"/>
    <p:sldId id="265" r:id="rId28"/>
    <p:sldId id="343" r:id="rId29"/>
    <p:sldId id="280" r:id="rId30"/>
    <p:sldId id="359" r:id="rId31"/>
    <p:sldId id="289" r:id="rId32"/>
    <p:sldId id="364" r:id="rId33"/>
    <p:sldId id="290" r:id="rId34"/>
    <p:sldId id="360" r:id="rId35"/>
    <p:sldId id="305" r:id="rId36"/>
    <p:sldId id="365" r:id="rId37"/>
    <p:sldId id="378" r:id="rId38"/>
    <p:sldId id="266" r:id="rId39"/>
    <p:sldId id="368" r:id="rId40"/>
    <p:sldId id="370" r:id="rId41"/>
    <p:sldId id="371" r:id="rId42"/>
    <p:sldId id="372" r:id="rId43"/>
    <p:sldId id="379" r:id="rId44"/>
    <p:sldId id="375" r:id="rId45"/>
    <p:sldId id="267" r:id="rId46"/>
    <p:sldId id="355" r:id="rId47"/>
    <p:sldId id="367" r:id="rId48"/>
    <p:sldId id="268" r:id="rId49"/>
    <p:sldId id="269" r:id="rId50"/>
    <p:sldId id="344" r:id="rId51"/>
    <p:sldId id="380" r:id="rId52"/>
    <p:sldId id="272" r:id="rId53"/>
    <p:sldId id="376" r:id="rId54"/>
    <p:sldId id="377" r:id="rId55"/>
    <p:sldId id="339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85BF53-C26F-4423-A049-AA79D98BAE4F}">
          <p14:sldIdLst>
            <p14:sldId id="256"/>
          </p14:sldIdLst>
        </p14:section>
        <p14:section name="1. Case Discovery" id="{5A59FAE0-C0A2-46F2-90B0-37E538EEF133}">
          <p14:sldIdLst>
            <p14:sldId id="259"/>
            <p14:sldId id="260"/>
            <p14:sldId id="325"/>
            <p14:sldId id="273"/>
            <p14:sldId id="326"/>
            <p14:sldId id="287"/>
            <p14:sldId id="327"/>
            <p14:sldId id="288"/>
            <p14:sldId id="328"/>
            <p14:sldId id="275"/>
            <p14:sldId id="302"/>
            <p14:sldId id="261"/>
            <p14:sldId id="276"/>
            <p14:sldId id="348"/>
          </p14:sldIdLst>
        </p14:section>
        <p14:section name="2. Eviddence-based Treatment Planning" id="{0DCE9563-9914-4559-ACFA-91294518F94B}">
          <p14:sldIdLst>
            <p14:sldId id="262"/>
            <p14:sldId id="300"/>
            <p14:sldId id="330"/>
            <p14:sldId id="342"/>
            <p14:sldId id="331"/>
            <p14:sldId id="263"/>
            <p14:sldId id="350"/>
            <p14:sldId id="313"/>
            <p14:sldId id="349"/>
            <p14:sldId id="278"/>
            <p14:sldId id="265"/>
            <p14:sldId id="343"/>
            <p14:sldId id="280"/>
            <p14:sldId id="359"/>
            <p14:sldId id="289"/>
            <p14:sldId id="364"/>
            <p14:sldId id="290"/>
            <p14:sldId id="360"/>
            <p14:sldId id="305"/>
            <p14:sldId id="365"/>
            <p14:sldId id="378"/>
            <p14:sldId id="266"/>
            <p14:sldId id="368"/>
            <p14:sldId id="370"/>
            <p14:sldId id="371"/>
            <p14:sldId id="372"/>
            <p14:sldId id="379"/>
            <p14:sldId id="375"/>
            <p14:sldId id="267"/>
            <p14:sldId id="355"/>
            <p14:sldId id="367"/>
          </p14:sldIdLst>
        </p14:section>
        <p14:section name="3. Team-based Care" id="{B045705E-CBFB-41F9-8405-E73B48769EC4}">
          <p14:sldIdLst>
            <p14:sldId id="268"/>
            <p14:sldId id="269"/>
            <p14:sldId id="344"/>
            <p14:sldId id="380"/>
            <p14:sldId id="272"/>
            <p14:sldId id="376"/>
            <p14:sldId id="377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CDB2A-3943-2C41-DE51-21B6A137592A}" name="Sunali Wadehra" initials="SW" userId="3a9d7218ded4b9fd" providerId="Windows Live"/>
  <p188:author id="{98800555-23FE-FB67-1EB1-5A551B4CC95A}" name="Gregory Scott" initials="GS" userId="3ce193bdb2642430" providerId="Windows Live"/>
  <p188:author id="{8443ED59-20C7-4FDF-8DCA-8A14D1AA1C8C}" name="Microsoft Office User" initials="MOU" userId="Microsoft Office User" providerId="None"/>
  <p188:author id="{DFF0BE91-FFCD-C044-53E2-37985E4B0752}" name="Jane Joukovsky" initials="JJ" userId="55996e53fdeca00d" providerId="Windows Live"/>
  <p188:author id="{B42861C5-ABB3-455E-0D6A-DEDC8C6D01DD}" name="Brett Mutschler" initials="BM" userId="S::bmutschler@annenberg.net::7fa4b10b-0eab-412b-812d-6a220f9b7d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3"/>
    <a:srgbClr val="1A75BC"/>
    <a:srgbClr val="FB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6" autoAdjust="0"/>
    <p:restoredTop sz="94214" autoAdjust="0"/>
  </p:normalViewPr>
  <p:slideViewPr>
    <p:cSldViewPr snapToGrid="0">
      <p:cViewPr varScale="1">
        <p:scale>
          <a:sx n="137" d="100"/>
          <a:sy n="137" d="100"/>
        </p:scale>
        <p:origin x="384" y="11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omments/modernComment_111_75BDAB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0AE2D8-B7EE-BF4F-BD6D-14C23E2ABC1F}" authorId="{DFF0BE91-FFCD-C044-53E2-37985E4B0752}" status="resolved" created="2023-05-03T15:43:27.207" complete="100000">
    <pc:sldMkLst xmlns:pc="http://schemas.microsoft.com/office/powerpoint/2013/main/command">
      <pc:docMk/>
      <pc:sldMk cId="1975364558" sldId="273"/>
    </pc:sldMkLst>
    <p188:txBody>
      <a:bodyPr/>
      <a:lstStyle/>
      <a:p>
        <a:r>
          <a:rPr lang="en-US"/>
          <a:t>1st indented bullet: changed “ex.” to “eg,” per AMA 11.1</a:t>
        </a:r>
      </a:p>
    </p188:txBody>
  </p188:cm>
</p188:cmLst>
</file>

<file path=ppt/comments/modernComment_139_4CB35C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8C4CC5-B676-8045-B639-7C9B86094526}" authorId="{DFF0BE91-FFCD-C044-53E2-37985E4B0752}" status="resolved" created="2023-05-03T15:47:34.7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6822976" sldId="313"/>
      <ac:spMk id="7" creationId="{342C7FE0-14FF-7655-6834-64CC93E53DC8}"/>
    </ac:deMkLst>
    <p188:txBody>
      <a:bodyPr/>
      <a:lstStyle/>
      <a:p>
        <a:r>
          <a:rPr lang="en-US"/>
          <a:t>Deleted hyphen in “noninvasive”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E4E3D-6DEB-46F9-BB0C-D24EC1FD19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8E52D-5FA7-4940-8307-7F8180BAF561}">
      <dgm:prSet phldrT="[Text]" custT="1"/>
      <dgm:spPr/>
      <dgm:t>
        <a:bodyPr/>
        <a:lstStyle/>
        <a:p>
          <a:r>
            <a:rPr lang="en-US" sz="2400" dirty="0"/>
            <a:t>Symptomatic Treatment</a:t>
          </a:r>
        </a:p>
      </dgm:t>
    </dgm:pt>
    <dgm:pt modelId="{6B1F1274-AE39-4EF0-9868-F9EEAD726FB8}" type="parTrans" cxnId="{15C81612-0018-4D34-A5F3-F4C089C1B17B}">
      <dgm:prSet/>
      <dgm:spPr/>
      <dgm:t>
        <a:bodyPr/>
        <a:lstStyle/>
        <a:p>
          <a:endParaRPr lang="en-US"/>
        </a:p>
      </dgm:t>
    </dgm:pt>
    <dgm:pt modelId="{81253BE0-539C-4794-8C93-11E8FBF7D327}" type="sibTrans" cxnId="{15C81612-0018-4D34-A5F3-F4C089C1B17B}">
      <dgm:prSet/>
      <dgm:spPr/>
      <dgm:t>
        <a:bodyPr/>
        <a:lstStyle/>
        <a:p>
          <a:endParaRPr lang="en-US"/>
        </a:p>
      </dgm:t>
    </dgm:pt>
    <dgm:pt modelId="{A9AC9EDF-05D1-44FF-B235-FE4950EC99B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Constitutional</a:t>
          </a:r>
        </a:p>
      </dgm:t>
    </dgm:pt>
    <dgm:pt modelId="{FD43481A-0FE2-4EA5-844E-29603164E895}" type="parTrans" cxnId="{F62A171C-C319-4861-8EB7-61EE3D8BFB5F}">
      <dgm:prSet/>
      <dgm:spPr/>
      <dgm:t>
        <a:bodyPr/>
        <a:lstStyle/>
        <a:p>
          <a:endParaRPr lang="en-US"/>
        </a:p>
      </dgm:t>
    </dgm:pt>
    <dgm:pt modelId="{087A1DFA-C4CC-4B5B-AE05-5485FFA91A88}" type="sibTrans" cxnId="{F62A171C-C319-4861-8EB7-61EE3D8BFB5F}">
      <dgm:prSet/>
      <dgm:spPr/>
      <dgm:t>
        <a:bodyPr/>
        <a:lstStyle/>
        <a:p>
          <a:endParaRPr lang="en-US"/>
        </a:p>
      </dgm:t>
    </dgm:pt>
    <dgm:pt modelId="{3812DCF4-6F6D-4681-8C1A-73C92D89CB9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GI/GU</a:t>
          </a:r>
        </a:p>
      </dgm:t>
    </dgm:pt>
    <dgm:pt modelId="{755AA4DB-4D71-4E0F-A033-8A3CE9AF7556}" type="parTrans" cxnId="{6ACFD4CE-C077-41CE-93AF-01ECCC57BC43}">
      <dgm:prSet/>
      <dgm:spPr/>
      <dgm:t>
        <a:bodyPr/>
        <a:lstStyle/>
        <a:p>
          <a:endParaRPr lang="en-US"/>
        </a:p>
      </dgm:t>
    </dgm:pt>
    <dgm:pt modelId="{28E26462-5325-4B3A-8789-65DA6FB4F288}" type="sibTrans" cxnId="{6ACFD4CE-C077-41CE-93AF-01ECCC57BC43}">
      <dgm:prSet/>
      <dgm:spPr/>
      <dgm:t>
        <a:bodyPr/>
        <a:lstStyle/>
        <a:p>
          <a:endParaRPr lang="en-US"/>
        </a:p>
      </dgm:t>
    </dgm:pt>
    <dgm:pt modelId="{6FCAF017-5FCF-44B4-A5B2-1881BD822FA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Psychologic</a:t>
          </a:r>
        </a:p>
      </dgm:t>
    </dgm:pt>
    <dgm:pt modelId="{08E17B9D-B1D2-4481-9340-3187667C9459}" type="parTrans" cxnId="{4D526641-F79B-43EC-9611-1D14F3A0B2B2}">
      <dgm:prSet/>
      <dgm:spPr/>
      <dgm:t>
        <a:bodyPr/>
        <a:lstStyle/>
        <a:p>
          <a:endParaRPr lang="en-US"/>
        </a:p>
      </dgm:t>
    </dgm:pt>
    <dgm:pt modelId="{38D8FDCF-AA31-437B-8B7D-DBF4DE62F6C4}" type="sibTrans" cxnId="{4D526641-F79B-43EC-9611-1D14F3A0B2B2}">
      <dgm:prSet/>
      <dgm:spPr/>
      <dgm:t>
        <a:bodyPr/>
        <a:lstStyle/>
        <a:p>
          <a:endParaRPr lang="en-US"/>
        </a:p>
      </dgm:t>
    </dgm:pt>
    <dgm:pt modelId="{08CAE692-2630-4DBC-916C-0A2EAFE2E09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Musculoskeletal</a:t>
          </a:r>
        </a:p>
      </dgm:t>
    </dgm:pt>
    <dgm:pt modelId="{1A1F756F-91E3-4974-8E00-606A02F71ABC}" type="parTrans" cxnId="{8868691E-9A65-483A-9941-6234DDA8B6C4}">
      <dgm:prSet/>
      <dgm:spPr/>
      <dgm:t>
        <a:bodyPr/>
        <a:lstStyle/>
        <a:p>
          <a:endParaRPr lang="en-US"/>
        </a:p>
      </dgm:t>
    </dgm:pt>
    <dgm:pt modelId="{6057B2CC-5D89-4E56-B887-8737665909CD}" type="sibTrans" cxnId="{8868691E-9A65-483A-9941-6234DDA8B6C4}">
      <dgm:prSet/>
      <dgm:spPr/>
      <dgm:t>
        <a:bodyPr/>
        <a:lstStyle/>
        <a:p>
          <a:endParaRPr lang="en-US"/>
        </a:p>
      </dgm:t>
    </dgm:pt>
    <dgm:pt modelId="{D80FC255-BFB3-440C-8E52-543F33B6B5EF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Otolaryngologic</a:t>
          </a:r>
        </a:p>
      </dgm:t>
    </dgm:pt>
    <dgm:pt modelId="{FC980592-50CD-4C51-A496-DCB0C0BD09F0}" type="parTrans" cxnId="{705B951E-B26F-4C96-985C-0F3301C41C6E}">
      <dgm:prSet/>
      <dgm:spPr/>
      <dgm:t>
        <a:bodyPr/>
        <a:lstStyle/>
        <a:p>
          <a:endParaRPr lang="en-US"/>
        </a:p>
      </dgm:t>
    </dgm:pt>
    <dgm:pt modelId="{72576D87-1234-4ACD-BE7D-671A95C4B1DC}" type="sibTrans" cxnId="{705B951E-B26F-4C96-985C-0F3301C41C6E}">
      <dgm:prSet/>
      <dgm:spPr/>
      <dgm:t>
        <a:bodyPr/>
        <a:lstStyle/>
        <a:p>
          <a:endParaRPr lang="en-US"/>
        </a:p>
      </dgm:t>
    </dgm:pt>
    <dgm:pt modelId="{8DA2B9DA-AEAF-4A4B-AEDC-082702F69E9C}" type="pres">
      <dgm:prSet presAssocID="{B6FE4E3D-6DEB-46F9-BB0C-D24EC1FD19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91115A-9B11-42E7-A84A-767134F04755}" type="pres">
      <dgm:prSet presAssocID="{B198E52D-5FA7-4940-8307-7F8180BAF561}" presName="hierRoot1" presStyleCnt="0">
        <dgm:presLayoutVars>
          <dgm:hierBranch val="init"/>
        </dgm:presLayoutVars>
      </dgm:prSet>
      <dgm:spPr/>
    </dgm:pt>
    <dgm:pt modelId="{350D9EEB-06EB-40C9-918A-FA210C4845C4}" type="pres">
      <dgm:prSet presAssocID="{B198E52D-5FA7-4940-8307-7F8180BAF561}" presName="rootComposite1" presStyleCnt="0"/>
      <dgm:spPr/>
    </dgm:pt>
    <dgm:pt modelId="{CB67B952-663E-4F04-8B03-3D23FB888027}" type="pres">
      <dgm:prSet presAssocID="{B198E52D-5FA7-4940-8307-7F8180BAF561}" presName="rootText1" presStyleLbl="node0" presStyleIdx="0" presStyleCnt="1" custScaleX="128261" custScaleY="154965">
        <dgm:presLayoutVars>
          <dgm:chPref val="3"/>
        </dgm:presLayoutVars>
      </dgm:prSet>
      <dgm:spPr/>
    </dgm:pt>
    <dgm:pt modelId="{A85B0E60-65BE-47FF-B88F-15E29BF15341}" type="pres">
      <dgm:prSet presAssocID="{B198E52D-5FA7-4940-8307-7F8180BAF561}" presName="rootConnector1" presStyleLbl="node1" presStyleIdx="0" presStyleCnt="0"/>
      <dgm:spPr/>
    </dgm:pt>
    <dgm:pt modelId="{35689EF9-9056-4E37-BF69-31BBB344E4E6}" type="pres">
      <dgm:prSet presAssocID="{B198E52D-5FA7-4940-8307-7F8180BAF561}" presName="hierChild2" presStyleCnt="0"/>
      <dgm:spPr/>
    </dgm:pt>
    <dgm:pt modelId="{7DD4D854-6135-4533-8C37-40031DC098FA}" type="pres">
      <dgm:prSet presAssocID="{FD43481A-0FE2-4EA5-844E-29603164E895}" presName="Name37" presStyleLbl="parChTrans1D2" presStyleIdx="0" presStyleCnt="5"/>
      <dgm:spPr/>
    </dgm:pt>
    <dgm:pt modelId="{584634F9-0549-408C-AFA2-823B2FDBD1A5}" type="pres">
      <dgm:prSet presAssocID="{A9AC9EDF-05D1-44FF-B235-FE4950EC99B8}" presName="hierRoot2" presStyleCnt="0">
        <dgm:presLayoutVars>
          <dgm:hierBranch val="init"/>
        </dgm:presLayoutVars>
      </dgm:prSet>
      <dgm:spPr/>
    </dgm:pt>
    <dgm:pt modelId="{9DBF94AA-88DB-45EF-B261-55670E9F3808}" type="pres">
      <dgm:prSet presAssocID="{A9AC9EDF-05D1-44FF-B235-FE4950EC99B8}" presName="rootComposite" presStyleCnt="0"/>
      <dgm:spPr/>
    </dgm:pt>
    <dgm:pt modelId="{F793CB36-5A5D-4478-AB05-EDA21EFFE60F}" type="pres">
      <dgm:prSet presAssocID="{A9AC9EDF-05D1-44FF-B235-FE4950EC99B8}" presName="rootText" presStyleLbl="node2" presStyleIdx="0" presStyleCnt="5">
        <dgm:presLayoutVars>
          <dgm:chPref val="3"/>
        </dgm:presLayoutVars>
      </dgm:prSet>
      <dgm:spPr/>
    </dgm:pt>
    <dgm:pt modelId="{ADF0E911-80B4-4239-B552-B84F656769FC}" type="pres">
      <dgm:prSet presAssocID="{A9AC9EDF-05D1-44FF-B235-FE4950EC99B8}" presName="rootConnector" presStyleLbl="node2" presStyleIdx="0" presStyleCnt="5"/>
      <dgm:spPr/>
    </dgm:pt>
    <dgm:pt modelId="{A5945B2F-DA5F-4A21-AD66-6C33AD1F8DA2}" type="pres">
      <dgm:prSet presAssocID="{A9AC9EDF-05D1-44FF-B235-FE4950EC99B8}" presName="hierChild4" presStyleCnt="0"/>
      <dgm:spPr/>
    </dgm:pt>
    <dgm:pt modelId="{67B4697D-6C19-4C94-A61A-E7ED70E1ECBC}" type="pres">
      <dgm:prSet presAssocID="{A9AC9EDF-05D1-44FF-B235-FE4950EC99B8}" presName="hierChild5" presStyleCnt="0"/>
      <dgm:spPr/>
    </dgm:pt>
    <dgm:pt modelId="{5C2E4224-B965-4673-968C-D0871527D800}" type="pres">
      <dgm:prSet presAssocID="{755AA4DB-4D71-4E0F-A033-8A3CE9AF7556}" presName="Name37" presStyleLbl="parChTrans1D2" presStyleIdx="1" presStyleCnt="5"/>
      <dgm:spPr/>
    </dgm:pt>
    <dgm:pt modelId="{983B3A16-B124-434C-850E-33098D4575D4}" type="pres">
      <dgm:prSet presAssocID="{3812DCF4-6F6D-4681-8C1A-73C92D89CB9B}" presName="hierRoot2" presStyleCnt="0">
        <dgm:presLayoutVars>
          <dgm:hierBranch val="init"/>
        </dgm:presLayoutVars>
      </dgm:prSet>
      <dgm:spPr/>
    </dgm:pt>
    <dgm:pt modelId="{D15D752F-D028-4E8C-A57B-D58A62717A7B}" type="pres">
      <dgm:prSet presAssocID="{3812DCF4-6F6D-4681-8C1A-73C92D89CB9B}" presName="rootComposite" presStyleCnt="0"/>
      <dgm:spPr/>
    </dgm:pt>
    <dgm:pt modelId="{8BEDF099-4F3C-45AB-8C76-7DD394747B81}" type="pres">
      <dgm:prSet presAssocID="{3812DCF4-6F6D-4681-8C1A-73C92D89CB9B}" presName="rootText" presStyleLbl="node2" presStyleIdx="1" presStyleCnt="5">
        <dgm:presLayoutVars>
          <dgm:chPref val="3"/>
        </dgm:presLayoutVars>
      </dgm:prSet>
      <dgm:spPr/>
    </dgm:pt>
    <dgm:pt modelId="{34D0B8DE-43DC-4FFC-A5DF-3FC693382EFE}" type="pres">
      <dgm:prSet presAssocID="{3812DCF4-6F6D-4681-8C1A-73C92D89CB9B}" presName="rootConnector" presStyleLbl="node2" presStyleIdx="1" presStyleCnt="5"/>
      <dgm:spPr/>
    </dgm:pt>
    <dgm:pt modelId="{3BBCDAD1-8761-4B37-B4A3-E870DB153E2D}" type="pres">
      <dgm:prSet presAssocID="{3812DCF4-6F6D-4681-8C1A-73C92D89CB9B}" presName="hierChild4" presStyleCnt="0"/>
      <dgm:spPr/>
    </dgm:pt>
    <dgm:pt modelId="{35C36D8E-FEC2-4FEE-A9C1-7A291F083EB7}" type="pres">
      <dgm:prSet presAssocID="{3812DCF4-6F6D-4681-8C1A-73C92D89CB9B}" presName="hierChild5" presStyleCnt="0"/>
      <dgm:spPr/>
    </dgm:pt>
    <dgm:pt modelId="{B0F0B10B-6C00-4D61-A73D-29D34957CC48}" type="pres">
      <dgm:prSet presAssocID="{1A1F756F-91E3-4974-8E00-606A02F71ABC}" presName="Name37" presStyleLbl="parChTrans1D2" presStyleIdx="2" presStyleCnt="5"/>
      <dgm:spPr/>
    </dgm:pt>
    <dgm:pt modelId="{7D6475C6-A298-42C5-B7D4-29690A5FA184}" type="pres">
      <dgm:prSet presAssocID="{08CAE692-2630-4DBC-916C-0A2EAFE2E092}" presName="hierRoot2" presStyleCnt="0">
        <dgm:presLayoutVars>
          <dgm:hierBranch val="init"/>
        </dgm:presLayoutVars>
      </dgm:prSet>
      <dgm:spPr/>
    </dgm:pt>
    <dgm:pt modelId="{8DAA099A-CA40-4FEB-9E09-DA068558B870}" type="pres">
      <dgm:prSet presAssocID="{08CAE692-2630-4DBC-916C-0A2EAFE2E092}" presName="rootComposite" presStyleCnt="0"/>
      <dgm:spPr/>
    </dgm:pt>
    <dgm:pt modelId="{9290400C-5A14-4441-A2B1-B8089CA69565}" type="pres">
      <dgm:prSet presAssocID="{08CAE692-2630-4DBC-916C-0A2EAFE2E092}" presName="rootText" presStyleLbl="node2" presStyleIdx="2" presStyleCnt="5">
        <dgm:presLayoutVars>
          <dgm:chPref val="3"/>
        </dgm:presLayoutVars>
      </dgm:prSet>
      <dgm:spPr/>
    </dgm:pt>
    <dgm:pt modelId="{0C5A4DEC-04D0-44C2-8522-52C2A66DCE68}" type="pres">
      <dgm:prSet presAssocID="{08CAE692-2630-4DBC-916C-0A2EAFE2E092}" presName="rootConnector" presStyleLbl="node2" presStyleIdx="2" presStyleCnt="5"/>
      <dgm:spPr/>
    </dgm:pt>
    <dgm:pt modelId="{BF0E1CAC-372E-49EA-99EC-43EFB4A96F7C}" type="pres">
      <dgm:prSet presAssocID="{08CAE692-2630-4DBC-916C-0A2EAFE2E092}" presName="hierChild4" presStyleCnt="0"/>
      <dgm:spPr/>
    </dgm:pt>
    <dgm:pt modelId="{0A70536A-FA21-4216-8286-7D0349CD6479}" type="pres">
      <dgm:prSet presAssocID="{08CAE692-2630-4DBC-916C-0A2EAFE2E092}" presName="hierChild5" presStyleCnt="0"/>
      <dgm:spPr/>
    </dgm:pt>
    <dgm:pt modelId="{62C3962E-B7A4-49AF-8049-81E475AB413A}" type="pres">
      <dgm:prSet presAssocID="{FC980592-50CD-4C51-A496-DCB0C0BD09F0}" presName="Name37" presStyleLbl="parChTrans1D2" presStyleIdx="3" presStyleCnt="5"/>
      <dgm:spPr/>
    </dgm:pt>
    <dgm:pt modelId="{8AF58172-8146-49B7-B1D1-2B4D63644ABB}" type="pres">
      <dgm:prSet presAssocID="{D80FC255-BFB3-440C-8E52-543F33B6B5EF}" presName="hierRoot2" presStyleCnt="0">
        <dgm:presLayoutVars>
          <dgm:hierBranch val="init"/>
        </dgm:presLayoutVars>
      </dgm:prSet>
      <dgm:spPr/>
    </dgm:pt>
    <dgm:pt modelId="{9FD586BA-217A-44B0-9B93-E36720E18FB0}" type="pres">
      <dgm:prSet presAssocID="{D80FC255-BFB3-440C-8E52-543F33B6B5EF}" presName="rootComposite" presStyleCnt="0"/>
      <dgm:spPr/>
    </dgm:pt>
    <dgm:pt modelId="{B2AB0966-17E5-4763-A2DC-433A200FDFF3}" type="pres">
      <dgm:prSet presAssocID="{D80FC255-BFB3-440C-8E52-543F33B6B5EF}" presName="rootText" presStyleLbl="node2" presStyleIdx="3" presStyleCnt="5">
        <dgm:presLayoutVars>
          <dgm:chPref val="3"/>
        </dgm:presLayoutVars>
      </dgm:prSet>
      <dgm:spPr/>
    </dgm:pt>
    <dgm:pt modelId="{E2A8F841-3921-4481-8D3F-E59002750C7E}" type="pres">
      <dgm:prSet presAssocID="{D80FC255-BFB3-440C-8E52-543F33B6B5EF}" presName="rootConnector" presStyleLbl="node2" presStyleIdx="3" presStyleCnt="5"/>
      <dgm:spPr/>
    </dgm:pt>
    <dgm:pt modelId="{1450C9ED-E4DB-4473-BF01-4A557EE55654}" type="pres">
      <dgm:prSet presAssocID="{D80FC255-BFB3-440C-8E52-543F33B6B5EF}" presName="hierChild4" presStyleCnt="0"/>
      <dgm:spPr/>
    </dgm:pt>
    <dgm:pt modelId="{7918FC28-D06B-4F57-BB58-31AA53D9C193}" type="pres">
      <dgm:prSet presAssocID="{D80FC255-BFB3-440C-8E52-543F33B6B5EF}" presName="hierChild5" presStyleCnt="0"/>
      <dgm:spPr/>
    </dgm:pt>
    <dgm:pt modelId="{7985C321-8EEF-45F2-A394-52ECE58B7FE8}" type="pres">
      <dgm:prSet presAssocID="{08E17B9D-B1D2-4481-9340-3187667C9459}" presName="Name37" presStyleLbl="parChTrans1D2" presStyleIdx="4" presStyleCnt="5"/>
      <dgm:spPr/>
    </dgm:pt>
    <dgm:pt modelId="{62CE7AF3-FE86-453B-99FA-0CB4082F7630}" type="pres">
      <dgm:prSet presAssocID="{6FCAF017-5FCF-44B4-A5B2-1881BD822FA2}" presName="hierRoot2" presStyleCnt="0">
        <dgm:presLayoutVars>
          <dgm:hierBranch val="init"/>
        </dgm:presLayoutVars>
      </dgm:prSet>
      <dgm:spPr/>
    </dgm:pt>
    <dgm:pt modelId="{06393BFA-4DA8-425F-BB0B-2202C0D9C88D}" type="pres">
      <dgm:prSet presAssocID="{6FCAF017-5FCF-44B4-A5B2-1881BD822FA2}" presName="rootComposite" presStyleCnt="0"/>
      <dgm:spPr/>
    </dgm:pt>
    <dgm:pt modelId="{F4DE4766-A8BA-404E-B8FA-3BA134181CC4}" type="pres">
      <dgm:prSet presAssocID="{6FCAF017-5FCF-44B4-A5B2-1881BD822FA2}" presName="rootText" presStyleLbl="node2" presStyleIdx="4" presStyleCnt="5">
        <dgm:presLayoutVars>
          <dgm:chPref val="3"/>
        </dgm:presLayoutVars>
      </dgm:prSet>
      <dgm:spPr/>
    </dgm:pt>
    <dgm:pt modelId="{6BEEA482-A728-48F4-9425-88B070F4636B}" type="pres">
      <dgm:prSet presAssocID="{6FCAF017-5FCF-44B4-A5B2-1881BD822FA2}" presName="rootConnector" presStyleLbl="node2" presStyleIdx="4" presStyleCnt="5"/>
      <dgm:spPr/>
    </dgm:pt>
    <dgm:pt modelId="{8923B684-9C04-4EAE-8F27-90B5077CE220}" type="pres">
      <dgm:prSet presAssocID="{6FCAF017-5FCF-44B4-A5B2-1881BD822FA2}" presName="hierChild4" presStyleCnt="0"/>
      <dgm:spPr/>
    </dgm:pt>
    <dgm:pt modelId="{74065651-5088-415E-A6AB-787028896913}" type="pres">
      <dgm:prSet presAssocID="{6FCAF017-5FCF-44B4-A5B2-1881BD822FA2}" presName="hierChild5" presStyleCnt="0"/>
      <dgm:spPr/>
    </dgm:pt>
    <dgm:pt modelId="{B9BEB646-7BCD-4A14-BA0D-3661831D33EA}" type="pres">
      <dgm:prSet presAssocID="{B198E52D-5FA7-4940-8307-7F8180BAF561}" presName="hierChild3" presStyleCnt="0"/>
      <dgm:spPr/>
    </dgm:pt>
  </dgm:ptLst>
  <dgm:cxnLst>
    <dgm:cxn modelId="{673BE20E-C356-4E9E-91C4-B57BFED14D1D}" type="presOf" srcId="{FC980592-50CD-4C51-A496-DCB0C0BD09F0}" destId="{62C3962E-B7A4-49AF-8049-81E475AB413A}" srcOrd="0" destOrd="0" presId="urn:microsoft.com/office/officeart/2005/8/layout/orgChart1"/>
    <dgm:cxn modelId="{15C81612-0018-4D34-A5F3-F4C089C1B17B}" srcId="{B6FE4E3D-6DEB-46F9-BB0C-D24EC1FD194D}" destId="{B198E52D-5FA7-4940-8307-7F8180BAF561}" srcOrd="0" destOrd="0" parTransId="{6B1F1274-AE39-4EF0-9868-F9EEAD726FB8}" sibTransId="{81253BE0-539C-4794-8C93-11E8FBF7D327}"/>
    <dgm:cxn modelId="{F62A171C-C319-4861-8EB7-61EE3D8BFB5F}" srcId="{B198E52D-5FA7-4940-8307-7F8180BAF561}" destId="{A9AC9EDF-05D1-44FF-B235-FE4950EC99B8}" srcOrd="0" destOrd="0" parTransId="{FD43481A-0FE2-4EA5-844E-29603164E895}" sibTransId="{087A1DFA-C4CC-4B5B-AE05-5485FFA91A88}"/>
    <dgm:cxn modelId="{8868691E-9A65-483A-9941-6234DDA8B6C4}" srcId="{B198E52D-5FA7-4940-8307-7F8180BAF561}" destId="{08CAE692-2630-4DBC-916C-0A2EAFE2E092}" srcOrd="2" destOrd="0" parTransId="{1A1F756F-91E3-4974-8E00-606A02F71ABC}" sibTransId="{6057B2CC-5D89-4E56-B887-8737665909CD}"/>
    <dgm:cxn modelId="{705B951E-B26F-4C96-985C-0F3301C41C6E}" srcId="{B198E52D-5FA7-4940-8307-7F8180BAF561}" destId="{D80FC255-BFB3-440C-8E52-543F33B6B5EF}" srcOrd="3" destOrd="0" parTransId="{FC980592-50CD-4C51-A496-DCB0C0BD09F0}" sibTransId="{72576D87-1234-4ACD-BE7D-671A95C4B1DC}"/>
    <dgm:cxn modelId="{97CA8C29-617C-41BF-8080-15108EEDD3F8}" type="presOf" srcId="{755AA4DB-4D71-4E0F-A033-8A3CE9AF7556}" destId="{5C2E4224-B965-4673-968C-D0871527D800}" srcOrd="0" destOrd="0" presId="urn:microsoft.com/office/officeart/2005/8/layout/orgChart1"/>
    <dgm:cxn modelId="{7BE5953C-3ADB-419E-96C8-612C49156A21}" type="presOf" srcId="{FD43481A-0FE2-4EA5-844E-29603164E895}" destId="{7DD4D854-6135-4533-8C37-40031DC098FA}" srcOrd="0" destOrd="0" presId="urn:microsoft.com/office/officeart/2005/8/layout/orgChart1"/>
    <dgm:cxn modelId="{6BF93A3D-3AF7-4C7F-BF7B-A62C3B36C2F7}" type="presOf" srcId="{A9AC9EDF-05D1-44FF-B235-FE4950EC99B8}" destId="{F793CB36-5A5D-4478-AB05-EDA21EFFE60F}" srcOrd="0" destOrd="0" presId="urn:microsoft.com/office/officeart/2005/8/layout/orgChart1"/>
    <dgm:cxn modelId="{3B54975E-80AD-47D6-984E-2CDF63F1C48E}" type="presOf" srcId="{08E17B9D-B1D2-4481-9340-3187667C9459}" destId="{7985C321-8EEF-45F2-A394-52ECE58B7FE8}" srcOrd="0" destOrd="0" presId="urn:microsoft.com/office/officeart/2005/8/layout/orgChart1"/>
    <dgm:cxn modelId="{4D526641-F79B-43EC-9611-1D14F3A0B2B2}" srcId="{B198E52D-5FA7-4940-8307-7F8180BAF561}" destId="{6FCAF017-5FCF-44B4-A5B2-1881BD822FA2}" srcOrd="4" destOrd="0" parTransId="{08E17B9D-B1D2-4481-9340-3187667C9459}" sibTransId="{38D8FDCF-AA31-437B-8B7D-DBF4DE62F6C4}"/>
    <dgm:cxn modelId="{32B10369-5899-4318-B83F-A3AA9772FB2B}" type="presOf" srcId="{D80FC255-BFB3-440C-8E52-543F33B6B5EF}" destId="{E2A8F841-3921-4481-8D3F-E59002750C7E}" srcOrd="1" destOrd="0" presId="urn:microsoft.com/office/officeart/2005/8/layout/orgChart1"/>
    <dgm:cxn modelId="{0057CF70-B375-4707-B99B-64524E487909}" type="presOf" srcId="{B198E52D-5FA7-4940-8307-7F8180BAF561}" destId="{A85B0E60-65BE-47FF-B88F-15E29BF15341}" srcOrd="1" destOrd="0" presId="urn:microsoft.com/office/officeart/2005/8/layout/orgChart1"/>
    <dgm:cxn modelId="{6B948983-4EC7-487B-A593-8495FFD8CCF7}" type="presOf" srcId="{D80FC255-BFB3-440C-8E52-543F33B6B5EF}" destId="{B2AB0966-17E5-4763-A2DC-433A200FDFF3}" srcOrd="0" destOrd="0" presId="urn:microsoft.com/office/officeart/2005/8/layout/orgChart1"/>
    <dgm:cxn modelId="{196C279A-B3AF-4D60-B03E-0FBDB2664F1F}" type="presOf" srcId="{3812DCF4-6F6D-4681-8C1A-73C92D89CB9B}" destId="{8BEDF099-4F3C-45AB-8C76-7DD394747B81}" srcOrd="0" destOrd="0" presId="urn:microsoft.com/office/officeart/2005/8/layout/orgChart1"/>
    <dgm:cxn modelId="{57EEFB9B-26F7-49D5-A5E0-C262EEB57F0C}" type="presOf" srcId="{B198E52D-5FA7-4940-8307-7F8180BAF561}" destId="{CB67B952-663E-4F04-8B03-3D23FB888027}" srcOrd="0" destOrd="0" presId="urn:microsoft.com/office/officeart/2005/8/layout/orgChart1"/>
    <dgm:cxn modelId="{4DE00BC8-4276-4D42-A1B1-B8ACD0CFC9B7}" type="presOf" srcId="{08CAE692-2630-4DBC-916C-0A2EAFE2E092}" destId="{0C5A4DEC-04D0-44C2-8522-52C2A66DCE68}" srcOrd="1" destOrd="0" presId="urn:microsoft.com/office/officeart/2005/8/layout/orgChart1"/>
    <dgm:cxn modelId="{D4D25ACB-EF7A-4CED-A1C8-874BE68FC90A}" type="presOf" srcId="{08CAE692-2630-4DBC-916C-0A2EAFE2E092}" destId="{9290400C-5A14-4441-A2B1-B8089CA69565}" srcOrd="0" destOrd="0" presId="urn:microsoft.com/office/officeart/2005/8/layout/orgChart1"/>
    <dgm:cxn modelId="{6ACFD4CE-C077-41CE-93AF-01ECCC57BC43}" srcId="{B198E52D-5FA7-4940-8307-7F8180BAF561}" destId="{3812DCF4-6F6D-4681-8C1A-73C92D89CB9B}" srcOrd="1" destOrd="0" parTransId="{755AA4DB-4D71-4E0F-A033-8A3CE9AF7556}" sibTransId="{28E26462-5325-4B3A-8789-65DA6FB4F288}"/>
    <dgm:cxn modelId="{4A9D18D0-FD83-43AF-BF46-93385C3958B2}" type="presOf" srcId="{3812DCF4-6F6D-4681-8C1A-73C92D89CB9B}" destId="{34D0B8DE-43DC-4FFC-A5DF-3FC693382EFE}" srcOrd="1" destOrd="0" presId="urn:microsoft.com/office/officeart/2005/8/layout/orgChart1"/>
    <dgm:cxn modelId="{98E766D4-3BF4-422F-A10C-575A557BB600}" type="presOf" srcId="{1A1F756F-91E3-4974-8E00-606A02F71ABC}" destId="{B0F0B10B-6C00-4D61-A73D-29D34957CC48}" srcOrd="0" destOrd="0" presId="urn:microsoft.com/office/officeart/2005/8/layout/orgChart1"/>
    <dgm:cxn modelId="{9FDAA0D4-E0D4-463B-9F9E-39BDFB4CF42F}" type="presOf" srcId="{B6FE4E3D-6DEB-46F9-BB0C-D24EC1FD194D}" destId="{8DA2B9DA-AEAF-4A4B-AEDC-082702F69E9C}" srcOrd="0" destOrd="0" presId="urn:microsoft.com/office/officeart/2005/8/layout/orgChart1"/>
    <dgm:cxn modelId="{626925D6-CA62-4A74-8203-4777AC60EB6C}" type="presOf" srcId="{A9AC9EDF-05D1-44FF-B235-FE4950EC99B8}" destId="{ADF0E911-80B4-4239-B552-B84F656769FC}" srcOrd="1" destOrd="0" presId="urn:microsoft.com/office/officeart/2005/8/layout/orgChart1"/>
    <dgm:cxn modelId="{3FF9EAE7-9B58-47FE-BBE7-784AA5032F8E}" type="presOf" srcId="{6FCAF017-5FCF-44B4-A5B2-1881BD822FA2}" destId="{F4DE4766-A8BA-404E-B8FA-3BA134181CC4}" srcOrd="0" destOrd="0" presId="urn:microsoft.com/office/officeart/2005/8/layout/orgChart1"/>
    <dgm:cxn modelId="{FE594AFF-D519-4A00-829E-298C44896419}" type="presOf" srcId="{6FCAF017-5FCF-44B4-A5B2-1881BD822FA2}" destId="{6BEEA482-A728-48F4-9425-88B070F4636B}" srcOrd="1" destOrd="0" presId="urn:microsoft.com/office/officeart/2005/8/layout/orgChart1"/>
    <dgm:cxn modelId="{701159FC-6C59-4BBD-BDDA-350C2317BCCE}" type="presParOf" srcId="{8DA2B9DA-AEAF-4A4B-AEDC-082702F69E9C}" destId="{9691115A-9B11-42E7-A84A-767134F04755}" srcOrd="0" destOrd="0" presId="urn:microsoft.com/office/officeart/2005/8/layout/orgChart1"/>
    <dgm:cxn modelId="{E6E134D1-E70C-4E8C-94D1-7258C9026C27}" type="presParOf" srcId="{9691115A-9B11-42E7-A84A-767134F04755}" destId="{350D9EEB-06EB-40C9-918A-FA210C4845C4}" srcOrd="0" destOrd="0" presId="urn:microsoft.com/office/officeart/2005/8/layout/orgChart1"/>
    <dgm:cxn modelId="{54666AD2-9578-4763-86C7-CC7548231DA9}" type="presParOf" srcId="{350D9EEB-06EB-40C9-918A-FA210C4845C4}" destId="{CB67B952-663E-4F04-8B03-3D23FB888027}" srcOrd="0" destOrd="0" presId="urn:microsoft.com/office/officeart/2005/8/layout/orgChart1"/>
    <dgm:cxn modelId="{02DA93C2-56C3-4DD5-A6AC-F03528DCEF2B}" type="presParOf" srcId="{350D9EEB-06EB-40C9-918A-FA210C4845C4}" destId="{A85B0E60-65BE-47FF-B88F-15E29BF15341}" srcOrd="1" destOrd="0" presId="urn:microsoft.com/office/officeart/2005/8/layout/orgChart1"/>
    <dgm:cxn modelId="{352C7D11-743D-4821-9006-A85E3775FF8E}" type="presParOf" srcId="{9691115A-9B11-42E7-A84A-767134F04755}" destId="{35689EF9-9056-4E37-BF69-31BBB344E4E6}" srcOrd="1" destOrd="0" presId="urn:microsoft.com/office/officeart/2005/8/layout/orgChart1"/>
    <dgm:cxn modelId="{1C5E4D54-5C2F-44DC-BFD2-0D11048AC18F}" type="presParOf" srcId="{35689EF9-9056-4E37-BF69-31BBB344E4E6}" destId="{7DD4D854-6135-4533-8C37-40031DC098FA}" srcOrd="0" destOrd="0" presId="urn:microsoft.com/office/officeart/2005/8/layout/orgChart1"/>
    <dgm:cxn modelId="{389EB7F5-7F8E-48D4-B13E-D934487B8CED}" type="presParOf" srcId="{35689EF9-9056-4E37-BF69-31BBB344E4E6}" destId="{584634F9-0549-408C-AFA2-823B2FDBD1A5}" srcOrd="1" destOrd="0" presId="urn:microsoft.com/office/officeart/2005/8/layout/orgChart1"/>
    <dgm:cxn modelId="{1EDB2CD9-D926-4A8F-B24F-5C508F0994A8}" type="presParOf" srcId="{584634F9-0549-408C-AFA2-823B2FDBD1A5}" destId="{9DBF94AA-88DB-45EF-B261-55670E9F3808}" srcOrd="0" destOrd="0" presId="urn:microsoft.com/office/officeart/2005/8/layout/orgChart1"/>
    <dgm:cxn modelId="{D77C10AF-62F2-41BD-9AE9-4D6FFA72FA2E}" type="presParOf" srcId="{9DBF94AA-88DB-45EF-B261-55670E9F3808}" destId="{F793CB36-5A5D-4478-AB05-EDA21EFFE60F}" srcOrd="0" destOrd="0" presId="urn:microsoft.com/office/officeart/2005/8/layout/orgChart1"/>
    <dgm:cxn modelId="{3BE07066-48A4-4B34-A57D-1AC9B7E79D21}" type="presParOf" srcId="{9DBF94AA-88DB-45EF-B261-55670E9F3808}" destId="{ADF0E911-80B4-4239-B552-B84F656769FC}" srcOrd="1" destOrd="0" presId="urn:microsoft.com/office/officeart/2005/8/layout/orgChart1"/>
    <dgm:cxn modelId="{BF30C0DA-D3CE-4A65-9D08-6439475790DF}" type="presParOf" srcId="{584634F9-0549-408C-AFA2-823B2FDBD1A5}" destId="{A5945B2F-DA5F-4A21-AD66-6C33AD1F8DA2}" srcOrd="1" destOrd="0" presId="urn:microsoft.com/office/officeart/2005/8/layout/orgChart1"/>
    <dgm:cxn modelId="{62405171-D600-42D1-A1CD-63EADF164CDD}" type="presParOf" srcId="{584634F9-0549-408C-AFA2-823B2FDBD1A5}" destId="{67B4697D-6C19-4C94-A61A-E7ED70E1ECBC}" srcOrd="2" destOrd="0" presId="urn:microsoft.com/office/officeart/2005/8/layout/orgChart1"/>
    <dgm:cxn modelId="{DDD0B11B-E5C2-4917-9317-27A31A7DF8E6}" type="presParOf" srcId="{35689EF9-9056-4E37-BF69-31BBB344E4E6}" destId="{5C2E4224-B965-4673-968C-D0871527D800}" srcOrd="2" destOrd="0" presId="urn:microsoft.com/office/officeart/2005/8/layout/orgChart1"/>
    <dgm:cxn modelId="{18A944CF-4B62-4A5B-A63F-79766A4567E4}" type="presParOf" srcId="{35689EF9-9056-4E37-BF69-31BBB344E4E6}" destId="{983B3A16-B124-434C-850E-33098D4575D4}" srcOrd="3" destOrd="0" presId="urn:microsoft.com/office/officeart/2005/8/layout/orgChart1"/>
    <dgm:cxn modelId="{4E51C5F5-2CB4-438D-841D-601D6D84051A}" type="presParOf" srcId="{983B3A16-B124-434C-850E-33098D4575D4}" destId="{D15D752F-D028-4E8C-A57B-D58A62717A7B}" srcOrd="0" destOrd="0" presId="urn:microsoft.com/office/officeart/2005/8/layout/orgChart1"/>
    <dgm:cxn modelId="{1A1AB7C0-92ED-4576-9828-532794FD0E19}" type="presParOf" srcId="{D15D752F-D028-4E8C-A57B-D58A62717A7B}" destId="{8BEDF099-4F3C-45AB-8C76-7DD394747B81}" srcOrd="0" destOrd="0" presId="urn:microsoft.com/office/officeart/2005/8/layout/orgChart1"/>
    <dgm:cxn modelId="{9E672D12-6D62-44FE-A2FE-8A6A9EE05B6A}" type="presParOf" srcId="{D15D752F-D028-4E8C-A57B-D58A62717A7B}" destId="{34D0B8DE-43DC-4FFC-A5DF-3FC693382EFE}" srcOrd="1" destOrd="0" presId="urn:microsoft.com/office/officeart/2005/8/layout/orgChart1"/>
    <dgm:cxn modelId="{B2DCC120-1CA1-46A5-9C5F-3959BF5FDA6E}" type="presParOf" srcId="{983B3A16-B124-434C-850E-33098D4575D4}" destId="{3BBCDAD1-8761-4B37-B4A3-E870DB153E2D}" srcOrd="1" destOrd="0" presId="urn:microsoft.com/office/officeart/2005/8/layout/orgChart1"/>
    <dgm:cxn modelId="{60A7D362-73B0-48D0-9A06-8AFCF2E56836}" type="presParOf" srcId="{983B3A16-B124-434C-850E-33098D4575D4}" destId="{35C36D8E-FEC2-4FEE-A9C1-7A291F083EB7}" srcOrd="2" destOrd="0" presId="urn:microsoft.com/office/officeart/2005/8/layout/orgChart1"/>
    <dgm:cxn modelId="{5B0883B2-D83F-4EF4-92ED-47BCCC84F64B}" type="presParOf" srcId="{35689EF9-9056-4E37-BF69-31BBB344E4E6}" destId="{B0F0B10B-6C00-4D61-A73D-29D34957CC48}" srcOrd="4" destOrd="0" presId="urn:microsoft.com/office/officeart/2005/8/layout/orgChart1"/>
    <dgm:cxn modelId="{E5926D5C-77C2-45AA-AD10-D28831B38BAF}" type="presParOf" srcId="{35689EF9-9056-4E37-BF69-31BBB344E4E6}" destId="{7D6475C6-A298-42C5-B7D4-29690A5FA184}" srcOrd="5" destOrd="0" presId="urn:microsoft.com/office/officeart/2005/8/layout/orgChart1"/>
    <dgm:cxn modelId="{A59DC4E0-D897-48A6-A44E-FBB44BCAB37F}" type="presParOf" srcId="{7D6475C6-A298-42C5-B7D4-29690A5FA184}" destId="{8DAA099A-CA40-4FEB-9E09-DA068558B870}" srcOrd="0" destOrd="0" presId="urn:microsoft.com/office/officeart/2005/8/layout/orgChart1"/>
    <dgm:cxn modelId="{D0A48E95-62C5-469E-B9D4-8FCDAF82BD4F}" type="presParOf" srcId="{8DAA099A-CA40-4FEB-9E09-DA068558B870}" destId="{9290400C-5A14-4441-A2B1-B8089CA69565}" srcOrd="0" destOrd="0" presId="urn:microsoft.com/office/officeart/2005/8/layout/orgChart1"/>
    <dgm:cxn modelId="{4A08A9BD-0D12-476E-9597-D1AA958387AB}" type="presParOf" srcId="{8DAA099A-CA40-4FEB-9E09-DA068558B870}" destId="{0C5A4DEC-04D0-44C2-8522-52C2A66DCE68}" srcOrd="1" destOrd="0" presId="urn:microsoft.com/office/officeart/2005/8/layout/orgChart1"/>
    <dgm:cxn modelId="{AAA9B654-D649-42C0-B217-01B0158C5ED5}" type="presParOf" srcId="{7D6475C6-A298-42C5-B7D4-29690A5FA184}" destId="{BF0E1CAC-372E-49EA-99EC-43EFB4A96F7C}" srcOrd="1" destOrd="0" presId="urn:microsoft.com/office/officeart/2005/8/layout/orgChart1"/>
    <dgm:cxn modelId="{32985634-4B44-4CBA-9EB5-98EE23B96FDD}" type="presParOf" srcId="{7D6475C6-A298-42C5-B7D4-29690A5FA184}" destId="{0A70536A-FA21-4216-8286-7D0349CD6479}" srcOrd="2" destOrd="0" presId="urn:microsoft.com/office/officeart/2005/8/layout/orgChart1"/>
    <dgm:cxn modelId="{C3E211F1-867D-4FA7-860C-C24413908876}" type="presParOf" srcId="{35689EF9-9056-4E37-BF69-31BBB344E4E6}" destId="{62C3962E-B7A4-49AF-8049-81E475AB413A}" srcOrd="6" destOrd="0" presId="urn:microsoft.com/office/officeart/2005/8/layout/orgChart1"/>
    <dgm:cxn modelId="{90C96801-9BBD-433C-B48D-6032D5F0FB81}" type="presParOf" srcId="{35689EF9-9056-4E37-BF69-31BBB344E4E6}" destId="{8AF58172-8146-49B7-B1D1-2B4D63644ABB}" srcOrd="7" destOrd="0" presId="urn:microsoft.com/office/officeart/2005/8/layout/orgChart1"/>
    <dgm:cxn modelId="{B93F0D6A-DC0A-481E-AD05-02521301AA7F}" type="presParOf" srcId="{8AF58172-8146-49B7-B1D1-2B4D63644ABB}" destId="{9FD586BA-217A-44B0-9B93-E36720E18FB0}" srcOrd="0" destOrd="0" presId="urn:microsoft.com/office/officeart/2005/8/layout/orgChart1"/>
    <dgm:cxn modelId="{03CDA0AF-BC08-445A-9CBA-D99414C6AB52}" type="presParOf" srcId="{9FD586BA-217A-44B0-9B93-E36720E18FB0}" destId="{B2AB0966-17E5-4763-A2DC-433A200FDFF3}" srcOrd="0" destOrd="0" presId="urn:microsoft.com/office/officeart/2005/8/layout/orgChart1"/>
    <dgm:cxn modelId="{749813F7-563C-47F3-B544-0F30FFAEC388}" type="presParOf" srcId="{9FD586BA-217A-44B0-9B93-E36720E18FB0}" destId="{E2A8F841-3921-4481-8D3F-E59002750C7E}" srcOrd="1" destOrd="0" presId="urn:microsoft.com/office/officeart/2005/8/layout/orgChart1"/>
    <dgm:cxn modelId="{A65F5D29-45D8-41EB-902A-17E26148BC98}" type="presParOf" srcId="{8AF58172-8146-49B7-B1D1-2B4D63644ABB}" destId="{1450C9ED-E4DB-4473-BF01-4A557EE55654}" srcOrd="1" destOrd="0" presId="urn:microsoft.com/office/officeart/2005/8/layout/orgChart1"/>
    <dgm:cxn modelId="{1C87D969-BCF7-41FF-8813-11384B547003}" type="presParOf" srcId="{8AF58172-8146-49B7-B1D1-2B4D63644ABB}" destId="{7918FC28-D06B-4F57-BB58-31AA53D9C193}" srcOrd="2" destOrd="0" presId="urn:microsoft.com/office/officeart/2005/8/layout/orgChart1"/>
    <dgm:cxn modelId="{7CA7271F-BD22-45D7-8A2B-614DEFAA2FCC}" type="presParOf" srcId="{35689EF9-9056-4E37-BF69-31BBB344E4E6}" destId="{7985C321-8EEF-45F2-A394-52ECE58B7FE8}" srcOrd="8" destOrd="0" presId="urn:microsoft.com/office/officeart/2005/8/layout/orgChart1"/>
    <dgm:cxn modelId="{338E29A5-B457-431A-A224-13EAE9F9CAB8}" type="presParOf" srcId="{35689EF9-9056-4E37-BF69-31BBB344E4E6}" destId="{62CE7AF3-FE86-453B-99FA-0CB4082F7630}" srcOrd="9" destOrd="0" presId="urn:microsoft.com/office/officeart/2005/8/layout/orgChart1"/>
    <dgm:cxn modelId="{35696AB3-BF58-4398-B862-0D58AF87C69A}" type="presParOf" srcId="{62CE7AF3-FE86-453B-99FA-0CB4082F7630}" destId="{06393BFA-4DA8-425F-BB0B-2202C0D9C88D}" srcOrd="0" destOrd="0" presId="urn:microsoft.com/office/officeart/2005/8/layout/orgChart1"/>
    <dgm:cxn modelId="{DE127C88-E0AD-4C46-A1E1-80F17145A303}" type="presParOf" srcId="{06393BFA-4DA8-425F-BB0B-2202C0D9C88D}" destId="{F4DE4766-A8BA-404E-B8FA-3BA134181CC4}" srcOrd="0" destOrd="0" presId="urn:microsoft.com/office/officeart/2005/8/layout/orgChart1"/>
    <dgm:cxn modelId="{26D87B32-EFB0-481A-86BD-EBCB7EE4EF03}" type="presParOf" srcId="{06393BFA-4DA8-425F-BB0B-2202C0D9C88D}" destId="{6BEEA482-A728-48F4-9425-88B070F4636B}" srcOrd="1" destOrd="0" presId="urn:microsoft.com/office/officeart/2005/8/layout/orgChart1"/>
    <dgm:cxn modelId="{E4618D4A-2774-476C-AE68-8462E509A313}" type="presParOf" srcId="{62CE7AF3-FE86-453B-99FA-0CB4082F7630}" destId="{8923B684-9C04-4EAE-8F27-90B5077CE220}" srcOrd="1" destOrd="0" presId="urn:microsoft.com/office/officeart/2005/8/layout/orgChart1"/>
    <dgm:cxn modelId="{F199CD98-DBDC-4CE6-8193-357E9E8CD567}" type="presParOf" srcId="{62CE7AF3-FE86-453B-99FA-0CB4082F7630}" destId="{74065651-5088-415E-A6AB-787028896913}" srcOrd="2" destOrd="0" presId="urn:microsoft.com/office/officeart/2005/8/layout/orgChart1"/>
    <dgm:cxn modelId="{6A635747-4B3B-46F6-AFED-5B538FB9C519}" type="presParOf" srcId="{9691115A-9B11-42E7-A84A-767134F04755}" destId="{B9BEB646-7BCD-4A14-BA0D-3661831D33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ED2C77-5BE4-4AA7-864F-1602D252AE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81151-64DC-4DB6-99B5-5AF3FD682F9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0F04E55-FA8D-4974-A24B-01B77E298F6D}" type="parTrans" cxnId="{1516B9AB-14AB-4A2E-BF9B-468B9E8793C1}">
      <dgm:prSet/>
      <dgm:spPr/>
      <dgm:t>
        <a:bodyPr/>
        <a:lstStyle/>
        <a:p>
          <a:endParaRPr lang="en-US"/>
        </a:p>
      </dgm:t>
    </dgm:pt>
    <dgm:pt modelId="{A161789C-1E00-4DD4-B419-4631F4454335}" type="sibTrans" cxnId="{1516B9AB-14AB-4A2E-BF9B-468B9E8793C1}">
      <dgm:prSet/>
      <dgm:spPr/>
      <dgm:t>
        <a:bodyPr/>
        <a:lstStyle/>
        <a:p>
          <a:endParaRPr lang="en-US"/>
        </a:p>
      </dgm:t>
    </dgm:pt>
    <dgm:pt modelId="{A54B688A-73FE-4D25-A2D3-44103B894773}">
      <dgm:prSet phldrT="[Text]" custT="1"/>
      <dgm:spPr/>
      <dgm:t>
        <a:bodyPr/>
        <a:lstStyle/>
        <a:p>
          <a:r>
            <a:rPr lang="en-US" sz="1600" dirty="0"/>
            <a:t>Eating, drinking difficulties</a:t>
          </a:r>
        </a:p>
      </dgm:t>
    </dgm:pt>
    <dgm:pt modelId="{D0498776-B965-473D-AA52-D344D3ADD32D}" type="parTrans" cxnId="{6CCE1FEB-5448-47A2-909A-3DD310D892AA}">
      <dgm:prSet/>
      <dgm:spPr/>
      <dgm:t>
        <a:bodyPr/>
        <a:lstStyle/>
        <a:p>
          <a:endParaRPr lang="en-US"/>
        </a:p>
      </dgm:t>
    </dgm:pt>
    <dgm:pt modelId="{7DF3421C-30E0-4A86-ACF1-5D40CA27ED2B}" type="sibTrans" cxnId="{6CCE1FEB-5448-47A2-909A-3DD310D892AA}">
      <dgm:prSet/>
      <dgm:spPr/>
      <dgm:t>
        <a:bodyPr/>
        <a:lstStyle/>
        <a:p>
          <a:endParaRPr lang="en-US"/>
        </a:p>
      </dgm:t>
    </dgm:pt>
    <dgm:pt modelId="{F4682F70-7276-4A64-8DA5-1B3B5F57C898}">
      <dgm:prSet phldrT="[Text]" custT="1"/>
      <dgm:spPr/>
      <dgm:t>
        <a:bodyPr/>
        <a:lstStyle/>
        <a:p>
          <a:r>
            <a:rPr lang="en-US" sz="1600" dirty="0"/>
            <a:t>Grief and loss</a:t>
          </a:r>
        </a:p>
      </dgm:t>
    </dgm:pt>
    <dgm:pt modelId="{F454C240-A110-4AB2-BF83-FF6C02D22BCA}" type="parTrans" cxnId="{8406C1B6-1374-4A39-913E-2AA61F4D7C24}">
      <dgm:prSet/>
      <dgm:spPr/>
      <dgm:t>
        <a:bodyPr/>
        <a:lstStyle/>
        <a:p>
          <a:endParaRPr lang="en-US"/>
        </a:p>
      </dgm:t>
    </dgm:pt>
    <dgm:pt modelId="{7668AE14-C3E4-433A-AF9B-B444163A7788}" type="sibTrans" cxnId="{8406C1B6-1374-4A39-913E-2AA61F4D7C24}">
      <dgm:prSet/>
      <dgm:spPr/>
      <dgm:t>
        <a:bodyPr/>
        <a:lstStyle/>
        <a:p>
          <a:endParaRPr lang="en-US"/>
        </a:p>
      </dgm:t>
    </dgm:pt>
    <dgm:pt modelId="{A7C1FD16-2204-40F1-8094-3B4966C21A90}">
      <dgm:prSet phldrT="[Text]" custT="1"/>
      <dgm:spPr/>
      <dgm:t>
        <a:bodyPr/>
        <a:lstStyle/>
        <a:p>
          <a:r>
            <a:rPr lang="en-US" sz="1600" dirty="0"/>
            <a:t>Self care</a:t>
          </a:r>
        </a:p>
      </dgm:t>
    </dgm:pt>
    <dgm:pt modelId="{D143072C-7676-4F07-966E-BEF1B8441A8C}" type="parTrans" cxnId="{761C324E-51CF-4F3F-9971-74AF590E7E26}">
      <dgm:prSet/>
      <dgm:spPr/>
      <dgm:t>
        <a:bodyPr/>
        <a:lstStyle/>
        <a:p>
          <a:endParaRPr lang="en-US"/>
        </a:p>
      </dgm:t>
    </dgm:pt>
    <dgm:pt modelId="{628A9DB5-B585-4FF7-9541-53431FC89CF1}" type="sibTrans" cxnId="{761C324E-51CF-4F3F-9971-74AF590E7E26}">
      <dgm:prSet/>
      <dgm:spPr/>
      <dgm:t>
        <a:bodyPr/>
        <a:lstStyle/>
        <a:p>
          <a:endParaRPr lang="en-US"/>
        </a:p>
      </dgm:t>
    </dgm:pt>
    <dgm:pt modelId="{4117714C-A5AB-4EAE-B5A7-DCC057D1ACDF}">
      <dgm:prSet custT="1"/>
      <dgm:spPr/>
      <dgm:t>
        <a:bodyPr/>
        <a:lstStyle/>
        <a:p>
          <a:r>
            <a:rPr lang="en-US" sz="1600" dirty="0"/>
            <a:t>Mobility</a:t>
          </a:r>
        </a:p>
      </dgm:t>
    </dgm:pt>
    <dgm:pt modelId="{75FB3B3B-9B48-461C-819F-10DC2F966621}" type="parTrans" cxnId="{567541BF-C913-4FA0-AED0-75CE55215F69}">
      <dgm:prSet/>
      <dgm:spPr/>
      <dgm:t>
        <a:bodyPr/>
        <a:lstStyle/>
        <a:p>
          <a:endParaRPr lang="en-US"/>
        </a:p>
      </dgm:t>
    </dgm:pt>
    <dgm:pt modelId="{F9E48950-A21E-4326-98C1-4D7D8E0B2960}" type="sibTrans" cxnId="{567541BF-C913-4FA0-AED0-75CE55215F69}">
      <dgm:prSet/>
      <dgm:spPr/>
      <dgm:t>
        <a:bodyPr/>
        <a:lstStyle/>
        <a:p>
          <a:endParaRPr lang="en-US"/>
        </a:p>
      </dgm:t>
    </dgm:pt>
    <dgm:pt modelId="{4BF105BA-1761-41C1-928D-C4381061AC8B}">
      <dgm:prSet custT="1"/>
      <dgm:spPr/>
      <dgm:t>
        <a:bodyPr/>
        <a:lstStyle/>
        <a:p>
          <a:r>
            <a:rPr lang="en-US" sz="1600" dirty="0"/>
            <a:t>Saliva management</a:t>
          </a:r>
        </a:p>
      </dgm:t>
    </dgm:pt>
    <dgm:pt modelId="{1422C19D-8694-4FB3-834E-8C3F75B0932E}" type="parTrans" cxnId="{F7964A2E-4CAC-4023-BC20-BD6CE91FB814}">
      <dgm:prSet/>
      <dgm:spPr/>
      <dgm:t>
        <a:bodyPr/>
        <a:lstStyle/>
        <a:p>
          <a:endParaRPr lang="en-US"/>
        </a:p>
      </dgm:t>
    </dgm:pt>
    <dgm:pt modelId="{8F4BC99B-371D-418B-9F9B-CC8EBFB71777}" type="sibTrans" cxnId="{F7964A2E-4CAC-4023-BC20-BD6CE91FB814}">
      <dgm:prSet/>
      <dgm:spPr/>
      <dgm:t>
        <a:bodyPr/>
        <a:lstStyle/>
        <a:p>
          <a:endParaRPr lang="en-US"/>
        </a:p>
      </dgm:t>
    </dgm:pt>
    <dgm:pt modelId="{05BD1360-A3F1-41B6-9A7E-83D1D61B7A4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Counseling and support for patient and family</a:t>
          </a:r>
        </a:p>
      </dgm:t>
    </dgm:pt>
    <dgm:pt modelId="{B5780697-BBBC-437B-840B-C62214D7F41C}" type="parTrans" cxnId="{462488F9-097A-4324-B9C3-E1C4B2BF36B4}">
      <dgm:prSet/>
      <dgm:spPr/>
      <dgm:t>
        <a:bodyPr/>
        <a:lstStyle/>
        <a:p>
          <a:endParaRPr lang="en-US"/>
        </a:p>
      </dgm:t>
    </dgm:pt>
    <dgm:pt modelId="{BEE9A889-E086-4451-9749-209E949C57B4}" type="sibTrans" cxnId="{462488F9-097A-4324-B9C3-E1C4B2BF36B4}">
      <dgm:prSet/>
      <dgm:spPr/>
      <dgm:t>
        <a:bodyPr/>
        <a:lstStyle/>
        <a:p>
          <a:endParaRPr lang="en-US"/>
        </a:p>
      </dgm:t>
    </dgm:pt>
    <dgm:pt modelId="{522E15DA-8FD9-4A55-99FD-F2254A123C4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Social worker</a:t>
          </a:r>
        </a:p>
        <a:p>
          <a:r>
            <a:rPr lang="en-US" dirty="0">
              <a:solidFill>
                <a:schemeClr val="tx1"/>
              </a:solidFill>
            </a:rPr>
            <a:t>Psychologist</a:t>
          </a:r>
        </a:p>
        <a:p>
          <a:r>
            <a:rPr lang="en-US" dirty="0">
              <a:solidFill>
                <a:schemeClr val="tx1"/>
              </a:solidFill>
            </a:rPr>
            <a:t>ALS association</a:t>
          </a:r>
        </a:p>
        <a:p>
          <a:r>
            <a:rPr lang="en-US" dirty="0">
              <a:solidFill>
                <a:schemeClr val="tx1"/>
              </a:solidFill>
            </a:rPr>
            <a:t>Palliative care team</a:t>
          </a:r>
        </a:p>
      </dgm:t>
    </dgm:pt>
    <dgm:pt modelId="{0EC2B4D6-7A74-4226-9DA2-449A2216124A}" type="parTrans" cxnId="{747C8883-60C1-4FAB-9A09-BBCD1AB448E8}">
      <dgm:prSet/>
      <dgm:spPr/>
      <dgm:t>
        <a:bodyPr/>
        <a:lstStyle/>
        <a:p>
          <a:endParaRPr lang="en-US"/>
        </a:p>
      </dgm:t>
    </dgm:pt>
    <dgm:pt modelId="{E60DA112-D6F1-4EB0-8ED3-96CCE82E01A7}" type="sibTrans" cxnId="{747C8883-60C1-4FAB-9A09-BBCD1AB448E8}">
      <dgm:prSet/>
      <dgm:spPr/>
      <dgm:t>
        <a:bodyPr/>
        <a:lstStyle/>
        <a:p>
          <a:endParaRPr lang="en-US"/>
        </a:p>
      </dgm:t>
    </dgm:pt>
    <dgm:pt modelId="{0A255C4D-87C5-44D5-828C-B5A9E96C36B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Gastrostomy</a:t>
          </a:r>
        </a:p>
      </dgm:t>
    </dgm:pt>
    <dgm:pt modelId="{064338CE-CB5F-45DF-B227-010B56386C8D}" type="parTrans" cxnId="{BD7DE127-4DBF-4601-B132-F6B2CF6A1A46}">
      <dgm:prSet/>
      <dgm:spPr/>
      <dgm:t>
        <a:bodyPr/>
        <a:lstStyle/>
        <a:p>
          <a:endParaRPr lang="en-US"/>
        </a:p>
      </dgm:t>
    </dgm:pt>
    <dgm:pt modelId="{9DB6B069-EE34-41BB-BD67-97E2765E0773}" type="sibTrans" cxnId="{BD7DE127-4DBF-4601-B132-F6B2CF6A1A46}">
      <dgm:prSet/>
      <dgm:spPr/>
      <dgm:t>
        <a:bodyPr/>
        <a:lstStyle/>
        <a:p>
          <a:endParaRPr lang="en-US"/>
        </a:p>
      </dgm:t>
    </dgm:pt>
    <dgm:pt modelId="{5B549C78-22CE-457D-A288-02001C95CDB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Gastroenterologist</a:t>
          </a:r>
        </a:p>
        <a:p>
          <a:r>
            <a:rPr lang="en-US" dirty="0">
              <a:solidFill>
                <a:schemeClr val="tx1"/>
              </a:solidFill>
            </a:rPr>
            <a:t>Dietitian</a:t>
          </a:r>
        </a:p>
        <a:p>
          <a:r>
            <a:rPr lang="en-US" dirty="0">
              <a:solidFill>
                <a:schemeClr val="tx1"/>
              </a:solidFill>
            </a:rPr>
            <a:t>Speech pathologist</a:t>
          </a:r>
        </a:p>
      </dgm:t>
    </dgm:pt>
    <dgm:pt modelId="{BA97083F-783C-4D2D-B74D-C097C305C239}" type="parTrans" cxnId="{C60EFDF4-5E5A-4376-8D0D-17A4259E1437}">
      <dgm:prSet/>
      <dgm:spPr/>
      <dgm:t>
        <a:bodyPr/>
        <a:lstStyle/>
        <a:p>
          <a:endParaRPr lang="en-US"/>
        </a:p>
      </dgm:t>
    </dgm:pt>
    <dgm:pt modelId="{3D1E4B3F-C4D6-41B4-A6C5-80C86DD22901}" type="sibTrans" cxnId="{C60EFDF4-5E5A-4376-8D0D-17A4259E1437}">
      <dgm:prSet/>
      <dgm:spPr/>
      <dgm:t>
        <a:bodyPr/>
        <a:lstStyle/>
        <a:p>
          <a:endParaRPr lang="en-US"/>
        </a:p>
      </dgm:t>
    </dgm:pt>
    <dgm:pt modelId="{96DBFA90-7678-4E4E-A70E-1750B90B17B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Mobility equipment</a:t>
          </a:r>
        </a:p>
      </dgm:t>
    </dgm:pt>
    <dgm:pt modelId="{ADAE674A-7276-4E6A-A3EA-8F7907AD73B2}" type="parTrans" cxnId="{CFA5616E-B988-449E-A6B5-B0BA98F19C7E}">
      <dgm:prSet/>
      <dgm:spPr/>
      <dgm:t>
        <a:bodyPr/>
        <a:lstStyle/>
        <a:p>
          <a:endParaRPr lang="en-US"/>
        </a:p>
      </dgm:t>
    </dgm:pt>
    <dgm:pt modelId="{35D6DF4F-AD2B-4C08-9EFE-C5853FCBCC60}" type="sibTrans" cxnId="{CFA5616E-B988-449E-A6B5-B0BA98F19C7E}">
      <dgm:prSet/>
      <dgm:spPr/>
      <dgm:t>
        <a:bodyPr/>
        <a:lstStyle/>
        <a:p>
          <a:endParaRPr lang="en-US"/>
        </a:p>
      </dgm:t>
    </dgm:pt>
    <dgm:pt modelId="{8C7DC43C-2309-4B02-86DF-727276B85CE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Physiotherapist</a:t>
          </a:r>
        </a:p>
        <a:p>
          <a:r>
            <a:rPr lang="en-US" dirty="0">
              <a:solidFill>
                <a:schemeClr val="tx1"/>
              </a:solidFill>
            </a:rPr>
            <a:t>Occupational therapist</a:t>
          </a:r>
        </a:p>
        <a:p>
          <a:r>
            <a:rPr lang="en-US" dirty="0">
              <a:solidFill>
                <a:schemeClr val="tx1"/>
              </a:solidFill>
            </a:rPr>
            <a:t>ALS association</a:t>
          </a:r>
        </a:p>
      </dgm:t>
    </dgm:pt>
    <dgm:pt modelId="{344A631A-9D69-4053-A88B-2386BE624A4C}" type="parTrans" cxnId="{C56EDF47-59E5-400E-B540-FDA2B13BE25C}">
      <dgm:prSet/>
      <dgm:spPr/>
      <dgm:t>
        <a:bodyPr/>
        <a:lstStyle/>
        <a:p>
          <a:endParaRPr lang="en-US"/>
        </a:p>
      </dgm:t>
    </dgm:pt>
    <dgm:pt modelId="{001D13B3-1B30-49FD-8B07-BBD0F25C41AF}" type="sibTrans" cxnId="{C56EDF47-59E5-400E-B540-FDA2B13BE25C}">
      <dgm:prSet/>
      <dgm:spPr/>
      <dgm:t>
        <a:bodyPr/>
        <a:lstStyle/>
        <a:p>
          <a:endParaRPr lang="en-US"/>
        </a:p>
      </dgm:t>
    </dgm:pt>
    <dgm:pt modelId="{1EC80A84-9BCA-4FF5-999A-43BC80799F7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Medication</a:t>
          </a:r>
        </a:p>
        <a:p>
          <a:r>
            <a:rPr lang="en-US" dirty="0">
              <a:solidFill>
                <a:schemeClr val="tx1"/>
              </a:solidFill>
            </a:rPr>
            <a:t>Onabotulinumtoxin</a:t>
          </a:r>
        </a:p>
      </dgm:t>
    </dgm:pt>
    <dgm:pt modelId="{41A48D44-8DA1-4D91-94FF-27BED42B970B}" type="parTrans" cxnId="{079197D3-9128-4FB8-8928-CC8D92D1A6A8}">
      <dgm:prSet/>
      <dgm:spPr/>
      <dgm:t>
        <a:bodyPr/>
        <a:lstStyle/>
        <a:p>
          <a:endParaRPr lang="en-US"/>
        </a:p>
      </dgm:t>
    </dgm:pt>
    <dgm:pt modelId="{BD5DB73B-0B97-4D10-A22A-97A042B2775E}" type="sibTrans" cxnId="{079197D3-9128-4FB8-8928-CC8D92D1A6A8}">
      <dgm:prSet/>
      <dgm:spPr/>
      <dgm:t>
        <a:bodyPr/>
        <a:lstStyle/>
        <a:p>
          <a:endParaRPr lang="en-US"/>
        </a:p>
      </dgm:t>
    </dgm:pt>
    <dgm:pt modelId="{55B9AAF1-6CA5-4BC6-AB99-4E34C006556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Neurologist/PCP/Palliative care team</a:t>
          </a:r>
        </a:p>
        <a:p>
          <a:r>
            <a:rPr lang="en-US" dirty="0">
              <a:solidFill>
                <a:schemeClr val="tx1"/>
              </a:solidFill>
            </a:rPr>
            <a:t>Neurologist</a:t>
          </a:r>
        </a:p>
      </dgm:t>
    </dgm:pt>
    <dgm:pt modelId="{C0D5DBBE-834B-4EAA-B27D-5A84482E3EE8}" type="parTrans" cxnId="{B170F21B-2539-4CFC-8FD8-A80771EF6A83}">
      <dgm:prSet/>
      <dgm:spPr/>
      <dgm:t>
        <a:bodyPr/>
        <a:lstStyle/>
        <a:p>
          <a:endParaRPr lang="en-US"/>
        </a:p>
      </dgm:t>
    </dgm:pt>
    <dgm:pt modelId="{84A1B105-F4DA-44E7-B205-12B95646F7B5}" type="sibTrans" cxnId="{B170F21B-2539-4CFC-8FD8-A80771EF6A83}">
      <dgm:prSet/>
      <dgm:spPr/>
      <dgm:t>
        <a:bodyPr/>
        <a:lstStyle/>
        <a:p>
          <a:endParaRPr lang="en-US"/>
        </a:p>
      </dgm:t>
    </dgm:pt>
    <dgm:pt modelId="{339B2CFE-A8E4-4D64-86E0-1FCB8D8730F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Assistive equipment</a:t>
          </a:r>
        </a:p>
      </dgm:t>
    </dgm:pt>
    <dgm:pt modelId="{7DC1AC57-68BD-498A-937B-1C2F97262755}" type="parTrans" cxnId="{CD35046B-9BE7-43D9-BD84-5CAF23B53C78}">
      <dgm:prSet/>
      <dgm:spPr/>
      <dgm:t>
        <a:bodyPr/>
        <a:lstStyle/>
        <a:p>
          <a:endParaRPr lang="en-US"/>
        </a:p>
      </dgm:t>
    </dgm:pt>
    <dgm:pt modelId="{841A1387-E2B4-44CD-B657-A627A4E943FC}" type="sibTrans" cxnId="{CD35046B-9BE7-43D9-BD84-5CAF23B53C78}">
      <dgm:prSet/>
      <dgm:spPr/>
      <dgm:t>
        <a:bodyPr/>
        <a:lstStyle/>
        <a:p>
          <a:endParaRPr lang="en-US"/>
        </a:p>
      </dgm:t>
    </dgm:pt>
    <dgm:pt modelId="{35A085F0-218C-4673-BB41-D62810BEB2F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Occupational therapist</a:t>
          </a:r>
        </a:p>
        <a:p>
          <a:r>
            <a:rPr lang="en-US" dirty="0">
              <a:solidFill>
                <a:schemeClr val="tx1"/>
              </a:solidFill>
            </a:rPr>
            <a:t>Nursing</a:t>
          </a:r>
        </a:p>
        <a:p>
          <a:r>
            <a:rPr lang="en-US" dirty="0">
              <a:solidFill>
                <a:schemeClr val="tx1"/>
              </a:solidFill>
            </a:rPr>
            <a:t>ALS association</a:t>
          </a:r>
        </a:p>
      </dgm:t>
    </dgm:pt>
    <dgm:pt modelId="{437D3F5E-2927-448B-A7DD-00B282CF788E}" type="parTrans" cxnId="{CDB675CE-1A6E-4281-BD2F-BA853EC7FD2F}">
      <dgm:prSet/>
      <dgm:spPr/>
      <dgm:t>
        <a:bodyPr/>
        <a:lstStyle/>
        <a:p>
          <a:endParaRPr lang="en-US"/>
        </a:p>
      </dgm:t>
    </dgm:pt>
    <dgm:pt modelId="{4137E4E4-A298-4EFA-9A8C-99D092169D7F}" type="sibTrans" cxnId="{CDB675CE-1A6E-4281-BD2F-BA853EC7FD2F}">
      <dgm:prSet/>
      <dgm:spPr/>
      <dgm:t>
        <a:bodyPr/>
        <a:lstStyle/>
        <a:p>
          <a:endParaRPr lang="en-US"/>
        </a:p>
      </dgm:t>
    </dgm:pt>
    <dgm:pt modelId="{B59233EB-07B0-4B04-B8B3-D95524694FED}" type="pres">
      <dgm:prSet presAssocID="{EFED2C77-5BE4-4AA7-864F-1602D252A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059340-EB09-4276-8F57-B710E1CE731B}" type="pres">
      <dgm:prSet presAssocID="{E2881151-64DC-4DB6-99B5-5AF3FD682F91}" presName="hierRoot1" presStyleCnt="0">
        <dgm:presLayoutVars>
          <dgm:hierBranch val="init"/>
        </dgm:presLayoutVars>
      </dgm:prSet>
      <dgm:spPr/>
    </dgm:pt>
    <dgm:pt modelId="{D706E962-4BD1-4C94-A761-36513E831422}" type="pres">
      <dgm:prSet presAssocID="{E2881151-64DC-4DB6-99B5-5AF3FD682F91}" presName="rootComposite1" presStyleCnt="0"/>
      <dgm:spPr/>
    </dgm:pt>
    <dgm:pt modelId="{0046C940-90AE-4FA4-BD24-7DC1BE5E8183}" type="pres">
      <dgm:prSet presAssocID="{E2881151-64DC-4DB6-99B5-5AF3FD682F91}" presName="rootText1" presStyleLbl="node0" presStyleIdx="0" presStyleCnt="1">
        <dgm:presLayoutVars>
          <dgm:chPref val="3"/>
        </dgm:presLayoutVars>
      </dgm:prSet>
      <dgm:spPr/>
    </dgm:pt>
    <dgm:pt modelId="{A73776B0-63D8-4898-85E3-A2B33BA0AF96}" type="pres">
      <dgm:prSet presAssocID="{E2881151-64DC-4DB6-99B5-5AF3FD682F91}" presName="rootConnector1" presStyleLbl="node1" presStyleIdx="0" presStyleCnt="0"/>
      <dgm:spPr/>
    </dgm:pt>
    <dgm:pt modelId="{1862B822-489B-4494-9095-DA8BDD5B3AE9}" type="pres">
      <dgm:prSet presAssocID="{E2881151-64DC-4DB6-99B5-5AF3FD682F91}" presName="hierChild2" presStyleCnt="0"/>
      <dgm:spPr/>
    </dgm:pt>
    <dgm:pt modelId="{7E5C7FD0-A854-4E84-A5B0-3AA4AED78621}" type="pres">
      <dgm:prSet presAssocID="{D0498776-B965-473D-AA52-D344D3ADD32D}" presName="Name37" presStyleLbl="parChTrans1D2" presStyleIdx="0" presStyleCnt="5"/>
      <dgm:spPr/>
    </dgm:pt>
    <dgm:pt modelId="{79329A05-0593-43C0-A5DF-21A26AAC31D6}" type="pres">
      <dgm:prSet presAssocID="{A54B688A-73FE-4D25-A2D3-44103B894773}" presName="hierRoot2" presStyleCnt="0">
        <dgm:presLayoutVars>
          <dgm:hierBranch val="init"/>
        </dgm:presLayoutVars>
      </dgm:prSet>
      <dgm:spPr/>
    </dgm:pt>
    <dgm:pt modelId="{CE48C86F-9DA1-4469-9541-8909E8CBDFC8}" type="pres">
      <dgm:prSet presAssocID="{A54B688A-73FE-4D25-A2D3-44103B894773}" presName="rootComposite" presStyleCnt="0"/>
      <dgm:spPr/>
    </dgm:pt>
    <dgm:pt modelId="{EEFD8B82-BC1F-476B-99EA-BB26C8BF7D27}" type="pres">
      <dgm:prSet presAssocID="{A54B688A-73FE-4D25-A2D3-44103B894773}" presName="rootText" presStyleLbl="node2" presStyleIdx="0" presStyleCnt="5">
        <dgm:presLayoutVars>
          <dgm:chPref val="3"/>
        </dgm:presLayoutVars>
      </dgm:prSet>
      <dgm:spPr/>
    </dgm:pt>
    <dgm:pt modelId="{CC04ECAE-500B-464F-8A8D-C762B3D5D2F6}" type="pres">
      <dgm:prSet presAssocID="{A54B688A-73FE-4D25-A2D3-44103B894773}" presName="rootConnector" presStyleLbl="node2" presStyleIdx="0" presStyleCnt="5"/>
      <dgm:spPr/>
    </dgm:pt>
    <dgm:pt modelId="{E1238784-7158-4DA5-BAB5-CBE10C65FA9F}" type="pres">
      <dgm:prSet presAssocID="{A54B688A-73FE-4D25-A2D3-44103B894773}" presName="hierChild4" presStyleCnt="0"/>
      <dgm:spPr/>
    </dgm:pt>
    <dgm:pt modelId="{0C79F461-AEDC-4C37-BBF8-798D87D22E60}" type="pres">
      <dgm:prSet presAssocID="{064338CE-CB5F-45DF-B227-010B56386C8D}" presName="Name37" presStyleLbl="parChTrans1D3" presStyleIdx="0" presStyleCnt="10"/>
      <dgm:spPr/>
    </dgm:pt>
    <dgm:pt modelId="{2E11C3D5-403E-4325-8855-A14EB18BBF8B}" type="pres">
      <dgm:prSet presAssocID="{0A255C4D-87C5-44D5-828C-B5A9E96C36B3}" presName="hierRoot2" presStyleCnt="0">
        <dgm:presLayoutVars>
          <dgm:hierBranch val="init"/>
        </dgm:presLayoutVars>
      </dgm:prSet>
      <dgm:spPr/>
    </dgm:pt>
    <dgm:pt modelId="{75167DD8-3242-44EC-9017-918DD6470DEB}" type="pres">
      <dgm:prSet presAssocID="{0A255C4D-87C5-44D5-828C-B5A9E96C36B3}" presName="rootComposite" presStyleCnt="0"/>
      <dgm:spPr/>
    </dgm:pt>
    <dgm:pt modelId="{31CBADF4-372E-40B1-9BB4-5CEBE31839A1}" type="pres">
      <dgm:prSet presAssocID="{0A255C4D-87C5-44D5-828C-B5A9E96C36B3}" presName="rootText" presStyleLbl="node3" presStyleIdx="0" presStyleCnt="10">
        <dgm:presLayoutVars>
          <dgm:chPref val="3"/>
        </dgm:presLayoutVars>
      </dgm:prSet>
      <dgm:spPr/>
    </dgm:pt>
    <dgm:pt modelId="{4BF8B567-2044-434B-A64F-61C864DF14C7}" type="pres">
      <dgm:prSet presAssocID="{0A255C4D-87C5-44D5-828C-B5A9E96C36B3}" presName="rootConnector" presStyleLbl="node3" presStyleIdx="0" presStyleCnt="10"/>
      <dgm:spPr/>
    </dgm:pt>
    <dgm:pt modelId="{85689C1D-30AC-448E-98B3-0EAC8DCDDFC4}" type="pres">
      <dgm:prSet presAssocID="{0A255C4D-87C5-44D5-828C-B5A9E96C36B3}" presName="hierChild4" presStyleCnt="0"/>
      <dgm:spPr/>
    </dgm:pt>
    <dgm:pt modelId="{7B350BB4-1D53-4F28-89F8-691A83BB9875}" type="pres">
      <dgm:prSet presAssocID="{0A255C4D-87C5-44D5-828C-B5A9E96C36B3}" presName="hierChild5" presStyleCnt="0"/>
      <dgm:spPr/>
    </dgm:pt>
    <dgm:pt modelId="{355AAEB6-626D-4AA5-9FE1-CF62E55773AC}" type="pres">
      <dgm:prSet presAssocID="{BA97083F-783C-4D2D-B74D-C097C305C239}" presName="Name37" presStyleLbl="parChTrans1D3" presStyleIdx="1" presStyleCnt="10"/>
      <dgm:spPr/>
    </dgm:pt>
    <dgm:pt modelId="{644696AE-302A-4495-B74E-DB9BCB0AFD35}" type="pres">
      <dgm:prSet presAssocID="{5B549C78-22CE-457D-A288-02001C95CDB2}" presName="hierRoot2" presStyleCnt="0">
        <dgm:presLayoutVars>
          <dgm:hierBranch val="init"/>
        </dgm:presLayoutVars>
      </dgm:prSet>
      <dgm:spPr/>
    </dgm:pt>
    <dgm:pt modelId="{FDF5C9EE-1CF0-4CF5-BFE5-8999D51769C4}" type="pres">
      <dgm:prSet presAssocID="{5B549C78-22CE-457D-A288-02001C95CDB2}" presName="rootComposite" presStyleCnt="0"/>
      <dgm:spPr/>
    </dgm:pt>
    <dgm:pt modelId="{0A867D29-3464-4685-B969-59D0AD79451F}" type="pres">
      <dgm:prSet presAssocID="{5B549C78-22CE-457D-A288-02001C95CDB2}" presName="rootText" presStyleLbl="node3" presStyleIdx="1" presStyleCnt="10">
        <dgm:presLayoutVars>
          <dgm:chPref val="3"/>
        </dgm:presLayoutVars>
      </dgm:prSet>
      <dgm:spPr/>
    </dgm:pt>
    <dgm:pt modelId="{89FE8237-5EC9-4FF0-B01D-A51A29572EE9}" type="pres">
      <dgm:prSet presAssocID="{5B549C78-22CE-457D-A288-02001C95CDB2}" presName="rootConnector" presStyleLbl="node3" presStyleIdx="1" presStyleCnt="10"/>
      <dgm:spPr/>
    </dgm:pt>
    <dgm:pt modelId="{64F2B3B8-B990-4259-A3BE-CEA8005BED3F}" type="pres">
      <dgm:prSet presAssocID="{5B549C78-22CE-457D-A288-02001C95CDB2}" presName="hierChild4" presStyleCnt="0"/>
      <dgm:spPr/>
    </dgm:pt>
    <dgm:pt modelId="{5C5532EC-D3B2-428F-AFE7-9EDF091D56B1}" type="pres">
      <dgm:prSet presAssocID="{5B549C78-22CE-457D-A288-02001C95CDB2}" presName="hierChild5" presStyleCnt="0"/>
      <dgm:spPr/>
    </dgm:pt>
    <dgm:pt modelId="{0AEC06A6-4DA2-4F3E-8E24-B1DA4FEB7292}" type="pres">
      <dgm:prSet presAssocID="{A54B688A-73FE-4D25-A2D3-44103B894773}" presName="hierChild5" presStyleCnt="0"/>
      <dgm:spPr/>
    </dgm:pt>
    <dgm:pt modelId="{8B32CD55-795E-4EF3-8BD8-B0C6AAB0068F}" type="pres">
      <dgm:prSet presAssocID="{F454C240-A110-4AB2-BF83-FF6C02D22BCA}" presName="Name37" presStyleLbl="parChTrans1D2" presStyleIdx="1" presStyleCnt="5"/>
      <dgm:spPr/>
    </dgm:pt>
    <dgm:pt modelId="{0FC5844B-DC74-43FC-A347-04FEF3C8D2D3}" type="pres">
      <dgm:prSet presAssocID="{F4682F70-7276-4A64-8DA5-1B3B5F57C898}" presName="hierRoot2" presStyleCnt="0">
        <dgm:presLayoutVars>
          <dgm:hierBranch val="init"/>
        </dgm:presLayoutVars>
      </dgm:prSet>
      <dgm:spPr/>
    </dgm:pt>
    <dgm:pt modelId="{2C95BEE4-0475-4E87-8768-99C1067AAA96}" type="pres">
      <dgm:prSet presAssocID="{F4682F70-7276-4A64-8DA5-1B3B5F57C898}" presName="rootComposite" presStyleCnt="0"/>
      <dgm:spPr/>
    </dgm:pt>
    <dgm:pt modelId="{E58B30E8-9CC4-4FBE-92CC-43108C338AD4}" type="pres">
      <dgm:prSet presAssocID="{F4682F70-7276-4A64-8DA5-1B3B5F57C898}" presName="rootText" presStyleLbl="node2" presStyleIdx="1" presStyleCnt="5">
        <dgm:presLayoutVars>
          <dgm:chPref val="3"/>
        </dgm:presLayoutVars>
      </dgm:prSet>
      <dgm:spPr/>
    </dgm:pt>
    <dgm:pt modelId="{B0C64DC1-332E-49EB-A80B-FD1DB30574A5}" type="pres">
      <dgm:prSet presAssocID="{F4682F70-7276-4A64-8DA5-1B3B5F57C898}" presName="rootConnector" presStyleLbl="node2" presStyleIdx="1" presStyleCnt="5"/>
      <dgm:spPr/>
    </dgm:pt>
    <dgm:pt modelId="{D89DCEA8-B1E2-4017-AB3D-FF0626A05484}" type="pres">
      <dgm:prSet presAssocID="{F4682F70-7276-4A64-8DA5-1B3B5F57C898}" presName="hierChild4" presStyleCnt="0"/>
      <dgm:spPr/>
    </dgm:pt>
    <dgm:pt modelId="{C0019F88-A6EF-496E-BF7C-1852301F2D2D}" type="pres">
      <dgm:prSet presAssocID="{B5780697-BBBC-437B-840B-C62214D7F41C}" presName="Name37" presStyleLbl="parChTrans1D3" presStyleIdx="2" presStyleCnt="10"/>
      <dgm:spPr/>
    </dgm:pt>
    <dgm:pt modelId="{58257249-18C8-48BE-806E-41E4270AD8DA}" type="pres">
      <dgm:prSet presAssocID="{05BD1360-A3F1-41B6-9A7E-83D1D61B7A4F}" presName="hierRoot2" presStyleCnt="0">
        <dgm:presLayoutVars>
          <dgm:hierBranch val="init"/>
        </dgm:presLayoutVars>
      </dgm:prSet>
      <dgm:spPr/>
    </dgm:pt>
    <dgm:pt modelId="{E79DC836-ECDE-4902-857C-DC17F196308E}" type="pres">
      <dgm:prSet presAssocID="{05BD1360-A3F1-41B6-9A7E-83D1D61B7A4F}" presName="rootComposite" presStyleCnt="0"/>
      <dgm:spPr/>
    </dgm:pt>
    <dgm:pt modelId="{538BC319-C4A8-4610-8692-363F77E29ADD}" type="pres">
      <dgm:prSet presAssocID="{05BD1360-A3F1-41B6-9A7E-83D1D61B7A4F}" presName="rootText" presStyleLbl="node3" presStyleIdx="2" presStyleCnt="10">
        <dgm:presLayoutVars>
          <dgm:chPref val="3"/>
        </dgm:presLayoutVars>
      </dgm:prSet>
      <dgm:spPr/>
    </dgm:pt>
    <dgm:pt modelId="{FC320C07-37CF-4DB4-AFF3-416266E91791}" type="pres">
      <dgm:prSet presAssocID="{05BD1360-A3F1-41B6-9A7E-83D1D61B7A4F}" presName="rootConnector" presStyleLbl="node3" presStyleIdx="2" presStyleCnt="10"/>
      <dgm:spPr/>
    </dgm:pt>
    <dgm:pt modelId="{609580F0-5D3A-475A-A99D-3A1C6E94E24E}" type="pres">
      <dgm:prSet presAssocID="{05BD1360-A3F1-41B6-9A7E-83D1D61B7A4F}" presName="hierChild4" presStyleCnt="0"/>
      <dgm:spPr/>
    </dgm:pt>
    <dgm:pt modelId="{53C760FB-9DCA-4A9D-BAAE-EFF0A4C4FB33}" type="pres">
      <dgm:prSet presAssocID="{05BD1360-A3F1-41B6-9A7E-83D1D61B7A4F}" presName="hierChild5" presStyleCnt="0"/>
      <dgm:spPr/>
    </dgm:pt>
    <dgm:pt modelId="{B6D2ABC2-62A5-4D9F-90C7-854FEC1CF848}" type="pres">
      <dgm:prSet presAssocID="{0EC2B4D6-7A74-4226-9DA2-449A2216124A}" presName="Name37" presStyleLbl="parChTrans1D3" presStyleIdx="3" presStyleCnt="10"/>
      <dgm:spPr/>
    </dgm:pt>
    <dgm:pt modelId="{689B93CC-72B4-447E-9518-550F1D556B0B}" type="pres">
      <dgm:prSet presAssocID="{522E15DA-8FD9-4A55-99FD-F2254A123C4F}" presName="hierRoot2" presStyleCnt="0">
        <dgm:presLayoutVars>
          <dgm:hierBranch val="init"/>
        </dgm:presLayoutVars>
      </dgm:prSet>
      <dgm:spPr/>
    </dgm:pt>
    <dgm:pt modelId="{FEB889D6-9A93-43FA-A9E2-F1C2BC915623}" type="pres">
      <dgm:prSet presAssocID="{522E15DA-8FD9-4A55-99FD-F2254A123C4F}" presName="rootComposite" presStyleCnt="0"/>
      <dgm:spPr/>
    </dgm:pt>
    <dgm:pt modelId="{053DEB63-8B05-48FB-A7A9-E883BB5DB20C}" type="pres">
      <dgm:prSet presAssocID="{522E15DA-8FD9-4A55-99FD-F2254A123C4F}" presName="rootText" presStyleLbl="node3" presStyleIdx="3" presStyleCnt="10">
        <dgm:presLayoutVars>
          <dgm:chPref val="3"/>
        </dgm:presLayoutVars>
      </dgm:prSet>
      <dgm:spPr/>
    </dgm:pt>
    <dgm:pt modelId="{7B2D132D-97C9-4671-93CD-B802524E24CC}" type="pres">
      <dgm:prSet presAssocID="{522E15DA-8FD9-4A55-99FD-F2254A123C4F}" presName="rootConnector" presStyleLbl="node3" presStyleIdx="3" presStyleCnt="10"/>
      <dgm:spPr/>
    </dgm:pt>
    <dgm:pt modelId="{200BB365-10D6-442D-9849-2AE2471557C7}" type="pres">
      <dgm:prSet presAssocID="{522E15DA-8FD9-4A55-99FD-F2254A123C4F}" presName="hierChild4" presStyleCnt="0"/>
      <dgm:spPr/>
    </dgm:pt>
    <dgm:pt modelId="{6ED77656-18A0-4982-A457-ACD84F28AFFD}" type="pres">
      <dgm:prSet presAssocID="{522E15DA-8FD9-4A55-99FD-F2254A123C4F}" presName="hierChild5" presStyleCnt="0"/>
      <dgm:spPr/>
    </dgm:pt>
    <dgm:pt modelId="{F4A0FE7B-3162-4F62-B48F-40AA54F38707}" type="pres">
      <dgm:prSet presAssocID="{F4682F70-7276-4A64-8DA5-1B3B5F57C898}" presName="hierChild5" presStyleCnt="0"/>
      <dgm:spPr/>
    </dgm:pt>
    <dgm:pt modelId="{75778A83-1F97-45C6-A144-2B01944AA1F8}" type="pres">
      <dgm:prSet presAssocID="{75FB3B3B-9B48-461C-819F-10DC2F966621}" presName="Name37" presStyleLbl="parChTrans1D2" presStyleIdx="2" presStyleCnt="5"/>
      <dgm:spPr/>
    </dgm:pt>
    <dgm:pt modelId="{5FFE01FA-095C-42CD-ACFD-9671F16629DE}" type="pres">
      <dgm:prSet presAssocID="{4117714C-A5AB-4EAE-B5A7-DCC057D1ACDF}" presName="hierRoot2" presStyleCnt="0">
        <dgm:presLayoutVars>
          <dgm:hierBranch val="init"/>
        </dgm:presLayoutVars>
      </dgm:prSet>
      <dgm:spPr/>
    </dgm:pt>
    <dgm:pt modelId="{A50A7ED2-F935-4AE7-A46F-F264E71F805A}" type="pres">
      <dgm:prSet presAssocID="{4117714C-A5AB-4EAE-B5A7-DCC057D1ACDF}" presName="rootComposite" presStyleCnt="0"/>
      <dgm:spPr/>
    </dgm:pt>
    <dgm:pt modelId="{F72DF2AD-7EBD-4A3F-8D72-E88DCDAA7A7F}" type="pres">
      <dgm:prSet presAssocID="{4117714C-A5AB-4EAE-B5A7-DCC057D1ACDF}" presName="rootText" presStyleLbl="node2" presStyleIdx="2" presStyleCnt="5">
        <dgm:presLayoutVars>
          <dgm:chPref val="3"/>
        </dgm:presLayoutVars>
      </dgm:prSet>
      <dgm:spPr/>
    </dgm:pt>
    <dgm:pt modelId="{AFC821D7-748F-44EF-A347-B42B4B452838}" type="pres">
      <dgm:prSet presAssocID="{4117714C-A5AB-4EAE-B5A7-DCC057D1ACDF}" presName="rootConnector" presStyleLbl="node2" presStyleIdx="2" presStyleCnt="5"/>
      <dgm:spPr/>
    </dgm:pt>
    <dgm:pt modelId="{9DB6CEFE-372B-4AE2-A71C-4C612FAC7623}" type="pres">
      <dgm:prSet presAssocID="{4117714C-A5AB-4EAE-B5A7-DCC057D1ACDF}" presName="hierChild4" presStyleCnt="0"/>
      <dgm:spPr/>
    </dgm:pt>
    <dgm:pt modelId="{58AE0135-006A-4005-B1C1-50A78329C13B}" type="pres">
      <dgm:prSet presAssocID="{ADAE674A-7276-4E6A-A3EA-8F7907AD73B2}" presName="Name37" presStyleLbl="parChTrans1D3" presStyleIdx="4" presStyleCnt="10"/>
      <dgm:spPr/>
    </dgm:pt>
    <dgm:pt modelId="{16DC9ED2-1030-475B-8E7A-C106BAAD4D08}" type="pres">
      <dgm:prSet presAssocID="{96DBFA90-7678-4E4E-A70E-1750B90B17B4}" presName="hierRoot2" presStyleCnt="0">
        <dgm:presLayoutVars>
          <dgm:hierBranch val="init"/>
        </dgm:presLayoutVars>
      </dgm:prSet>
      <dgm:spPr/>
    </dgm:pt>
    <dgm:pt modelId="{718BE8DD-A86B-44B9-BEE5-D1A539158ECD}" type="pres">
      <dgm:prSet presAssocID="{96DBFA90-7678-4E4E-A70E-1750B90B17B4}" presName="rootComposite" presStyleCnt="0"/>
      <dgm:spPr/>
    </dgm:pt>
    <dgm:pt modelId="{01CE9CEB-0670-47F6-933B-515A095FD795}" type="pres">
      <dgm:prSet presAssocID="{96DBFA90-7678-4E4E-A70E-1750B90B17B4}" presName="rootText" presStyleLbl="node3" presStyleIdx="4" presStyleCnt="10">
        <dgm:presLayoutVars>
          <dgm:chPref val="3"/>
        </dgm:presLayoutVars>
      </dgm:prSet>
      <dgm:spPr/>
    </dgm:pt>
    <dgm:pt modelId="{712F3B2F-7E78-445D-AA76-2EF2C3A94F78}" type="pres">
      <dgm:prSet presAssocID="{96DBFA90-7678-4E4E-A70E-1750B90B17B4}" presName="rootConnector" presStyleLbl="node3" presStyleIdx="4" presStyleCnt="10"/>
      <dgm:spPr/>
    </dgm:pt>
    <dgm:pt modelId="{C3F48DD1-B6FE-451B-B635-20B90356E0A8}" type="pres">
      <dgm:prSet presAssocID="{96DBFA90-7678-4E4E-A70E-1750B90B17B4}" presName="hierChild4" presStyleCnt="0"/>
      <dgm:spPr/>
    </dgm:pt>
    <dgm:pt modelId="{AF6A3372-36CA-4683-A358-B4F86D123C2E}" type="pres">
      <dgm:prSet presAssocID="{96DBFA90-7678-4E4E-A70E-1750B90B17B4}" presName="hierChild5" presStyleCnt="0"/>
      <dgm:spPr/>
    </dgm:pt>
    <dgm:pt modelId="{13CA3D22-53ED-4559-B967-04477A9D09AE}" type="pres">
      <dgm:prSet presAssocID="{344A631A-9D69-4053-A88B-2386BE624A4C}" presName="Name37" presStyleLbl="parChTrans1D3" presStyleIdx="5" presStyleCnt="10"/>
      <dgm:spPr/>
    </dgm:pt>
    <dgm:pt modelId="{ACDF1E37-E407-4F23-B3E8-90EA7F94E3F2}" type="pres">
      <dgm:prSet presAssocID="{8C7DC43C-2309-4B02-86DF-727276B85CEA}" presName="hierRoot2" presStyleCnt="0">
        <dgm:presLayoutVars>
          <dgm:hierBranch val="init"/>
        </dgm:presLayoutVars>
      </dgm:prSet>
      <dgm:spPr/>
    </dgm:pt>
    <dgm:pt modelId="{EE1104F4-4383-4CC8-9DA7-DED41C55A475}" type="pres">
      <dgm:prSet presAssocID="{8C7DC43C-2309-4B02-86DF-727276B85CEA}" presName="rootComposite" presStyleCnt="0"/>
      <dgm:spPr/>
    </dgm:pt>
    <dgm:pt modelId="{DFE3AEF5-B78B-4E65-82C3-C3C87FDE8CBD}" type="pres">
      <dgm:prSet presAssocID="{8C7DC43C-2309-4B02-86DF-727276B85CEA}" presName="rootText" presStyleLbl="node3" presStyleIdx="5" presStyleCnt="10">
        <dgm:presLayoutVars>
          <dgm:chPref val="3"/>
        </dgm:presLayoutVars>
      </dgm:prSet>
      <dgm:spPr/>
    </dgm:pt>
    <dgm:pt modelId="{13A6FBFE-AED2-4C66-9193-611A7F5CF345}" type="pres">
      <dgm:prSet presAssocID="{8C7DC43C-2309-4B02-86DF-727276B85CEA}" presName="rootConnector" presStyleLbl="node3" presStyleIdx="5" presStyleCnt="10"/>
      <dgm:spPr/>
    </dgm:pt>
    <dgm:pt modelId="{0D3A2EF6-AFE0-498E-B54E-5561FFBF3D77}" type="pres">
      <dgm:prSet presAssocID="{8C7DC43C-2309-4B02-86DF-727276B85CEA}" presName="hierChild4" presStyleCnt="0"/>
      <dgm:spPr/>
    </dgm:pt>
    <dgm:pt modelId="{55B6EA39-E97E-415E-A0B3-34C753CF356E}" type="pres">
      <dgm:prSet presAssocID="{8C7DC43C-2309-4B02-86DF-727276B85CEA}" presName="hierChild5" presStyleCnt="0"/>
      <dgm:spPr/>
    </dgm:pt>
    <dgm:pt modelId="{3AF1E2EA-A222-4E71-BD73-61D58625B9B4}" type="pres">
      <dgm:prSet presAssocID="{4117714C-A5AB-4EAE-B5A7-DCC057D1ACDF}" presName="hierChild5" presStyleCnt="0"/>
      <dgm:spPr/>
    </dgm:pt>
    <dgm:pt modelId="{EC81209C-D4EA-4943-9B29-20517ED9B29F}" type="pres">
      <dgm:prSet presAssocID="{1422C19D-8694-4FB3-834E-8C3F75B0932E}" presName="Name37" presStyleLbl="parChTrans1D2" presStyleIdx="3" presStyleCnt="5"/>
      <dgm:spPr/>
    </dgm:pt>
    <dgm:pt modelId="{579D7DAD-4143-482F-90AB-B6E111D7BD07}" type="pres">
      <dgm:prSet presAssocID="{4BF105BA-1761-41C1-928D-C4381061AC8B}" presName="hierRoot2" presStyleCnt="0">
        <dgm:presLayoutVars>
          <dgm:hierBranch val="init"/>
        </dgm:presLayoutVars>
      </dgm:prSet>
      <dgm:spPr/>
    </dgm:pt>
    <dgm:pt modelId="{1EFC1DE7-60DC-4BBB-9A9B-2A31F252F94A}" type="pres">
      <dgm:prSet presAssocID="{4BF105BA-1761-41C1-928D-C4381061AC8B}" presName="rootComposite" presStyleCnt="0"/>
      <dgm:spPr/>
    </dgm:pt>
    <dgm:pt modelId="{555C4160-5450-4FE6-AB36-EB38AD4AC641}" type="pres">
      <dgm:prSet presAssocID="{4BF105BA-1761-41C1-928D-C4381061AC8B}" presName="rootText" presStyleLbl="node2" presStyleIdx="3" presStyleCnt="5">
        <dgm:presLayoutVars>
          <dgm:chPref val="3"/>
        </dgm:presLayoutVars>
      </dgm:prSet>
      <dgm:spPr/>
    </dgm:pt>
    <dgm:pt modelId="{5F67137A-1C98-460C-B407-E97FA5B8A2F3}" type="pres">
      <dgm:prSet presAssocID="{4BF105BA-1761-41C1-928D-C4381061AC8B}" presName="rootConnector" presStyleLbl="node2" presStyleIdx="3" presStyleCnt="5"/>
      <dgm:spPr/>
    </dgm:pt>
    <dgm:pt modelId="{9CB07FEC-259D-4B9F-BDB4-0C3457BFBE02}" type="pres">
      <dgm:prSet presAssocID="{4BF105BA-1761-41C1-928D-C4381061AC8B}" presName="hierChild4" presStyleCnt="0"/>
      <dgm:spPr/>
    </dgm:pt>
    <dgm:pt modelId="{0CCB3B03-F6DB-4445-9442-B89E3ADD223A}" type="pres">
      <dgm:prSet presAssocID="{41A48D44-8DA1-4D91-94FF-27BED42B970B}" presName="Name37" presStyleLbl="parChTrans1D3" presStyleIdx="6" presStyleCnt="10"/>
      <dgm:spPr/>
    </dgm:pt>
    <dgm:pt modelId="{CFDAE6D7-CC63-4311-95F3-33DC577CB1B8}" type="pres">
      <dgm:prSet presAssocID="{1EC80A84-9BCA-4FF5-999A-43BC80799F78}" presName="hierRoot2" presStyleCnt="0">
        <dgm:presLayoutVars>
          <dgm:hierBranch val="init"/>
        </dgm:presLayoutVars>
      </dgm:prSet>
      <dgm:spPr/>
    </dgm:pt>
    <dgm:pt modelId="{A4AEDBA6-0725-4BFE-8863-8B1535248481}" type="pres">
      <dgm:prSet presAssocID="{1EC80A84-9BCA-4FF5-999A-43BC80799F78}" presName="rootComposite" presStyleCnt="0"/>
      <dgm:spPr/>
    </dgm:pt>
    <dgm:pt modelId="{05DCCE4F-C7E6-418A-AD10-496DDFF17DAE}" type="pres">
      <dgm:prSet presAssocID="{1EC80A84-9BCA-4FF5-999A-43BC80799F78}" presName="rootText" presStyleLbl="node3" presStyleIdx="6" presStyleCnt="10">
        <dgm:presLayoutVars>
          <dgm:chPref val="3"/>
        </dgm:presLayoutVars>
      </dgm:prSet>
      <dgm:spPr/>
    </dgm:pt>
    <dgm:pt modelId="{F50272EF-D902-4428-AFA4-EB4FC8D535B9}" type="pres">
      <dgm:prSet presAssocID="{1EC80A84-9BCA-4FF5-999A-43BC80799F78}" presName="rootConnector" presStyleLbl="node3" presStyleIdx="6" presStyleCnt="10"/>
      <dgm:spPr/>
    </dgm:pt>
    <dgm:pt modelId="{9BD14F62-62B8-443B-A03E-AF08DA2F013B}" type="pres">
      <dgm:prSet presAssocID="{1EC80A84-9BCA-4FF5-999A-43BC80799F78}" presName="hierChild4" presStyleCnt="0"/>
      <dgm:spPr/>
    </dgm:pt>
    <dgm:pt modelId="{F02C7982-073D-4CE4-9FB6-D7A528A4D757}" type="pres">
      <dgm:prSet presAssocID="{1EC80A84-9BCA-4FF5-999A-43BC80799F78}" presName="hierChild5" presStyleCnt="0"/>
      <dgm:spPr/>
    </dgm:pt>
    <dgm:pt modelId="{A95364F3-9CD6-45A7-87DA-D0BE07CEE858}" type="pres">
      <dgm:prSet presAssocID="{C0D5DBBE-834B-4EAA-B27D-5A84482E3EE8}" presName="Name37" presStyleLbl="parChTrans1D3" presStyleIdx="7" presStyleCnt="10"/>
      <dgm:spPr/>
    </dgm:pt>
    <dgm:pt modelId="{7DCA35B8-1FB3-42D2-989E-1DB8819D8677}" type="pres">
      <dgm:prSet presAssocID="{55B9AAF1-6CA5-4BC6-AB99-4E34C006556E}" presName="hierRoot2" presStyleCnt="0">
        <dgm:presLayoutVars>
          <dgm:hierBranch val="init"/>
        </dgm:presLayoutVars>
      </dgm:prSet>
      <dgm:spPr/>
    </dgm:pt>
    <dgm:pt modelId="{67B5E973-39E6-44B8-909D-B31A034A6A6E}" type="pres">
      <dgm:prSet presAssocID="{55B9AAF1-6CA5-4BC6-AB99-4E34C006556E}" presName="rootComposite" presStyleCnt="0"/>
      <dgm:spPr/>
    </dgm:pt>
    <dgm:pt modelId="{F5AE0D34-6ECF-4F15-BCA3-8A57C36D7226}" type="pres">
      <dgm:prSet presAssocID="{55B9AAF1-6CA5-4BC6-AB99-4E34C006556E}" presName="rootText" presStyleLbl="node3" presStyleIdx="7" presStyleCnt="10">
        <dgm:presLayoutVars>
          <dgm:chPref val="3"/>
        </dgm:presLayoutVars>
      </dgm:prSet>
      <dgm:spPr/>
    </dgm:pt>
    <dgm:pt modelId="{3E50C926-0956-48B1-B185-00C1AE90E2CC}" type="pres">
      <dgm:prSet presAssocID="{55B9AAF1-6CA5-4BC6-AB99-4E34C006556E}" presName="rootConnector" presStyleLbl="node3" presStyleIdx="7" presStyleCnt="10"/>
      <dgm:spPr/>
    </dgm:pt>
    <dgm:pt modelId="{41C2F0A2-DDC4-43AC-A7C1-6CA57CB91704}" type="pres">
      <dgm:prSet presAssocID="{55B9AAF1-6CA5-4BC6-AB99-4E34C006556E}" presName="hierChild4" presStyleCnt="0"/>
      <dgm:spPr/>
    </dgm:pt>
    <dgm:pt modelId="{B32E0257-83E8-4251-A83A-B19FD8E49042}" type="pres">
      <dgm:prSet presAssocID="{55B9AAF1-6CA5-4BC6-AB99-4E34C006556E}" presName="hierChild5" presStyleCnt="0"/>
      <dgm:spPr/>
    </dgm:pt>
    <dgm:pt modelId="{FF65ED23-6186-4A84-830E-34C583598424}" type="pres">
      <dgm:prSet presAssocID="{4BF105BA-1761-41C1-928D-C4381061AC8B}" presName="hierChild5" presStyleCnt="0"/>
      <dgm:spPr/>
    </dgm:pt>
    <dgm:pt modelId="{546593B0-7970-43AD-B875-AB5F61F19C9B}" type="pres">
      <dgm:prSet presAssocID="{D143072C-7676-4F07-966E-BEF1B8441A8C}" presName="Name37" presStyleLbl="parChTrans1D2" presStyleIdx="4" presStyleCnt="5"/>
      <dgm:spPr/>
    </dgm:pt>
    <dgm:pt modelId="{61B7F43A-3BB7-4A48-BCC5-3AA3C0ED7C48}" type="pres">
      <dgm:prSet presAssocID="{A7C1FD16-2204-40F1-8094-3B4966C21A90}" presName="hierRoot2" presStyleCnt="0">
        <dgm:presLayoutVars>
          <dgm:hierBranch val="init"/>
        </dgm:presLayoutVars>
      </dgm:prSet>
      <dgm:spPr/>
    </dgm:pt>
    <dgm:pt modelId="{36D1D518-123D-4752-ADBC-ECEB1FF79BCD}" type="pres">
      <dgm:prSet presAssocID="{A7C1FD16-2204-40F1-8094-3B4966C21A90}" presName="rootComposite" presStyleCnt="0"/>
      <dgm:spPr/>
    </dgm:pt>
    <dgm:pt modelId="{50460069-F249-46DD-B851-FF3D08AD3CC3}" type="pres">
      <dgm:prSet presAssocID="{A7C1FD16-2204-40F1-8094-3B4966C21A90}" presName="rootText" presStyleLbl="node2" presStyleIdx="4" presStyleCnt="5">
        <dgm:presLayoutVars>
          <dgm:chPref val="3"/>
        </dgm:presLayoutVars>
      </dgm:prSet>
      <dgm:spPr/>
    </dgm:pt>
    <dgm:pt modelId="{179BCBFF-4D75-4B1F-8464-186CA9435FC6}" type="pres">
      <dgm:prSet presAssocID="{A7C1FD16-2204-40F1-8094-3B4966C21A90}" presName="rootConnector" presStyleLbl="node2" presStyleIdx="4" presStyleCnt="5"/>
      <dgm:spPr/>
    </dgm:pt>
    <dgm:pt modelId="{412B42C5-3A4E-47AF-8715-C9A2D321564D}" type="pres">
      <dgm:prSet presAssocID="{A7C1FD16-2204-40F1-8094-3B4966C21A90}" presName="hierChild4" presStyleCnt="0"/>
      <dgm:spPr/>
    </dgm:pt>
    <dgm:pt modelId="{74344239-C8F8-4704-8EAB-5C2CA9CC7E5D}" type="pres">
      <dgm:prSet presAssocID="{7DC1AC57-68BD-498A-937B-1C2F97262755}" presName="Name37" presStyleLbl="parChTrans1D3" presStyleIdx="8" presStyleCnt="10"/>
      <dgm:spPr/>
    </dgm:pt>
    <dgm:pt modelId="{D4AC8030-9417-49F4-854E-F1AF47D76523}" type="pres">
      <dgm:prSet presAssocID="{339B2CFE-A8E4-4D64-86E0-1FCB8D8730FA}" presName="hierRoot2" presStyleCnt="0">
        <dgm:presLayoutVars>
          <dgm:hierBranch val="init"/>
        </dgm:presLayoutVars>
      </dgm:prSet>
      <dgm:spPr/>
    </dgm:pt>
    <dgm:pt modelId="{EA42202E-E8DB-434D-BC91-745B00E6B794}" type="pres">
      <dgm:prSet presAssocID="{339B2CFE-A8E4-4D64-86E0-1FCB8D8730FA}" presName="rootComposite" presStyleCnt="0"/>
      <dgm:spPr/>
    </dgm:pt>
    <dgm:pt modelId="{C2BD0A58-BCC7-4194-A7E8-7427A5126BDF}" type="pres">
      <dgm:prSet presAssocID="{339B2CFE-A8E4-4D64-86E0-1FCB8D8730FA}" presName="rootText" presStyleLbl="node3" presStyleIdx="8" presStyleCnt="10">
        <dgm:presLayoutVars>
          <dgm:chPref val="3"/>
        </dgm:presLayoutVars>
      </dgm:prSet>
      <dgm:spPr/>
    </dgm:pt>
    <dgm:pt modelId="{8F6D05E8-C33F-4E55-BB40-117AB4CAD37A}" type="pres">
      <dgm:prSet presAssocID="{339B2CFE-A8E4-4D64-86E0-1FCB8D8730FA}" presName="rootConnector" presStyleLbl="node3" presStyleIdx="8" presStyleCnt="10"/>
      <dgm:spPr/>
    </dgm:pt>
    <dgm:pt modelId="{20B9E8BA-1D76-4833-9B31-4C60864CF9B1}" type="pres">
      <dgm:prSet presAssocID="{339B2CFE-A8E4-4D64-86E0-1FCB8D8730FA}" presName="hierChild4" presStyleCnt="0"/>
      <dgm:spPr/>
    </dgm:pt>
    <dgm:pt modelId="{665C0FA5-DCDA-481A-95E6-390B82111B9E}" type="pres">
      <dgm:prSet presAssocID="{339B2CFE-A8E4-4D64-86E0-1FCB8D8730FA}" presName="hierChild5" presStyleCnt="0"/>
      <dgm:spPr/>
    </dgm:pt>
    <dgm:pt modelId="{AD72A94B-7EED-45D6-94FF-DDE0816BF8C0}" type="pres">
      <dgm:prSet presAssocID="{437D3F5E-2927-448B-A7DD-00B282CF788E}" presName="Name37" presStyleLbl="parChTrans1D3" presStyleIdx="9" presStyleCnt="10"/>
      <dgm:spPr/>
    </dgm:pt>
    <dgm:pt modelId="{B59FFA11-0C8F-4F96-9395-AC3C92583C5C}" type="pres">
      <dgm:prSet presAssocID="{35A085F0-218C-4673-BB41-D62810BEB2F3}" presName="hierRoot2" presStyleCnt="0">
        <dgm:presLayoutVars>
          <dgm:hierBranch val="init"/>
        </dgm:presLayoutVars>
      </dgm:prSet>
      <dgm:spPr/>
    </dgm:pt>
    <dgm:pt modelId="{7FE6F875-52A3-4187-A6C4-4A580790B839}" type="pres">
      <dgm:prSet presAssocID="{35A085F0-218C-4673-BB41-D62810BEB2F3}" presName="rootComposite" presStyleCnt="0"/>
      <dgm:spPr/>
    </dgm:pt>
    <dgm:pt modelId="{910B8B91-5C96-4FF8-BB53-D8F951F8531D}" type="pres">
      <dgm:prSet presAssocID="{35A085F0-218C-4673-BB41-D62810BEB2F3}" presName="rootText" presStyleLbl="node3" presStyleIdx="9" presStyleCnt="10">
        <dgm:presLayoutVars>
          <dgm:chPref val="3"/>
        </dgm:presLayoutVars>
      </dgm:prSet>
      <dgm:spPr/>
    </dgm:pt>
    <dgm:pt modelId="{DDC62827-FA51-4FD8-A4C3-B36155B69BC7}" type="pres">
      <dgm:prSet presAssocID="{35A085F0-218C-4673-BB41-D62810BEB2F3}" presName="rootConnector" presStyleLbl="node3" presStyleIdx="9" presStyleCnt="10"/>
      <dgm:spPr/>
    </dgm:pt>
    <dgm:pt modelId="{1521C30B-493F-4010-8F9C-B2F299793E6D}" type="pres">
      <dgm:prSet presAssocID="{35A085F0-218C-4673-BB41-D62810BEB2F3}" presName="hierChild4" presStyleCnt="0"/>
      <dgm:spPr/>
    </dgm:pt>
    <dgm:pt modelId="{530D65DA-A587-42A9-BA00-DBD8B2CF932B}" type="pres">
      <dgm:prSet presAssocID="{35A085F0-218C-4673-BB41-D62810BEB2F3}" presName="hierChild5" presStyleCnt="0"/>
      <dgm:spPr/>
    </dgm:pt>
    <dgm:pt modelId="{0B305E5A-EEF8-4EB8-9B37-3BB3372000BF}" type="pres">
      <dgm:prSet presAssocID="{A7C1FD16-2204-40F1-8094-3B4966C21A90}" presName="hierChild5" presStyleCnt="0"/>
      <dgm:spPr/>
    </dgm:pt>
    <dgm:pt modelId="{F198346B-99B3-459D-8C73-56C42A9CA78F}" type="pres">
      <dgm:prSet presAssocID="{E2881151-64DC-4DB6-99B5-5AF3FD682F91}" presName="hierChild3" presStyleCnt="0"/>
      <dgm:spPr/>
    </dgm:pt>
  </dgm:ptLst>
  <dgm:cxnLst>
    <dgm:cxn modelId="{7751E909-B455-45D0-AE88-2DD75836D5C1}" type="presOf" srcId="{35A085F0-218C-4673-BB41-D62810BEB2F3}" destId="{DDC62827-FA51-4FD8-A4C3-B36155B69BC7}" srcOrd="1" destOrd="0" presId="urn:microsoft.com/office/officeart/2005/8/layout/orgChart1"/>
    <dgm:cxn modelId="{8022D10C-9B14-40DB-90BE-AE0635909860}" type="presOf" srcId="{EFED2C77-5BE4-4AA7-864F-1602D252AE74}" destId="{B59233EB-07B0-4B04-B8B3-D95524694FED}" srcOrd="0" destOrd="0" presId="urn:microsoft.com/office/officeart/2005/8/layout/orgChart1"/>
    <dgm:cxn modelId="{4E732916-F54D-4459-802F-4E1B7CC12DD5}" type="presOf" srcId="{F4682F70-7276-4A64-8DA5-1B3B5F57C898}" destId="{B0C64DC1-332E-49EB-A80B-FD1DB30574A5}" srcOrd="1" destOrd="0" presId="urn:microsoft.com/office/officeart/2005/8/layout/orgChart1"/>
    <dgm:cxn modelId="{F27F561B-35F8-46A7-86C9-B2F8A6992A22}" type="presOf" srcId="{0A255C4D-87C5-44D5-828C-B5A9E96C36B3}" destId="{31CBADF4-372E-40B1-9BB4-5CEBE31839A1}" srcOrd="0" destOrd="0" presId="urn:microsoft.com/office/officeart/2005/8/layout/orgChart1"/>
    <dgm:cxn modelId="{B170F21B-2539-4CFC-8FD8-A80771EF6A83}" srcId="{4BF105BA-1761-41C1-928D-C4381061AC8B}" destId="{55B9AAF1-6CA5-4BC6-AB99-4E34C006556E}" srcOrd="1" destOrd="0" parTransId="{C0D5DBBE-834B-4EAA-B27D-5A84482E3EE8}" sibTransId="{84A1B105-F4DA-44E7-B205-12B95646F7B5}"/>
    <dgm:cxn modelId="{3620DB21-33F5-41EA-8F78-9C809FFED2B1}" type="presOf" srcId="{55B9AAF1-6CA5-4BC6-AB99-4E34C006556E}" destId="{3E50C926-0956-48B1-B185-00C1AE90E2CC}" srcOrd="1" destOrd="0" presId="urn:microsoft.com/office/officeart/2005/8/layout/orgChart1"/>
    <dgm:cxn modelId="{BD7DE127-4DBF-4601-B132-F6B2CF6A1A46}" srcId="{A54B688A-73FE-4D25-A2D3-44103B894773}" destId="{0A255C4D-87C5-44D5-828C-B5A9E96C36B3}" srcOrd="0" destOrd="0" parTransId="{064338CE-CB5F-45DF-B227-010B56386C8D}" sibTransId="{9DB6B069-EE34-41BB-BD67-97E2765E0773}"/>
    <dgm:cxn modelId="{A9A7822C-A47D-4563-92A8-0BAEA9447F05}" type="presOf" srcId="{41A48D44-8DA1-4D91-94FF-27BED42B970B}" destId="{0CCB3B03-F6DB-4445-9442-B89E3ADD223A}" srcOrd="0" destOrd="0" presId="urn:microsoft.com/office/officeart/2005/8/layout/orgChart1"/>
    <dgm:cxn modelId="{F7964A2E-4CAC-4023-BC20-BD6CE91FB814}" srcId="{E2881151-64DC-4DB6-99B5-5AF3FD682F91}" destId="{4BF105BA-1761-41C1-928D-C4381061AC8B}" srcOrd="3" destOrd="0" parTransId="{1422C19D-8694-4FB3-834E-8C3F75B0932E}" sibTransId="{8F4BC99B-371D-418B-9F9B-CC8EBFB71777}"/>
    <dgm:cxn modelId="{8E2CEF3A-F0F1-4C06-911F-D4355F2067AF}" type="presOf" srcId="{7DC1AC57-68BD-498A-937B-1C2F97262755}" destId="{74344239-C8F8-4704-8EAB-5C2CA9CC7E5D}" srcOrd="0" destOrd="0" presId="urn:microsoft.com/office/officeart/2005/8/layout/orgChart1"/>
    <dgm:cxn modelId="{3E87BD5F-2A97-4668-ADF1-A934190D4499}" type="presOf" srcId="{A54B688A-73FE-4D25-A2D3-44103B894773}" destId="{CC04ECAE-500B-464F-8A8D-C762B3D5D2F6}" srcOrd="1" destOrd="0" presId="urn:microsoft.com/office/officeart/2005/8/layout/orgChart1"/>
    <dgm:cxn modelId="{3003B562-37ED-4CB8-9CA2-D60952C038C6}" type="presOf" srcId="{D0498776-B965-473D-AA52-D344D3ADD32D}" destId="{7E5C7FD0-A854-4E84-A5B0-3AA4AED78621}" srcOrd="0" destOrd="0" presId="urn:microsoft.com/office/officeart/2005/8/layout/orgChart1"/>
    <dgm:cxn modelId="{5F60AD45-A3A9-4A93-BA97-ED8D4B1164C1}" type="presOf" srcId="{344A631A-9D69-4053-A88B-2386BE624A4C}" destId="{13CA3D22-53ED-4559-B967-04477A9D09AE}" srcOrd="0" destOrd="0" presId="urn:microsoft.com/office/officeart/2005/8/layout/orgChart1"/>
    <dgm:cxn modelId="{C56EDF47-59E5-400E-B540-FDA2B13BE25C}" srcId="{4117714C-A5AB-4EAE-B5A7-DCC057D1ACDF}" destId="{8C7DC43C-2309-4B02-86DF-727276B85CEA}" srcOrd="1" destOrd="0" parTransId="{344A631A-9D69-4053-A88B-2386BE624A4C}" sibTransId="{001D13B3-1B30-49FD-8B07-BBD0F25C41AF}"/>
    <dgm:cxn modelId="{8DD87248-EDE4-4A01-9400-3F6C74003DC6}" type="presOf" srcId="{4117714C-A5AB-4EAE-B5A7-DCC057D1ACDF}" destId="{AFC821D7-748F-44EF-A347-B42B4B452838}" srcOrd="1" destOrd="0" presId="urn:microsoft.com/office/officeart/2005/8/layout/orgChart1"/>
    <dgm:cxn modelId="{BFAA8968-84B3-435B-BCAE-60607AF4FD69}" type="presOf" srcId="{4117714C-A5AB-4EAE-B5A7-DCC057D1ACDF}" destId="{F72DF2AD-7EBD-4A3F-8D72-E88DCDAA7A7F}" srcOrd="0" destOrd="0" presId="urn:microsoft.com/office/officeart/2005/8/layout/orgChart1"/>
    <dgm:cxn modelId="{EB90BC4A-67B9-4253-A49D-C83FC8056CFF}" type="presOf" srcId="{ADAE674A-7276-4E6A-A3EA-8F7907AD73B2}" destId="{58AE0135-006A-4005-B1C1-50A78329C13B}" srcOrd="0" destOrd="0" presId="urn:microsoft.com/office/officeart/2005/8/layout/orgChart1"/>
    <dgm:cxn modelId="{CD35046B-9BE7-43D9-BD84-5CAF23B53C78}" srcId="{A7C1FD16-2204-40F1-8094-3B4966C21A90}" destId="{339B2CFE-A8E4-4D64-86E0-1FCB8D8730FA}" srcOrd="0" destOrd="0" parTransId="{7DC1AC57-68BD-498A-937B-1C2F97262755}" sibTransId="{841A1387-E2B4-44CD-B657-A627A4E943FC}"/>
    <dgm:cxn modelId="{0C765E4C-83E5-4ADA-AA23-923BE628D6B8}" type="presOf" srcId="{05BD1360-A3F1-41B6-9A7E-83D1D61B7A4F}" destId="{FC320C07-37CF-4DB4-AFF3-416266E91791}" srcOrd="1" destOrd="0" presId="urn:microsoft.com/office/officeart/2005/8/layout/orgChart1"/>
    <dgm:cxn modelId="{761C324E-51CF-4F3F-9971-74AF590E7E26}" srcId="{E2881151-64DC-4DB6-99B5-5AF3FD682F91}" destId="{A7C1FD16-2204-40F1-8094-3B4966C21A90}" srcOrd="4" destOrd="0" parTransId="{D143072C-7676-4F07-966E-BEF1B8441A8C}" sibTransId="{628A9DB5-B585-4FF7-9541-53431FC89CF1}"/>
    <dgm:cxn modelId="{CFA5616E-B988-449E-A6B5-B0BA98F19C7E}" srcId="{4117714C-A5AB-4EAE-B5A7-DCC057D1ACDF}" destId="{96DBFA90-7678-4E4E-A70E-1750B90B17B4}" srcOrd="0" destOrd="0" parTransId="{ADAE674A-7276-4E6A-A3EA-8F7907AD73B2}" sibTransId="{35D6DF4F-AD2B-4C08-9EFE-C5853FCBCC60}"/>
    <dgm:cxn modelId="{060F5F54-37D6-4388-8F1D-B8CB8B81F292}" type="presOf" srcId="{05BD1360-A3F1-41B6-9A7E-83D1D61B7A4F}" destId="{538BC319-C4A8-4610-8692-363F77E29ADD}" srcOrd="0" destOrd="0" presId="urn:microsoft.com/office/officeart/2005/8/layout/orgChart1"/>
    <dgm:cxn modelId="{9B9F3C59-A03D-4342-B27C-2746ED408FD2}" type="presOf" srcId="{4BF105BA-1761-41C1-928D-C4381061AC8B}" destId="{5F67137A-1C98-460C-B407-E97FA5B8A2F3}" srcOrd="1" destOrd="0" presId="urn:microsoft.com/office/officeart/2005/8/layout/orgChart1"/>
    <dgm:cxn modelId="{EB1EAD59-DB4E-45F9-8FB9-AE1DF26AB0F1}" type="presOf" srcId="{A54B688A-73FE-4D25-A2D3-44103B894773}" destId="{EEFD8B82-BC1F-476B-99EA-BB26C8BF7D27}" srcOrd="0" destOrd="0" presId="urn:microsoft.com/office/officeart/2005/8/layout/orgChart1"/>
    <dgm:cxn modelId="{49F6FA7B-1AA1-4FD2-9887-D0743FA4B16C}" type="presOf" srcId="{C0D5DBBE-834B-4EAA-B27D-5A84482E3EE8}" destId="{A95364F3-9CD6-45A7-87DA-D0BE07CEE858}" srcOrd="0" destOrd="0" presId="urn:microsoft.com/office/officeart/2005/8/layout/orgChart1"/>
    <dgm:cxn modelId="{5B22927E-00F9-4317-8E7F-D3C47F92293C}" type="presOf" srcId="{5B549C78-22CE-457D-A288-02001C95CDB2}" destId="{0A867D29-3464-4685-B969-59D0AD79451F}" srcOrd="0" destOrd="0" presId="urn:microsoft.com/office/officeart/2005/8/layout/orgChart1"/>
    <dgm:cxn modelId="{747C8883-60C1-4FAB-9A09-BBCD1AB448E8}" srcId="{F4682F70-7276-4A64-8DA5-1B3B5F57C898}" destId="{522E15DA-8FD9-4A55-99FD-F2254A123C4F}" srcOrd="1" destOrd="0" parTransId="{0EC2B4D6-7A74-4226-9DA2-449A2216124A}" sibTransId="{E60DA112-D6F1-4EB0-8ED3-96CCE82E01A7}"/>
    <dgm:cxn modelId="{87817E90-99D2-4FB1-B9F8-024D41B1A377}" type="presOf" srcId="{E2881151-64DC-4DB6-99B5-5AF3FD682F91}" destId="{0046C940-90AE-4FA4-BD24-7DC1BE5E8183}" srcOrd="0" destOrd="0" presId="urn:microsoft.com/office/officeart/2005/8/layout/orgChart1"/>
    <dgm:cxn modelId="{33589B97-D87D-4513-8898-06E218EA8D46}" type="presOf" srcId="{8C7DC43C-2309-4B02-86DF-727276B85CEA}" destId="{13A6FBFE-AED2-4C66-9193-611A7F5CF345}" srcOrd="1" destOrd="0" presId="urn:microsoft.com/office/officeart/2005/8/layout/orgChart1"/>
    <dgm:cxn modelId="{E7C92499-945F-429F-8A89-543876204938}" type="presOf" srcId="{75FB3B3B-9B48-461C-819F-10DC2F966621}" destId="{75778A83-1F97-45C6-A144-2B01944AA1F8}" srcOrd="0" destOrd="0" presId="urn:microsoft.com/office/officeart/2005/8/layout/orgChart1"/>
    <dgm:cxn modelId="{1B88009C-64DB-43B3-AB52-D501E781DE41}" type="presOf" srcId="{A7C1FD16-2204-40F1-8094-3B4966C21A90}" destId="{50460069-F249-46DD-B851-FF3D08AD3CC3}" srcOrd="0" destOrd="0" presId="urn:microsoft.com/office/officeart/2005/8/layout/orgChart1"/>
    <dgm:cxn modelId="{F11A159E-CA9F-47AB-97A3-4807FC09A331}" type="presOf" srcId="{522E15DA-8FD9-4A55-99FD-F2254A123C4F}" destId="{053DEB63-8B05-48FB-A7A9-E883BB5DB20C}" srcOrd="0" destOrd="0" presId="urn:microsoft.com/office/officeart/2005/8/layout/orgChart1"/>
    <dgm:cxn modelId="{B2AFAE9E-17A0-46AD-96B2-42ED196DEC17}" type="presOf" srcId="{0EC2B4D6-7A74-4226-9DA2-449A2216124A}" destId="{B6D2ABC2-62A5-4D9F-90C7-854FEC1CF848}" srcOrd="0" destOrd="0" presId="urn:microsoft.com/office/officeart/2005/8/layout/orgChart1"/>
    <dgm:cxn modelId="{9095E4A1-EC60-4C3C-99F7-0930062C1FEB}" type="presOf" srcId="{1422C19D-8694-4FB3-834E-8C3F75B0932E}" destId="{EC81209C-D4EA-4943-9B29-20517ED9B29F}" srcOrd="0" destOrd="0" presId="urn:microsoft.com/office/officeart/2005/8/layout/orgChart1"/>
    <dgm:cxn modelId="{1516B9AB-14AB-4A2E-BF9B-468B9E8793C1}" srcId="{EFED2C77-5BE4-4AA7-864F-1602D252AE74}" destId="{E2881151-64DC-4DB6-99B5-5AF3FD682F91}" srcOrd="0" destOrd="0" parTransId="{E0F04E55-FA8D-4974-A24B-01B77E298F6D}" sibTransId="{A161789C-1E00-4DD4-B419-4631F4454335}"/>
    <dgm:cxn modelId="{8D5681AD-CD93-4C38-AB63-C1CB9FA4C3EC}" type="presOf" srcId="{55B9AAF1-6CA5-4BC6-AB99-4E34C006556E}" destId="{F5AE0D34-6ECF-4F15-BCA3-8A57C36D7226}" srcOrd="0" destOrd="0" presId="urn:microsoft.com/office/officeart/2005/8/layout/orgChart1"/>
    <dgm:cxn modelId="{EC4A60AE-1F94-4A5C-9AF4-49782C01A4A3}" type="presOf" srcId="{0A255C4D-87C5-44D5-828C-B5A9E96C36B3}" destId="{4BF8B567-2044-434B-A64F-61C864DF14C7}" srcOrd="1" destOrd="0" presId="urn:microsoft.com/office/officeart/2005/8/layout/orgChart1"/>
    <dgm:cxn modelId="{3909DBAF-860D-4213-99FF-3E5AA0EA18C6}" type="presOf" srcId="{A7C1FD16-2204-40F1-8094-3B4966C21A90}" destId="{179BCBFF-4D75-4B1F-8464-186CA9435FC6}" srcOrd="1" destOrd="0" presId="urn:microsoft.com/office/officeart/2005/8/layout/orgChart1"/>
    <dgm:cxn modelId="{05828EB2-6C2D-4D73-ABC5-4653E0103C45}" type="presOf" srcId="{5B549C78-22CE-457D-A288-02001C95CDB2}" destId="{89FE8237-5EC9-4FF0-B01D-A51A29572EE9}" srcOrd="1" destOrd="0" presId="urn:microsoft.com/office/officeart/2005/8/layout/orgChart1"/>
    <dgm:cxn modelId="{3BBB40B3-4F02-4B8B-9642-BBD56B52501F}" type="presOf" srcId="{96DBFA90-7678-4E4E-A70E-1750B90B17B4}" destId="{01CE9CEB-0670-47F6-933B-515A095FD795}" srcOrd="0" destOrd="0" presId="urn:microsoft.com/office/officeart/2005/8/layout/orgChart1"/>
    <dgm:cxn modelId="{2BFD8CB4-9360-49FC-AD69-2699931E766D}" type="presOf" srcId="{E2881151-64DC-4DB6-99B5-5AF3FD682F91}" destId="{A73776B0-63D8-4898-85E3-A2B33BA0AF96}" srcOrd="1" destOrd="0" presId="urn:microsoft.com/office/officeart/2005/8/layout/orgChart1"/>
    <dgm:cxn modelId="{B81CA8B4-B11A-478C-9953-5B43059B6509}" type="presOf" srcId="{522E15DA-8FD9-4A55-99FD-F2254A123C4F}" destId="{7B2D132D-97C9-4671-93CD-B802524E24CC}" srcOrd="1" destOrd="0" presId="urn:microsoft.com/office/officeart/2005/8/layout/orgChart1"/>
    <dgm:cxn modelId="{58B051B6-C050-4ACA-A107-B17BD852B6D1}" type="presOf" srcId="{BA97083F-783C-4D2D-B74D-C097C305C239}" destId="{355AAEB6-626D-4AA5-9FE1-CF62E55773AC}" srcOrd="0" destOrd="0" presId="urn:microsoft.com/office/officeart/2005/8/layout/orgChart1"/>
    <dgm:cxn modelId="{8406C1B6-1374-4A39-913E-2AA61F4D7C24}" srcId="{E2881151-64DC-4DB6-99B5-5AF3FD682F91}" destId="{F4682F70-7276-4A64-8DA5-1B3B5F57C898}" srcOrd="1" destOrd="0" parTransId="{F454C240-A110-4AB2-BF83-FF6C02D22BCA}" sibTransId="{7668AE14-C3E4-433A-AF9B-B444163A7788}"/>
    <dgm:cxn modelId="{2B1EEEB8-00AA-4D72-BF22-66F2365F22A0}" type="presOf" srcId="{F454C240-A110-4AB2-BF83-FF6C02D22BCA}" destId="{8B32CD55-795E-4EF3-8BD8-B0C6AAB0068F}" srcOrd="0" destOrd="0" presId="urn:microsoft.com/office/officeart/2005/8/layout/orgChart1"/>
    <dgm:cxn modelId="{567541BF-C913-4FA0-AED0-75CE55215F69}" srcId="{E2881151-64DC-4DB6-99B5-5AF3FD682F91}" destId="{4117714C-A5AB-4EAE-B5A7-DCC057D1ACDF}" srcOrd="2" destOrd="0" parTransId="{75FB3B3B-9B48-461C-819F-10DC2F966621}" sibTransId="{F9E48950-A21E-4326-98C1-4D7D8E0B2960}"/>
    <dgm:cxn modelId="{A7A6FDCA-996D-418D-8DE6-6C1BE841D9DC}" type="presOf" srcId="{339B2CFE-A8E4-4D64-86E0-1FCB8D8730FA}" destId="{C2BD0A58-BCC7-4194-A7E8-7427A5126BDF}" srcOrd="0" destOrd="0" presId="urn:microsoft.com/office/officeart/2005/8/layout/orgChart1"/>
    <dgm:cxn modelId="{CDB675CE-1A6E-4281-BD2F-BA853EC7FD2F}" srcId="{A7C1FD16-2204-40F1-8094-3B4966C21A90}" destId="{35A085F0-218C-4673-BB41-D62810BEB2F3}" srcOrd="1" destOrd="0" parTransId="{437D3F5E-2927-448B-A7DD-00B282CF788E}" sibTransId="{4137E4E4-A298-4EFA-9A8C-99D092169D7F}"/>
    <dgm:cxn modelId="{E4CE6ED3-C508-4207-A6E6-00DAF42F8D09}" type="presOf" srcId="{8C7DC43C-2309-4B02-86DF-727276B85CEA}" destId="{DFE3AEF5-B78B-4E65-82C3-C3C87FDE8CBD}" srcOrd="0" destOrd="0" presId="urn:microsoft.com/office/officeart/2005/8/layout/orgChart1"/>
    <dgm:cxn modelId="{079197D3-9128-4FB8-8928-CC8D92D1A6A8}" srcId="{4BF105BA-1761-41C1-928D-C4381061AC8B}" destId="{1EC80A84-9BCA-4FF5-999A-43BC80799F78}" srcOrd="0" destOrd="0" parTransId="{41A48D44-8DA1-4D91-94FF-27BED42B970B}" sibTransId="{BD5DB73B-0B97-4D10-A22A-97A042B2775E}"/>
    <dgm:cxn modelId="{18F1AED6-3DE5-482B-AD8D-3966710A9C33}" type="presOf" srcId="{4BF105BA-1761-41C1-928D-C4381061AC8B}" destId="{555C4160-5450-4FE6-AB36-EB38AD4AC641}" srcOrd="0" destOrd="0" presId="urn:microsoft.com/office/officeart/2005/8/layout/orgChart1"/>
    <dgm:cxn modelId="{F4E2DFD6-1023-43CF-A900-0ECFB26891A8}" type="presOf" srcId="{1EC80A84-9BCA-4FF5-999A-43BC80799F78}" destId="{05DCCE4F-C7E6-418A-AD10-496DDFF17DAE}" srcOrd="0" destOrd="0" presId="urn:microsoft.com/office/officeart/2005/8/layout/orgChart1"/>
    <dgm:cxn modelId="{3F7124D8-30AA-44EB-A82B-C18BE884CA99}" type="presOf" srcId="{064338CE-CB5F-45DF-B227-010B56386C8D}" destId="{0C79F461-AEDC-4C37-BBF8-798D87D22E60}" srcOrd="0" destOrd="0" presId="urn:microsoft.com/office/officeart/2005/8/layout/orgChart1"/>
    <dgm:cxn modelId="{C7246ADD-4A48-4F74-A093-0C467E94FB53}" type="presOf" srcId="{F4682F70-7276-4A64-8DA5-1B3B5F57C898}" destId="{E58B30E8-9CC4-4FBE-92CC-43108C338AD4}" srcOrd="0" destOrd="0" presId="urn:microsoft.com/office/officeart/2005/8/layout/orgChart1"/>
    <dgm:cxn modelId="{50FFA7DD-822D-4473-838F-250817CD4AC9}" type="presOf" srcId="{1EC80A84-9BCA-4FF5-999A-43BC80799F78}" destId="{F50272EF-D902-4428-AFA4-EB4FC8D535B9}" srcOrd="1" destOrd="0" presId="urn:microsoft.com/office/officeart/2005/8/layout/orgChart1"/>
    <dgm:cxn modelId="{6CCE1FEB-5448-47A2-909A-3DD310D892AA}" srcId="{E2881151-64DC-4DB6-99B5-5AF3FD682F91}" destId="{A54B688A-73FE-4D25-A2D3-44103B894773}" srcOrd="0" destOrd="0" parTransId="{D0498776-B965-473D-AA52-D344D3ADD32D}" sibTransId="{7DF3421C-30E0-4A86-ACF1-5D40CA27ED2B}"/>
    <dgm:cxn modelId="{C60EFDF4-5E5A-4376-8D0D-17A4259E1437}" srcId="{A54B688A-73FE-4D25-A2D3-44103B894773}" destId="{5B549C78-22CE-457D-A288-02001C95CDB2}" srcOrd="1" destOrd="0" parTransId="{BA97083F-783C-4D2D-B74D-C097C305C239}" sibTransId="{3D1E4B3F-C4D6-41B4-A6C5-80C86DD22901}"/>
    <dgm:cxn modelId="{A76075F5-7AE1-4C06-84A3-892FF0E9E917}" type="presOf" srcId="{35A085F0-218C-4673-BB41-D62810BEB2F3}" destId="{910B8B91-5C96-4FF8-BB53-D8F951F8531D}" srcOrd="0" destOrd="0" presId="urn:microsoft.com/office/officeart/2005/8/layout/orgChart1"/>
    <dgm:cxn modelId="{B854CFF6-3ED0-4098-B7F2-37E296A6322C}" type="presOf" srcId="{437D3F5E-2927-448B-A7DD-00B282CF788E}" destId="{AD72A94B-7EED-45D6-94FF-DDE0816BF8C0}" srcOrd="0" destOrd="0" presId="urn:microsoft.com/office/officeart/2005/8/layout/orgChart1"/>
    <dgm:cxn modelId="{DFD0D4F7-F7D1-4E13-969E-96AE84223334}" type="presOf" srcId="{96DBFA90-7678-4E4E-A70E-1750B90B17B4}" destId="{712F3B2F-7E78-445D-AA76-2EF2C3A94F78}" srcOrd="1" destOrd="0" presId="urn:microsoft.com/office/officeart/2005/8/layout/orgChart1"/>
    <dgm:cxn modelId="{462488F9-097A-4324-B9C3-E1C4B2BF36B4}" srcId="{F4682F70-7276-4A64-8DA5-1B3B5F57C898}" destId="{05BD1360-A3F1-41B6-9A7E-83D1D61B7A4F}" srcOrd="0" destOrd="0" parTransId="{B5780697-BBBC-437B-840B-C62214D7F41C}" sibTransId="{BEE9A889-E086-4451-9749-209E949C57B4}"/>
    <dgm:cxn modelId="{DF03B7FD-CB18-4399-924C-64A077873823}" type="presOf" srcId="{339B2CFE-A8E4-4D64-86E0-1FCB8D8730FA}" destId="{8F6D05E8-C33F-4E55-BB40-117AB4CAD37A}" srcOrd="1" destOrd="0" presId="urn:microsoft.com/office/officeart/2005/8/layout/orgChart1"/>
    <dgm:cxn modelId="{07B401FF-52CA-44CD-A35E-603F5EA75E3F}" type="presOf" srcId="{B5780697-BBBC-437B-840B-C62214D7F41C}" destId="{C0019F88-A6EF-496E-BF7C-1852301F2D2D}" srcOrd="0" destOrd="0" presId="urn:microsoft.com/office/officeart/2005/8/layout/orgChart1"/>
    <dgm:cxn modelId="{1541EBFF-A1D5-4FC4-9F33-804BE4AD2BF3}" type="presOf" srcId="{D143072C-7676-4F07-966E-BEF1B8441A8C}" destId="{546593B0-7970-43AD-B875-AB5F61F19C9B}" srcOrd="0" destOrd="0" presId="urn:microsoft.com/office/officeart/2005/8/layout/orgChart1"/>
    <dgm:cxn modelId="{2F6664FE-2F84-41D2-9331-44B24892F414}" type="presParOf" srcId="{B59233EB-07B0-4B04-B8B3-D95524694FED}" destId="{E6059340-EB09-4276-8F57-B710E1CE731B}" srcOrd="0" destOrd="0" presId="urn:microsoft.com/office/officeart/2005/8/layout/orgChart1"/>
    <dgm:cxn modelId="{CC601FCD-E312-4C4D-96D5-20C59045DB96}" type="presParOf" srcId="{E6059340-EB09-4276-8F57-B710E1CE731B}" destId="{D706E962-4BD1-4C94-A761-36513E831422}" srcOrd="0" destOrd="0" presId="urn:microsoft.com/office/officeart/2005/8/layout/orgChart1"/>
    <dgm:cxn modelId="{C11B2B6E-B7D3-4275-A3C9-FE5C69908FC1}" type="presParOf" srcId="{D706E962-4BD1-4C94-A761-36513E831422}" destId="{0046C940-90AE-4FA4-BD24-7DC1BE5E8183}" srcOrd="0" destOrd="0" presId="urn:microsoft.com/office/officeart/2005/8/layout/orgChart1"/>
    <dgm:cxn modelId="{59A12633-6A24-415A-9AF1-74F9302B9C9F}" type="presParOf" srcId="{D706E962-4BD1-4C94-A761-36513E831422}" destId="{A73776B0-63D8-4898-85E3-A2B33BA0AF96}" srcOrd="1" destOrd="0" presId="urn:microsoft.com/office/officeart/2005/8/layout/orgChart1"/>
    <dgm:cxn modelId="{870C09D0-963E-47FD-8FCB-635AE4E752EE}" type="presParOf" srcId="{E6059340-EB09-4276-8F57-B710E1CE731B}" destId="{1862B822-489B-4494-9095-DA8BDD5B3AE9}" srcOrd="1" destOrd="0" presId="urn:microsoft.com/office/officeart/2005/8/layout/orgChart1"/>
    <dgm:cxn modelId="{E7292428-89A8-444E-BEDF-5026290C40B6}" type="presParOf" srcId="{1862B822-489B-4494-9095-DA8BDD5B3AE9}" destId="{7E5C7FD0-A854-4E84-A5B0-3AA4AED78621}" srcOrd="0" destOrd="0" presId="urn:microsoft.com/office/officeart/2005/8/layout/orgChart1"/>
    <dgm:cxn modelId="{9B3CC4DC-0803-44D7-BA0D-86322A92CC00}" type="presParOf" srcId="{1862B822-489B-4494-9095-DA8BDD5B3AE9}" destId="{79329A05-0593-43C0-A5DF-21A26AAC31D6}" srcOrd="1" destOrd="0" presId="urn:microsoft.com/office/officeart/2005/8/layout/orgChart1"/>
    <dgm:cxn modelId="{69BB5619-E4BC-41C2-A94C-32D187B6C6A3}" type="presParOf" srcId="{79329A05-0593-43C0-A5DF-21A26AAC31D6}" destId="{CE48C86F-9DA1-4469-9541-8909E8CBDFC8}" srcOrd="0" destOrd="0" presId="urn:microsoft.com/office/officeart/2005/8/layout/orgChart1"/>
    <dgm:cxn modelId="{7A4713A4-AFED-4503-ABA0-634C1F66A9D0}" type="presParOf" srcId="{CE48C86F-9DA1-4469-9541-8909E8CBDFC8}" destId="{EEFD8B82-BC1F-476B-99EA-BB26C8BF7D27}" srcOrd="0" destOrd="0" presId="urn:microsoft.com/office/officeart/2005/8/layout/orgChart1"/>
    <dgm:cxn modelId="{62BB5FAE-8BB4-449D-A2D9-B29A498C2D56}" type="presParOf" srcId="{CE48C86F-9DA1-4469-9541-8909E8CBDFC8}" destId="{CC04ECAE-500B-464F-8A8D-C762B3D5D2F6}" srcOrd="1" destOrd="0" presId="urn:microsoft.com/office/officeart/2005/8/layout/orgChart1"/>
    <dgm:cxn modelId="{2B960E3B-E385-423E-8577-83024D58730B}" type="presParOf" srcId="{79329A05-0593-43C0-A5DF-21A26AAC31D6}" destId="{E1238784-7158-4DA5-BAB5-CBE10C65FA9F}" srcOrd="1" destOrd="0" presId="urn:microsoft.com/office/officeart/2005/8/layout/orgChart1"/>
    <dgm:cxn modelId="{1B393054-D83A-4725-8FB5-EAE081A65D08}" type="presParOf" srcId="{E1238784-7158-4DA5-BAB5-CBE10C65FA9F}" destId="{0C79F461-AEDC-4C37-BBF8-798D87D22E60}" srcOrd="0" destOrd="0" presId="urn:microsoft.com/office/officeart/2005/8/layout/orgChart1"/>
    <dgm:cxn modelId="{9A6F35E9-7986-4516-9CE6-28701154C954}" type="presParOf" srcId="{E1238784-7158-4DA5-BAB5-CBE10C65FA9F}" destId="{2E11C3D5-403E-4325-8855-A14EB18BBF8B}" srcOrd="1" destOrd="0" presId="urn:microsoft.com/office/officeart/2005/8/layout/orgChart1"/>
    <dgm:cxn modelId="{8E940AAB-31C2-4D73-8FB3-4A9C9E046F7A}" type="presParOf" srcId="{2E11C3D5-403E-4325-8855-A14EB18BBF8B}" destId="{75167DD8-3242-44EC-9017-918DD6470DEB}" srcOrd="0" destOrd="0" presId="urn:microsoft.com/office/officeart/2005/8/layout/orgChart1"/>
    <dgm:cxn modelId="{0CFB060E-858B-44E0-8387-C799F6242A47}" type="presParOf" srcId="{75167DD8-3242-44EC-9017-918DD6470DEB}" destId="{31CBADF4-372E-40B1-9BB4-5CEBE31839A1}" srcOrd="0" destOrd="0" presId="urn:microsoft.com/office/officeart/2005/8/layout/orgChart1"/>
    <dgm:cxn modelId="{F06CBDD3-4C98-4C7A-9892-38EB80797807}" type="presParOf" srcId="{75167DD8-3242-44EC-9017-918DD6470DEB}" destId="{4BF8B567-2044-434B-A64F-61C864DF14C7}" srcOrd="1" destOrd="0" presId="urn:microsoft.com/office/officeart/2005/8/layout/orgChart1"/>
    <dgm:cxn modelId="{EB4B73A2-F327-490B-B9E4-F4FF5A26ED54}" type="presParOf" srcId="{2E11C3D5-403E-4325-8855-A14EB18BBF8B}" destId="{85689C1D-30AC-448E-98B3-0EAC8DCDDFC4}" srcOrd="1" destOrd="0" presId="urn:microsoft.com/office/officeart/2005/8/layout/orgChart1"/>
    <dgm:cxn modelId="{8847632C-6FD5-409E-9B71-DF9624BA8D4C}" type="presParOf" srcId="{2E11C3D5-403E-4325-8855-A14EB18BBF8B}" destId="{7B350BB4-1D53-4F28-89F8-691A83BB9875}" srcOrd="2" destOrd="0" presId="urn:microsoft.com/office/officeart/2005/8/layout/orgChart1"/>
    <dgm:cxn modelId="{F496E4AE-679B-489D-9D03-27A83E4AD9A0}" type="presParOf" srcId="{E1238784-7158-4DA5-BAB5-CBE10C65FA9F}" destId="{355AAEB6-626D-4AA5-9FE1-CF62E55773AC}" srcOrd="2" destOrd="0" presId="urn:microsoft.com/office/officeart/2005/8/layout/orgChart1"/>
    <dgm:cxn modelId="{5A7DC8F1-D165-4D6A-A84D-0DDBCBD0E8F8}" type="presParOf" srcId="{E1238784-7158-4DA5-BAB5-CBE10C65FA9F}" destId="{644696AE-302A-4495-B74E-DB9BCB0AFD35}" srcOrd="3" destOrd="0" presId="urn:microsoft.com/office/officeart/2005/8/layout/orgChart1"/>
    <dgm:cxn modelId="{8A595C2F-A661-4ACD-BEC4-3F122A443E11}" type="presParOf" srcId="{644696AE-302A-4495-B74E-DB9BCB0AFD35}" destId="{FDF5C9EE-1CF0-4CF5-BFE5-8999D51769C4}" srcOrd="0" destOrd="0" presId="urn:microsoft.com/office/officeart/2005/8/layout/orgChart1"/>
    <dgm:cxn modelId="{6F32412C-9997-44C2-A77F-0F3279899BAE}" type="presParOf" srcId="{FDF5C9EE-1CF0-4CF5-BFE5-8999D51769C4}" destId="{0A867D29-3464-4685-B969-59D0AD79451F}" srcOrd="0" destOrd="0" presId="urn:microsoft.com/office/officeart/2005/8/layout/orgChart1"/>
    <dgm:cxn modelId="{DDA75894-194A-4E74-BD86-75A14737CA34}" type="presParOf" srcId="{FDF5C9EE-1CF0-4CF5-BFE5-8999D51769C4}" destId="{89FE8237-5EC9-4FF0-B01D-A51A29572EE9}" srcOrd="1" destOrd="0" presId="urn:microsoft.com/office/officeart/2005/8/layout/orgChart1"/>
    <dgm:cxn modelId="{67351628-43FE-4B1C-8610-6487C9B37525}" type="presParOf" srcId="{644696AE-302A-4495-B74E-DB9BCB0AFD35}" destId="{64F2B3B8-B990-4259-A3BE-CEA8005BED3F}" srcOrd="1" destOrd="0" presId="urn:microsoft.com/office/officeart/2005/8/layout/orgChart1"/>
    <dgm:cxn modelId="{DB0A2879-5973-4E19-96F5-D14A2B7DBD20}" type="presParOf" srcId="{644696AE-302A-4495-B74E-DB9BCB0AFD35}" destId="{5C5532EC-D3B2-428F-AFE7-9EDF091D56B1}" srcOrd="2" destOrd="0" presId="urn:microsoft.com/office/officeart/2005/8/layout/orgChart1"/>
    <dgm:cxn modelId="{A2ECFDC8-A4FB-44F2-A647-23DA8FAB93F3}" type="presParOf" srcId="{79329A05-0593-43C0-A5DF-21A26AAC31D6}" destId="{0AEC06A6-4DA2-4F3E-8E24-B1DA4FEB7292}" srcOrd="2" destOrd="0" presId="urn:microsoft.com/office/officeart/2005/8/layout/orgChart1"/>
    <dgm:cxn modelId="{A86AB0EF-7FA7-49B6-B501-BD93F3A0DD6C}" type="presParOf" srcId="{1862B822-489B-4494-9095-DA8BDD5B3AE9}" destId="{8B32CD55-795E-4EF3-8BD8-B0C6AAB0068F}" srcOrd="2" destOrd="0" presId="urn:microsoft.com/office/officeart/2005/8/layout/orgChart1"/>
    <dgm:cxn modelId="{ECA06D6F-27A9-457D-B2B2-C8A099474785}" type="presParOf" srcId="{1862B822-489B-4494-9095-DA8BDD5B3AE9}" destId="{0FC5844B-DC74-43FC-A347-04FEF3C8D2D3}" srcOrd="3" destOrd="0" presId="urn:microsoft.com/office/officeart/2005/8/layout/orgChart1"/>
    <dgm:cxn modelId="{713D3DEA-7E29-4006-820C-E6C95DCB6611}" type="presParOf" srcId="{0FC5844B-DC74-43FC-A347-04FEF3C8D2D3}" destId="{2C95BEE4-0475-4E87-8768-99C1067AAA96}" srcOrd="0" destOrd="0" presId="urn:microsoft.com/office/officeart/2005/8/layout/orgChart1"/>
    <dgm:cxn modelId="{15D1F137-20C2-41B6-B4D6-3E9D11892A0F}" type="presParOf" srcId="{2C95BEE4-0475-4E87-8768-99C1067AAA96}" destId="{E58B30E8-9CC4-4FBE-92CC-43108C338AD4}" srcOrd="0" destOrd="0" presId="urn:microsoft.com/office/officeart/2005/8/layout/orgChart1"/>
    <dgm:cxn modelId="{6FE0C475-8CF9-4477-A3E0-C12C76819B9F}" type="presParOf" srcId="{2C95BEE4-0475-4E87-8768-99C1067AAA96}" destId="{B0C64DC1-332E-49EB-A80B-FD1DB30574A5}" srcOrd="1" destOrd="0" presId="urn:microsoft.com/office/officeart/2005/8/layout/orgChart1"/>
    <dgm:cxn modelId="{C2B398C2-2729-4E95-9DF2-A3467AE18120}" type="presParOf" srcId="{0FC5844B-DC74-43FC-A347-04FEF3C8D2D3}" destId="{D89DCEA8-B1E2-4017-AB3D-FF0626A05484}" srcOrd="1" destOrd="0" presId="urn:microsoft.com/office/officeart/2005/8/layout/orgChart1"/>
    <dgm:cxn modelId="{AE17EC9A-EE2E-4299-973E-2A536BA3CD51}" type="presParOf" srcId="{D89DCEA8-B1E2-4017-AB3D-FF0626A05484}" destId="{C0019F88-A6EF-496E-BF7C-1852301F2D2D}" srcOrd="0" destOrd="0" presId="urn:microsoft.com/office/officeart/2005/8/layout/orgChart1"/>
    <dgm:cxn modelId="{3AE046A8-E523-4748-AB90-DC960CFDB303}" type="presParOf" srcId="{D89DCEA8-B1E2-4017-AB3D-FF0626A05484}" destId="{58257249-18C8-48BE-806E-41E4270AD8DA}" srcOrd="1" destOrd="0" presId="urn:microsoft.com/office/officeart/2005/8/layout/orgChart1"/>
    <dgm:cxn modelId="{8A6BC8C9-1725-400B-AFA6-D04E6ED0BC5F}" type="presParOf" srcId="{58257249-18C8-48BE-806E-41E4270AD8DA}" destId="{E79DC836-ECDE-4902-857C-DC17F196308E}" srcOrd="0" destOrd="0" presId="urn:microsoft.com/office/officeart/2005/8/layout/orgChart1"/>
    <dgm:cxn modelId="{475DA225-4660-4D62-83AA-BCCFA85ECDCD}" type="presParOf" srcId="{E79DC836-ECDE-4902-857C-DC17F196308E}" destId="{538BC319-C4A8-4610-8692-363F77E29ADD}" srcOrd="0" destOrd="0" presId="urn:microsoft.com/office/officeart/2005/8/layout/orgChart1"/>
    <dgm:cxn modelId="{FF8F7720-408A-4983-AC93-BD5EE25A068D}" type="presParOf" srcId="{E79DC836-ECDE-4902-857C-DC17F196308E}" destId="{FC320C07-37CF-4DB4-AFF3-416266E91791}" srcOrd="1" destOrd="0" presId="urn:microsoft.com/office/officeart/2005/8/layout/orgChart1"/>
    <dgm:cxn modelId="{D25A01A7-4305-4036-8C0C-02D89D21AEB5}" type="presParOf" srcId="{58257249-18C8-48BE-806E-41E4270AD8DA}" destId="{609580F0-5D3A-475A-A99D-3A1C6E94E24E}" srcOrd="1" destOrd="0" presId="urn:microsoft.com/office/officeart/2005/8/layout/orgChart1"/>
    <dgm:cxn modelId="{E0008257-FA75-494A-A2B4-2299B45D04E2}" type="presParOf" srcId="{58257249-18C8-48BE-806E-41E4270AD8DA}" destId="{53C760FB-9DCA-4A9D-BAAE-EFF0A4C4FB33}" srcOrd="2" destOrd="0" presId="urn:microsoft.com/office/officeart/2005/8/layout/orgChart1"/>
    <dgm:cxn modelId="{B8EF37E4-8BBC-426C-9134-3C9004249605}" type="presParOf" srcId="{D89DCEA8-B1E2-4017-AB3D-FF0626A05484}" destId="{B6D2ABC2-62A5-4D9F-90C7-854FEC1CF848}" srcOrd="2" destOrd="0" presId="urn:microsoft.com/office/officeart/2005/8/layout/orgChart1"/>
    <dgm:cxn modelId="{97EAFCE5-9DBF-491E-9752-7D97FD4BDC22}" type="presParOf" srcId="{D89DCEA8-B1E2-4017-AB3D-FF0626A05484}" destId="{689B93CC-72B4-447E-9518-550F1D556B0B}" srcOrd="3" destOrd="0" presId="urn:microsoft.com/office/officeart/2005/8/layout/orgChart1"/>
    <dgm:cxn modelId="{1E255744-AA07-4D70-9822-08487F1C942B}" type="presParOf" srcId="{689B93CC-72B4-447E-9518-550F1D556B0B}" destId="{FEB889D6-9A93-43FA-A9E2-F1C2BC915623}" srcOrd="0" destOrd="0" presId="urn:microsoft.com/office/officeart/2005/8/layout/orgChart1"/>
    <dgm:cxn modelId="{685ABE44-64F4-481C-9F3F-58957262FB12}" type="presParOf" srcId="{FEB889D6-9A93-43FA-A9E2-F1C2BC915623}" destId="{053DEB63-8B05-48FB-A7A9-E883BB5DB20C}" srcOrd="0" destOrd="0" presId="urn:microsoft.com/office/officeart/2005/8/layout/orgChart1"/>
    <dgm:cxn modelId="{2535FEA1-AAD5-4D33-931C-8CE2EF2F9342}" type="presParOf" srcId="{FEB889D6-9A93-43FA-A9E2-F1C2BC915623}" destId="{7B2D132D-97C9-4671-93CD-B802524E24CC}" srcOrd="1" destOrd="0" presId="urn:microsoft.com/office/officeart/2005/8/layout/orgChart1"/>
    <dgm:cxn modelId="{AC316980-7953-4ECF-B201-22C8A88BA94E}" type="presParOf" srcId="{689B93CC-72B4-447E-9518-550F1D556B0B}" destId="{200BB365-10D6-442D-9849-2AE2471557C7}" srcOrd="1" destOrd="0" presId="urn:microsoft.com/office/officeart/2005/8/layout/orgChart1"/>
    <dgm:cxn modelId="{9091FA5C-8294-4A02-80E5-F0A17CFC7EA5}" type="presParOf" srcId="{689B93CC-72B4-447E-9518-550F1D556B0B}" destId="{6ED77656-18A0-4982-A457-ACD84F28AFFD}" srcOrd="2" destOrd="0" presId="urn:microsoft.com/office/officeart/2005/8/layout/orgChart1"/>
    <dgm:cxn modelId="{019DF83C-5757-4B42-9A8B-E47F0BAE0148}" type="presParOf" srcId="{0FC5844B-DC74-43FC-A347-04FEF3C8D2D3}" destId="{F4A0FE7B-3162-4F62-B48F-40AA54F38707}" srcOrd="2" destOrd="0" presId="urn:microsoft.com/office/officeart/2005/8/layout/orgChart1"/>
    <dgm:cxn modelId="{478147AA-C402-4751-BBCC-1B19441D3085}" type="presParOf" srcId="{1862B822-489B-4494-9095-DA8BDD5B3AE9}" destId="{75778A83-1F97-45C6-A144-2B01944AA1F8}" srcOrd="4" destOrd="0" presId="urn:microsoft.com/office/officeart/2005/8/layout/orgChart1"/>
    <dgm:cxn modelId="{71E8708E-8E0F-4DBC-918F-6253F6DF50F1}" type="presParOf" srcId="{1862B822-489B-4494-9095-DA8BDD5B3AE9}" destId="{5FFE01FA-095C-42CD-ACFD-9671F16629DE}" srcOrd="5" destOrd="0" presId="urn:microsoft.com/office/officeart/2005/8/layout/orgChart1"/>
    <dgm:cxn modelId="{194F9D75-4C8B-4DA5-80BA-1BA9F72E4999}" type="presParOf" srcId="{5FFE01FA-095C-42CD-ACFD-9671F16629DE}" destId="{A50A7ED2-F935-4AE7-A46F-F264E71F805A}" srcOrd="0" destOrd="0" presId="urn:microsoft.com/office/officeart/2005/8/layout/orgChart1"/>
    <dgm:cxn modelId="{CFE5D6F6-1CE8-498D-8E44-95F90BCB5BDA}" type="presParOf" srcId="{A50A7ED2-F935-4AE7-A46F-F264E71F805A}" destId="{F72DF2AD-7EBD-4A3F-8D72-E88DCDAA7A7F}" srcOrd="0" destOrd="0" presId="urn:microsoft.com/office/officeart/2005/8/layout/orgChart1"/>
    <dgm:cxn modelId="{08F471C5-5699-4F5C-B122-6DFBB775C1B0}" type="presParOf" srcId="{A50A7ED2-F935-4AE7-A46F-F264E71F805A}" destId="{AFC821D7-748F-44EF-A347-B42B4B452838}" srcOrd="1" destOrd="0" presId="urn:microsoft.com/office/officeart/2005/8/layout/orgChart1"/>
    <dgm:cxn modelId="{79729068-7473-41CA-B0DE-1FBBBD13DD68}" type="presParOf" srcId="{5FFE01FA-095C-42CD-ACFD-9671F16629DE}" destId="{9DB6CEFE-372B-4AE2-A71C-4C612FAC7623}" srcOrd="1" destOrd="0" presId="urn:microsoft.com/office/officeart/2005/8/layout/orgChart1"/>
    <dgm:cxn modelId="{D4ABB395-2099-4046-A825-0258EA525684}" type="presParOf" srcId="{9DB6CEFE-372B-4AE2-A71C-4C612FAC7623}" destId="{58AE0135-006A-4005-B1C1-50A78329C13B}" srcOrd="0" destOrd="0" presId="urn:microsoft.com/office/officeart/2005/8/layout/orgChart1"/>
    <dgm:cxn modelId="{16861A62-A4B6-4BF2-8377-D6DBB4D32AAE}" type="presParOf" srcId="{9DB6CEFE-372B-4AE2-A71C-4C612FAC7623}" destId="{16DC9ED2-1030-475B-8E7A-C106BAAD4D08}" srcOrd="1" destOrd="0" presId="urn:microsoft.com/office/officeart/2005/8/layout/orgChart1"/>
    <dgm:cxn modelId="{B6AF3757-E227-4FAB-90B1-63D4FA8C4BC3}" type="presParOf" srcId="{16DC9ED2-1030-475B-8E7A-C106BAAD4D08}" destId="{718BE8DD-A86B-44B9-BEE5-D1A539158ECD}" srcOrd="0" destOrd="0" presId="urn:microsoft.com/office/officeart/2005/8/layout/orgChart1"/>
    <dgm:cxn modelId="{572B0F42-9E23-461F-9D14-E848FD1BDE4C}" type="presParOf" srcId="{718BE8DD-A86B-44B9-BEE5-D1A539158ECD}" destId="{01CE9CEB-0670-47F6-933B-515A095FD795}" srcOrd="0" destOrd="0" presId="urn:microsoft.com/office/officeart/2005/8/layout/orgChart1"/>
    <dgm:cxn modelId="{53383DB6-5B8C-47B3-981F-6D615F4C2B0C}" type="presParOf" srcId="{718BE8DD-A86B-44B9-BEE5-D1A539158ECD}" destId="{712F3B2F-7E78-445D-AA76-2EF2C3A94F78}" srcOrd="1" destOrd="0" presId="urn:microsoft.com/office/officeart/2005/8/layout/orgChart1"/>
    <dgm:cxn modelId="{9503204D-01D8-4E8C-811B-72A5CFC597A8}" type="presParOf" srcId="{16DC9ED2-1030-475B-8E7A-C106BAAD4D08}" destId="{C3F48DD1-B6FE-451B-B635-20B90356E0A8}" srcOrd="1" destOrd="0" presId="urn:microsoft.com/office/officeart/2005/8/layout/orgChart1"/>
    <dgm:cxn modelId="{058B5627-068F-4E9A-8CB8-6F12F09F4DD7}" type="presParOf" srcId="{16DC9ED2-1030-475B-8E7A-C106BAAD4D08}" destId="{AF6A3372-36CA-4683-A358-B4F86D123C2E}" srcOrd="2" destOrd="0" presId="urn:microsoft.com/office/officeart/2005/8/layout/orgChart1"/>
    <dgm:cxn modelId="{5297B35F-F584-401D-8069-D81F0AAE1CDF}" type="presParOf" srcId="{9DB6CEFE-372B-4AE2-A71C-4C612FAC7623}" destId="{13CA3D22-53ED-4559-B967-04477A9D09AE}" srcOrd="2" destOrd="0" presId="urn:microsoft.com/office/officeart/2005/8/layout/orgChart1"/>
    <dgm:cxn modelId="{D4174715-7796-401A-AA90-71E5C5F30455}" type="presParOf" srcId="{9DB6CEFE-372B-4AE2-A71C-4C612FAC7623}" destId="{ACDF1E37-E407-4F23-B3E8-90EA7F94E3F2}" srcOrd="3" destOrd="0" presId="urn:microsoft.com/office/officeart/2005/8/layout/orgChart1"/>
    <dgm:cxn modelId="{799A31BA-B048-48F0-B41A-861501A43473}" type="presParOf" srcId="{ACDF1E37-E407-4F23-B3E8-90EA7F94E3F2}" destId="{EE1104F4-4383-4CC8-9DA7-DED41C55A475}" srcOrd="0" destOrd="0" presId="urn:microsoft.com/office/officeart/2005/8/layout/orgChart1"/>
    <dgm:cxn modelId="{C76E3990-DD6D-476F-88E5-D9AB161D8BD6}" type="presParOf" srcId="{EE1104F4-4383-4CC8-9DA7-DED41C55A475}" destId="{DFE3AEF5-B78B-4E65-82C3-C3C87FDE8CBD}" srcOrd="0" destOrd="0" presId="urn:microsoft.com/office/officeart/2005/8/layout/orgChart1"/>
    <dgm:cxn modelId="{66DF0723-56B0-411B-B753-C6BEE61C93C7}" type="presParOf" srcId="{EE1104F4-4383-4CC8-9DA7-DED41C55A475}" destId="{13A6FBFE-AED2-4C66-9193-611A7F5CF345}" srcOrd="1" destOrd="0" presId="urn:microsoft.com/office/officeart/2005/8/layout/orgChart1"/>
    <dgm:cxn modelId="{E132694A-A2EF-4E12-B007-D122FF1F413C}" type="presParOf" srcId="{ACDF1E37-E407-4F23-B3E8-90EA7F94E3F2}" destId="{0D3A2EF6-AFE0-498E-B54E-5561FFBF3D77}" srcOrd="1" destOrd="0" presId="urn:microsoft.com/office/officeart/2005/8/layout/orgChart1"/>
    <dgm:cxn modelId="{3594C9EE-8C2C-4D31-A0FA-55AAE553EC37}" type="presParOf" srcId="{ACDF1E37-E407-4F23-B3E8-90EA7F94E3F2}" destId="{55B6EA39-E97E-415E-A0B3-34C753CF356E}" srcOrd="2" destOrd="0" presId="urn:microsoft.com/office/officeart/2005/8/layout/orgChart1"/>
    <dgm:cxn modelId="{2952682E-7EC3-4E8B-9885-CBA6921D868E}" type="presParOf" srcId="{5FFE01FA-095C-42CD-ACFD-9671F16629DE}" destId="{3AF1E2EA-A222-4E71-BD73-61D58625B9B4}" srcOrd="2" destOrd="0" presId="urn:microsoft.com/office/officeart/2005/8/layout/orgChart1"/>
    <dgm:cxn modelId="{05E3DEDB-B3B4-47C4-960F-D5462E12A344}" type="presParOf" srcId="{1862B822-489B-4494-9095-DA8BDD5B3AE9}" destId="{EC81209C-D4EA-4943-9B29-20517ED9B29F}" srcOrd="6" destOrd="0" presId="urn:microsoft.com/office/officeart/2005/8/layout/orgChart1"/>
    <dgm:cxn modelId="{6B074C83-29E1-447B-BFF8-F5D0C49DC2D1}" type="presParOf" srcId="{1862B822-489B-4494-9095-DA8BDD5B3AE9}" destId="{579D7DAD-4143-482F-90AB-B6E111D7BD07}" srcOrd="7" destOrd="0" presId="urn:microsoft.com/office/officeart/2005/8/layout/orgChart1"/>
    <dgm:cxn modelId="{CBD332EA-4E8D-4FF2-9874-3A9D1078216A}" type="presParOf" srcId="{579D7DAD-4143-482F-90AB-B6E111D7BD07}" destId="{1EFC1DE7-60DC-4BBB-9A9B-2A31F252F94A}" srcOrd="0" destOrd="0" presId="urn:microsoft.com/office/officeart/2005/8/layout/orgChart1"/>
    <dgm:cxn modelId="{3BA87669-A458-4796-8810-896A289350FA}" type="presParOf" srcId="{1EFC1DE7-60DC-4BBB-9A9B-2A31F252F94A}" destId="{555C4160-5450-4FE6-AB36-EB38AD4AC641}" srcOrd="0" destOrd="0" presId="urn:microsoft.com/office/officeart/2005/8/layout/orgChart1"/>
    <dgm:cxn modelId="{A7E66C0D-258B-44F5-BFE9-5395155DD869}" type="presParOf" srcId="{1EFC1DE7-60DC-4BBB-9A9B-2A31F252F94A}" destId="{5F67137A-1C98-460C-B407-E97FA5B8A2F3}" srcOrd="1" destOrd="0" presId="urn:microsoft.com/office/officeart/2005/8/layout/orgChart1"/>
    <dgm:cxn modelId="{4763ABD4-0E41-4961-B8C0-A3B8F9B7A2C8}" type="presParOf" srcId="{579D7DAD-4143-482F-90AB-B6E111D7BD07}" destId="{9CB07FEC-259D-4B9F-BDB4-0C3457BFBE02}" srcOrd="1" destOrd="0" presId="urn:microsoft.com/office/officeart/2005/8/layout/orgChart1"/>
    <dgm:cxn modelId="{ACA0A1E7-0049-4C88-9C3F-8B9EB37530FB}" type="presParOf" srcId="{9CB07FEC-259D-4B9F-BDB4-0C3457BFBE02}" destId="{0CCB3B03-F6DB-4445-9442-B89E3ADD223A}" srcOrd="0" destOrd="0" presId="urn:microsoft.com/office/officeart/2005/8/layout/orgChart1"/>
    <dgm:cxn modelId="{F42CFC89-DA6C-4B75-9EC3-75BD34944FE8}" type="presParOf" srcId="{9CB07FEC-259D-4B9F-BDB4-0C3457BFBE02}" destId="{CFDAE6D7-CC63-4311-95F3-33DC577CB1B8}" srcOrd="1" destOrd="0" presId="urn:microsoft.com/office/officeart/2005/8/layout/orgChart1"/>
    <dgm:cxn modelId="{969C5792-6482-491A-BFE8-DCA2444DEBA1}" type="presParOf" srcId="{CFDAE6D7-CC63-4311-95F3-33DC577CB1B8}" destId="{A4AEDBA6-0725-4BFE-8863-8B1535248481}" srcOrd="0" destOrd="0" presId="urn:microsoft.com/office/officeart/2005/8/layout/orgChart1"/>
    <dgm:cxn modelId="{BD51F9AD-3F73-425F-99DC-35A364FB0667}" type="presParOf" srcId="{A4AEDBA6-0725-4BFE-8863-8B1535248481}" destId="{05DCCE4F-C7E6-418A-AD10-496DDFF17DAE}" srcOrd="0" destOrd="0" presId="urn:microsoft.com/office/officeart/2005/8/layout/orgChart1"/>
    <dgm:cxn modelId="{9A8576D6-183D-4595-A606-9A96C05BF620}" type="presParOf" srcId="{A4AEDBA6-0725-4BFE-8863-8B1535248481}" destId="{F50272EF-D902-4428-AFA4-EB4FC8D535B9}" srcOrd="1" destOrd="0" presId="urn:microsoft.com/office/officeart/2005/8/layout/orgChart1"/>
    <dgm:cxn modelId="{710FA9DB-CD03-4DD5-8F91-261CDDD930CB}" type="presParOf" srcId="{CFDAE6D7-CC63-4311-95F3-33DC577CB1B8}" destId="{9BD14F62-62B8-443B-A03E-AF08DA2F013B}" srcOrd="1" destOrd="0" presId="urn:microsoft.com/office/officeart/2005/8/layout/orgChart1"/>
    <dgm:cxn modelId="{2EFE745C-86D6-4F04-9DAA-2D04DE782510}" type="presParOf" srcId="{CFDAE6D7-CC63-4311-95F3-33DC577CB1B8}" destId="{F02C7982-073D-4CE4-9FB6-D7A528A4D757}" srcOrd="2" destOrd="0" presId="urn:microsoft.com/office/officeart/2005/8/layout/orgChart1"/>
    <dgm:cxn modelId="{F287218A-08F4-4284-8F2A-D03F0D46D414}" type="presParOf" srcId="{9CB07FEC-259D-4B9F-BDB4-0C3457BFBE02}" destId="{A95364F3-9CD6-45A7-87DA-D0BE07CEE858}" srcOrd="2" destOrd="0" presId="urn:microsoft.com/office/officeart/2005/8/layout/orgChart1"/>
    <dgm:cxn modelId="{4ACA7868-DA28-42C5-B186-DC92108B9FB9}" type="presParOf" srcId="{9CB07FEC-259D-4B9F-BDB4-0C3457BFBE02}" destId="{7DCA35B8-1FB3-42D2-989E-1DB8819D8677}" srcOrd="3" destOrd="0" presId="urn:microsoft.com/office/officeart/2005/8/layout/orgChart1"/>
    <dgm:cxn modelId="{7DD30EA6-185E-4DFE-A713-EE9E756BC934}" type="presParOf" srcId="{7DCA35B8-1FB3-42D2-989E-1DB8819D8677}" destId="{67B5E973-39E6-44B8-909D-B31A034A6A6E}" srcOrd="0" destOrd="0" presId="urn:microsoft.com/office/officeart/2005/8/layout/orgChart1"/>
    <dgm:cxn modelId="{FF64F7B7-0D26-45BB-804C-54C05EFC04BA}" type="presParOf" srcId="{67B5E973-39E6-44B8-909D-B31A034A6A6E}" destId="{F5AE0D34-6ECF-4F15-BCA3-8A57C36D7226}" srcOrd="0" destOrd="0" presId="urn:microsoft.com/office/officeart/2005/8/layout/orgChart1"/>
    <dgm:cxn modelId="{64F25B35-1D88-4423-98D8-EF179FF5FDFE}" type="presParOf" srcId="{67B5E973-39E6-44B8-909D-B31A034A6A6E}" destId="{3E50C926-0956-48B1-B185-00C1AE90E2CC}" srcOrd="1" destOrd="0" presId="urn:microsoft.com/office/officeart/2005/8/layout/orgChart1"/>
    <dgm:cxn modelId="{496D8441-9F0E-4D37-91DD-F2F38D7F1E0D}" type="presParOf" srcId="{7DCA35B8-1FB3-42D2-989E-1DB8819D8677}" destId="{41C2F0A2-DDC4-43AC-A7C1-6CA57CB91704}" srcOrd="1" destOrd="0" presId="urn:microsoft.com/office/officeart/2005/8/layout/orgChart1"/>
    <dgm:cxn modelId="{A38E4329-1769-418D-AC4B-8EAE67B4F077}" type="presParOf" srcId="{7DCA35B8-1FB3-42D2-989E-1DB8819D8677}" destId="{B32E0257-83E8-4251-A83A-B19FD8E49042}" srcOrd="2" destOrd="0" presId="urn:microsoft.com/office/officeart/2005/8/layout/orgChart1"/>
    <dgm:cxn modelId="{53FDF235-0F07-43AB-A7B2-40C857A5ED1C}" type="presParOf" srcId="{579D7DAD-4143-482F-90AB-B6E111D7BD07}" destId="{FF65ED23-6186-4A84-830E-34C583598424}" srcOrd="2" destOrd="0" presId="urn:microsoft.com/office/officeart/2005/8/layout/orgChart1"/>
    <dgm:cxn modelId="{6A2BE029-F845-4088-8400-683DC7E4B9EC}" type="presParOf" srcId="{1862B822-489B-4494-9095-DA8BDD5B3AE9}" destId="{546593B0-7970-43AD-B875-AB5F61F19C9B}" srcOrd="8" destOrd="0" presId="urn:microsoft.com/office/officeart/2005/8/layout/orgChart1"/>
    <dgm:cxn modelId="{0573A499-3C65-4DDC-A24D-3DD73470110A}" type="presParOf" srcId="{1862B822-489B-4494-9095-DA8BDD5B3AE9}" destId="{61B7F43A-3BB7-4A48-BCC5-3AA3C0ED7C48}" srcOrd="9" destOrd="0" presId="urn:microsoft.com/office/officeart/2005/8/layout/orgChart1"/>
    <dgm:cxn modelId="{08DBE25D-3737-4698-A089-A9DE399D3C4B}" type="presParOf" srcId="{61B7F43A-3BB7-4A48-BCC5-3AA3C0ED7C48}" destId="{36D1D518-123D-4752-ADBC-ECEB1FF79BCD}" srcOrd="0" destOrd="0" presId="urn:microsoft.com/office/officeart/2005/8/layout/orgChart1"/>
    <dgm:cxn modelId="{84F50DFF-618C-4052-8C0E-DF1EC6FE84D7}" type="presParOf" srcId="{36D1D518-123D-4752-ADBC-ECEB1FF79BCD}" destId="{50460069-F249-46DD-B851-FF3D08AD3CC3}" srcOrd="0" destOrd="0" presId="urn:microsoft.com/office/officeart/2005/8/layout/orgChart1"/>
    <dgm:cxn modelId="{3AE5054E-5D68-41F0-8F80-D56C368D65CF}" type="presParOf" srcId="{36D1D518-123D-4752-ADBC-ECEB1FF79BCD}" destId="{179BCBFF-4D75-4B1F-8464-186CA9435FC6}" srcOrd="1" destOrd="0" presId="urn:microsoft.com/office/officeart/2005/8/layout/orgChart1"/>
    <dgm:cxn modelId="{1DF8CC3A-F6F0-4927-ADA3-5F60907EA226}" type="presParOf" srcId="{61B7F43A-3BB7-4A48-BCC5-3AA3C0ED7C48}" destId="{412B42C5-3A4E-47AF-8715-C9A2D321564D}" srcOrd="1" destOrd="0" presId="urn:microsoft.com/office/officeart/2005/8/layout/orgChart1"/>
    <dgm:cxn modelId="{7A854FB5-565E-4172-9DC7-2272EDE4991E}" type="presParOf" srcId="{412B42C5-3A4E-47AF-8715-C9A2D321564D}" destId="{74344239-C8F8-4704-8EAB-5C2CA9CC7E5D}" srcOrd="0" destOrd="0" presId="urn:microsoft.com/office/officeart/2005/8/layout/orgChart1"/>
    <dgm:cxn modelId="{29AC3DBB-4A3E-4297-8294-297C9B4DF33A}" type="presParOf" srcId="{412B42C5-3A4E-47AF-8715-C9A2D321564D}" destId="{D4AC8030-9417-49F4-854E-F1AF47D76523}" srcOrd="1" destOrd="0" presId="urn:microsoft.com/office/officeart/2005/8/layout/orgChart1"/>
    <dgm:cxn modelId="{588FA3B2-8FE4-43EC-A4E1-DC4E13090913}" type="presParOf" srcId="{D4AC8030-9417-49F4-854E-F1AF47D76523}" destId="{EA42202E-E8DB-434D-BC91-745B00E6B794}" srcOrd="0" destOrd="0" presId="urn:microsoft.com/office/officeart/2005/8/layout/orgChart1"/>
    <dgm:cxn modelId="{3E1D24C2-6414-4714-A961-9FCC15DAB11D}" type="presParOf" srcId="{EA42202E-E8DB-434D-BC91-745B00E6B794}" destId="{C2BD0A58-BCC7-4194-A7E8-7427A5126BDF}" srcOrd="0" destOrd="0" presId="urn:microsoft.com/office/officeart/2005/8/layout/orgChart1"/>
    <dgm:cxn modelId="{011D2311-9CA0-4E5A-9C88-0CF6E5988D39}" type="presParOf" srcId="{EA42202E-E8DB-434D-BC91-745B00E6B794}" destId="{8F6D05E8-C33F-4E55-BB40-117AB4CAD37A}" srcOrd="1" destOrd="0" presId="urn:microsoft.com/office/officeart/2005/8/layout/orgChart1"/>
    <dgm:cxn modelId="{29438C12-46C1-4B37-9717-CCB1EF77DB95}" type="presParOf" srcId="{D4AC8030-9417-49F4-854E-F1AF47D76523}" destId="{20B9E8BA-1D76-4833-9B31-4C60864CF9B1}" srcOrd="1" destOrd="0" presId="urn:microsoft.com/office/officeart/2005/8/layout/orgChart1"/>
    <dgm:cxn modelId="{E1E72C41-78C1-4061-84EB-5869F01C1543}" type="presParOf" srcId="{D4AC8030-9417-49F4-854E-F1AF47D76523}" destId="{665C0FA5-DCDA-481A-95E6-390B82111B9E}" srcOrd="2" destOrd="0" presId="urn:microsoft.com/office/officeart/2005/8/layout/orgChart1"/>
    <dgm:cxn modelId="{285EE243-C263-40DC-B75C-05929C051B06}" type="presParOf" srcId="{412B42C5-3A4E-47AF-8715-C9A2D321564D}" destId="{AD72A94B-7EED-45D6-94FF-DDE0816BF8C0}" srcOrd="2" destOrd="0" presId="urn:microsoft.com/office/officeart/2005/8/layout/orgChart1"/>
    <dgm:cxn modelId="{691C74DB-18DD-405D-82A6-DA02FFB63BEF}" type="presParOf" srcId="{412B42C5-3A4E-47AF-8715-C9A2D321564D}" destId="{B59FFA11-0C8F-4F96-9395-AC3C92583C5C}" srcOrd="3" destOrd="0" presId="urn:microsoft.com/office/officeart/2005/8/layout/orgChart1"/>
    <dgm:cxn modelId="{3EC8BDC4-625C-4502-AC66-C9A14BD8CEAA}" type="presParOf" srcId="{B59FFA11-0C8F-4F96-9395-AC3C92583C5C}" destId="{7FE6F875-52A3-4187-A6C4-4A580790B839}" srcOrd="0" destOrd="0" presId="urn:microsoft.com/office/officeart/2005/8/layout/orgChart1"/>
    <dgm:cxn modelId="{2B58177E-089E-45DA-B79E-783F696DFCAF}" type="presParOf" srcId="{7FE6F875-52A3-4187-A6C4-4A580790B839}" destId="{910B8B91-5C96-4FF8-BB53-D8F951F8531D}" srcOrd="0" destOrd="0" presId="urn:microsoft.com/office/officeart/2005/8/layout/orgChart1"/>
    <dgm:cxn modelId="{D0C32ADC-A5B2-493D-BCEA-768AC32EE0F2}" type="presParOf" srcId="{7FE6F875-52A3-4187-A6C4-4A580790B839}" destId="{DDC62827-FA51-4FD8-A4C3-B36155B69BC7}" srcOrd="1" destOrd="0" presId="urn:microsoft.com/office/officeart/2005/8/layout/orgChart1"/>
    <dgm:cxn modelId="{A205AD8B-2B3B-44D5-9A13-9D9C6DA18C12}" type="presParOf" srcId="{B59FFA11-0C8F-4F96-9395-AC3C92583C5C}" destId="{1521C30B-493F-4010-8F9C-B2F299793E6D}" srcOrd="1" destOrd="0" presId="urn:microsoft.com/office/officeart/2005/8/layout/orgChart1"/>
    <dgm:cxn modelId="{C99AB67F-B2D8-4191-9698-8F00AF5B7DAE}" type="presParOf" srcId="{B59FFA11-0C8F-4F96-9395-AC3C92583C5C}" destId="{530D65DA-A587-42A9-BA00-DBD8B2CF932B}" srcOrd="2" destOrd="0" presId="urn:microsoft.com/office/officeart/2005/8/layout/orgChart1"/>
    <dgm:cxn modelId="{9EBE0ED0-2714-4879-B18A-02F2524F9D43}" type="presParOf" srcId="{61B7F43A-3BB7-4A48-BCC5-3AA3C0ED7C48}" destId="{0B305E5A-EEF8-4EB8-9B37-3BB3372000BF}" srcOrd="2" destOrd="0" presId="urn:microsoft.com/office/officeart/2005/8/layout/orgChart1"/>
    <dgm:cxn modelId="{6D224689-7CB1-4240-A45F-028B5368552A}" type="presParOf" srcId="{E6059340-EB09-4276-8F57-B710E1CE731B}" destId="{F198346B-99B3-459D-8C73-56C42A9CA7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2BFED-B21F-4617-9F16-EA7525066E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BFABB-A26D-4CD6-A308-193A706FB52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Fatigue</a:t>
          </a:r>
        </a:p>
      </dgm:t>
    </dgm:pt>
    <dgm:pt modelId="{0C71C38B-75D9-4678-8037-86644BA3D0F7}" type="parTrans" cxnId="{C964F0AC-D677-4F18-BBEE-BF9A2AC294A7}">
      <dgm:prSet/>
      <dgm:spPr/>
      <dgm:t>
        <a:bodyPr/>
        <a:lstStyle/>
        <a:p>
          <a:endParaRPr lang="en-US"/>
        </a:p>
      </dgm:t>
    </dgm:pt>
    <dgm:pt modelId="{CCEE8018-CCC9-4FCB-8700-4D54B395C355}" type="sibTrans" cxnId="{C964F0AC-D677-4F18-BBEE-BF9A2AC294A7}">
      <dgm:prSet/>
      <dgm:spPr/>
      <dgm:t>
        <a:bodyPr/>
        <a:lstStyle/>
        <a:p>
          <a:endParaRPr lang="en-US"/>
        </a:p>
      </dgm:t>
    </dgm:pt>
    <dgm:pt modelId="{659BDF95-7251-43D8-9A04-AF7F5F9C6260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/>
            <a:t>Pharmacologic</a:t>
          </a:r>
        </a:p>
      </dgm:t>
    </dgm:pt>
    <dgm:pt modelId="{953893D2-123F-4579-884F-AACC8443CA12}" type="parTrans" cxnId="{247F090D-8FBE-425A-908A-BB5F991E8433}">
      <dgm:prSet/>
      <dgm:spPr/>
      <dgm:t>
        <a:bodyPr/>
        <a:lstStyle/>
        <a:p>
          <a:endParaRPr lang="en-US"/>
        </a:p>
      </dgm:t>
    </dgm:pt>
    <dgm:pt modelId="{54C5EE13-310E-444D-BF0A-1CBAB9B3ABB6}" type="sibTrans" cxnId="{247F090D-8FBE-425A-908A-BB5F991E8433}">
      <dgm:prSet/>
      <dgm:spPr/>
      <dgm:t>
        <a:bodyPr/>
        <a:lstStyle/>
        <a:p>
          <a:endParaRPr lang="en-US"/>
        </a:p>
      </dgm:t>
    </dgm:pt>
    <dgm:pt modelId="{103701BA-0382-44CA-A2D4-9F07D46A6B84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Insomnia</a:t>
          </a:r>
        </a:p>
      </dgm:t>
    </dgm:pt>
    <dgm:pt modelId="{4BFD8E5F-F96C-4D50-B2BE-64902C425403}" type="parTrans" cxnId="{6003837A-C42C-4DCF-9A17-46C3F0E8F839}">
      <dgm:prSet/>
      <dgm:spPr/>
      <dgm:t>
        <a:bodyPr/>
        <a:lstStyle/>
        <a:p>
          <a:endParaRPr lang="en-US"/>
        </a:p>
      </dgm:t>
    </dgm:pt>
    <dgm:pt modelId="{49A73D67-E8AD-4EC3-B2D1-868D29F17B2D}" type="sibTrans" cxnId="{6003837A-C42C-4DCF-9A17-46C3F0E8F839}">
      <dgm:prSet/>
      <dgm:spPr/>
      <dgm:t>
        <a:bodyPr/>
        <a:lstStyle/>
        <a:p>
          <a:endParaRPr lang="en-US"/>
        </a:p>
      </dgm:t>
    </dgm:pt>
    <dgm:pt modelId="{0B504A53-6C36-4D2B-8909-6FFD44E5EBC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/>
            <a:t>Pharmacologic</a:t>
          </a:r>
        </a:p>
      </dgm:t>
    </dgm:pt>
    <dgm:pt modelId="{91652505-6DE2-4133-8104-14025DAFEC88}" type="parTrans" cxnId="{651483CC-2D6B-44B8-B15E-6AE66D3AEAE5}">
      <dgm:prSet/>
      <dgm:spPr/>
      <dgm:t>
        <a:bodyPr/>
        <a:lstStyle/>
        <a:p>
          <a:endParaRPr lang="en-US"/>
        </a:p>
      </dgm:t>
    </dgm:pt>
    <dgm:pt modelId="{55AEB3A6-4080-4A7E-9C3C-E3D2D293E398}" type="sibTrans" cxnId="{651483CC-2D6B-44B8-B15E-6AE66D3AEAE5}">
      <dgm:prSet/>
      <dgm:spPr/>
      <dgm:t>
        <a:bodyPr/>
        <a:lstStyle/>
        <a:p>
          <a:endParaRPr lang="en-US"/>
        </a:p>
      </dgm:t>
    </dgm:pt>
    <dgm:pt modelId="{9032D902-DB80-4183-95A3-43A4694118B0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/>
            <a:t>Nonpharmacologic</a:t>
          </a:r>
        </a:p>
      </dgm:t>
    </dgm:pt>
    <dgm:pt modelId="{10A3798C-9CD8-452D-9570-0D42ED56C1EF}" type="sibTrans" cxnId="{3143FB02-3012-44EB-9297-0DF3AD401A09}">
      <dgm:prSet/>
      <dgm:spPr/>
      <dgm:t>
        <a:bodyPr/>
        <a:lstStyle/>
        <a:p>
          <a:endParaRPr lang="en-US"/>
        </a:p>
      </dgm:t>
    </dgm:pt>
    <dgm:pt modelId="{78509EA9-44C5-4EC1-BFB5-1C3ADBA88A63}" type="parTrans" cxnId="{3143FB02-3012-44EB-9297-0DF3AD401A09}">
      <dgm:prSet/>
      <dgm:spPr/>
      <dgm:t>
        <a:bodyPr/>
        <a:lstStyle/>
        <a:p>
          <a:endParaRPr lang="en-US"/>
        </a:p>
      </dgm:t>
    </dgm:pt>
    <dgm:pt modelId="{4F298923-13FE-497C-B837-93479634E3C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300" dirty="0"/>
            <a:t>Modafanil</a:t>
          </a:r>
        </a:p>
      </dgm:t>
    </dgm:pt>
    <dgm:pt modelId="{5038DA23-57EE-4124-816E-32ABCA5DF2F5}" type="parTrans" cxnId="{D4527E98-1266-43F1-95A0-00C1E31DC4BF}">
      <dgm:prSet/>
      <dgm:spPr/>
      <dgm:t>
        <a:bodyPr/>
        <a:lstStyle/>
        <a:p>
          <a:endParaRPr lang="en-US"/>
        </a:p>
      </dgm:t>
    </dgm:pt>
    <dgm:pt modelId="{CD65F7D2-A9E6-4938-B8BB-9896963D2D66}" type="sibTrans" cxnId="{D4527E98-1266-43F1-95A0-00C1E31DC4BF}">
      <dgm:prSet/>
      <dgm:spPr/>
      <dgm:t>
        <a:bodyPr/>
        <a:lstStyle/>
        <a:p>
          <a:endParaRPr lang="en-US"/>
        </a:p>
      </dgm:t>
    </dgm:pt>
    <dgm:pt modelId="{46496236-4AF1-444E-9471-6B7A24CDA6E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300" dirty="0"/>
            <a:t>Improve sleep</a:t>
          </a:r>
        </a:p>
      </dgm:t>
    </dgm:pt>
    <dgm:pt modelId="{7C8BC276-1763-4841-B58A-C2DC28C844DE}" type="parTrans" cxnId="{29A65245-8D9E-44EE-8FFA-49F0B9DC8F87}">
      <dgm:prSet/>
      <dgm:spPr/>
      <dgm:t>
        <a:bodyPr/>
        <a:lstStyle/>
        <a:p>
          <a:endParaRPr lang="en-US"/>
        </a:p>
      </dgm:t>
    </dgm:pt>
    <dgm:pt modelId="{B6629A1C-B16E-430A-9D8C-A2439434A214}" type="sibTrans" cxnId="{29A65245-8D9E-44EE-8FFA-49F0B9DC8F87}">
      <dgm:prSet/>
      <dgm:spPr/>
      <dgm:t>
        <a:bodyPr/>
        <a:lstStyle/>
        <a:p>
          <a:endParaRPr lang="en-US"/>
        </a:p>
      </dgm:t>
    </dgm:pt>
    <dgm:pt modelId="{673219F7-A338-4397-ACC0-2ACD728E69CB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300" dirty="0"/>
            <a:t>TCAs (amitriptyline), mirtazapine, zolpidem, eszopiclone, zaleplon, antihistamines (diphenhydramine), benzodiazepines</a:t>
          </a:r>
        </a:p>
      </dgm:t>
    </dgm:pt>
    <dgm:pt modelId="{7DD8BB3D-9A3D-4DE4-ACA8-876D8FE9F14B}" type="parTrans" cxnId="{6FC7C393-A468-4F6A-918F-E724E70991DF}">
      <dgm:prSet/>
      <dgm:spPr/>
      <dgm:t>
        <a:bodyPr/>
        <a:lstStyle/>
        <a:p>
          <a:endParaRPr lang="en-US"/>
        </a:p>
      </dgm:t>
    </dgm:pt>
    <dgm:pt modelId="{8AD514E0-CF39-41AD-9363-B08B9BC9F53C}" type="sibTrans" cxnId="{6FC7C393-A468-4F6A-918F-E724E70991DF}">
      <dgm:prSet/>
      <dgm:spPr/>
      <dgm:t>
        <a:bodyPr/>
        <a:lstStyle/>
        <a:p>
          <a:endParaRPr lang="en-US"/>
        </a:p>
      </dgm:t>
    </dgm:pt>
    <dgm:pt modelId="{1D226F1A-9700-4BED-8A35-849347B9F03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/>
            <a:t>Nonpharmacologic</a:t>
          </a:r>
        </a:p>
      </dgm:t>
    </dgm:pt>
    <dgm:pt modelId="{B967B3AF-F5B2-4CB2-A501-3FBB314C0971}" type="parTrans" cxnId="{1B2E50CC-1371-4B56-B461-A9BDBE293407}">
      <dgm:prSet/>
      <dgm:spPr/>
      <dgm:t>
        <a:bodyPr/>
        <a:lstStyle/>
        <a:p>
          <a:endParaRPr lang="en-US"/>
        </a:p>
      </dgm:t>
    </dgm:pt>
    <dgm:pt modelId="{51C0EDE7-052B-435E-9BAC-3514ECD4F9E8}" type="sibTrans" cxnId="{1B2E50CC-1371-4B56-B461-A9BDBE293407}">
      <dgm:prSet/>
      <dgm:spPr/>
      <dgm:t>
        <a:bodyPr/>
        <a:lstStyle/>
        <a:p>
          <a:endParaRPr lang="en-US"/>
        </a:p>
      </dgm:t>
    </dgm:pt>
    <dgm:pt modelId="{449BE94D-75C3-4EA5-B936-C1C8259DC686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300" dirty="0"/>
            <a:t>Comfort during sleep, noninvasive ventilation</a:t>
          </a:r>
        </a:p>
      </dgm:t>
    </dgm:pt>
    <dgm:pt modelId="{B4EFB61C-51AC-42D2-A4A9-C007F1F09DAF}" type="parTrans" cxnId="{D9CD2A0B-0AF9-43B6-BAE4-0DACE52CB2F7}">
      <dgm:prSet/>
      <dgm:spPr/>
      <dgm:t>
        <a:bodyPr/>
        <a:lstStyle/>
        <a:p>
          <a:endParaRPr lang="en-US"/>
        </a:p>
      </dgm:t>
    </dgm:pt>
    <dgm:pt modelId="{8DF919BA-ACD5-4E99-B989-BC372F62E239}" type="sibTrans" cxnId="{D9CD2A0B-0AF9-43B6-BAE4-0DACE52CB2F7}">
      <dgm:prSet/>
      <dgm:spPr/>
      <dgm:t>
        <a:bodyPr/>
        <a:lstStyle/>
        <a:p>
          <a:endParaRPr lang="en-US"/>
        </a:p>
      </dgm:t>
    </dgm:pt>
    <dgm:pt modelId="{F0E06589-F039-4799-BB0B-2DD81C84E687}" type="pres">
      <dgm:prSet presAssocID="{7A82BFED-B21F-4617-9F16-EA7525066E47}" presName="Name0" presStyleCnt="0">
        <dgm:presLayoutVars>
          <dgm:dir/>
          <dgm:animLvl val="lvl"/>
          <dgm:resizeHandles val="exact"/>
        </dgm:presLayoutVars>
      </dgm:prSet>
      <dgm:spPr/>
    </dgm:pt>
    <dgm:pt modelId="{E1741637-D28A-4EEF-B037-B612EBF9CAA3}" type="pres">
      <dgm:prSet presAssocID="{620BFABB-A26D-4CD6-A308-193A706FB528}" presName="linNode" presStyleCnt="0"/>
      <dgm:spPr/>
    </dgm:pt>
    <dgm:pt modelId="{EE9BC678-2501-4C34-90FD-B51D3AC75DA2}" type="pres">
      <dgm:prSet presAssocID="{620BFABB-A26D-4CD6-A308-193A706FB52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F890FB1-116C-4F33-B12A-C0499748D345}" type="pres">
      <dgm:prSet presAssocID="{620BFABB-A26D-4CD6-A308-193A706FB528}" presName="descendantText" presStyleLbl="alignAccFollowNode1" presStyleIdx="0" presStyleCnt="2">
        <dgm:presLayoutVars>
          <dgm:bulletEnabled val="1"/>
        </dgm:presLayoutVars>
      </dgm:prSet>
      <dgm:spPr/>
    </dgm:pt>
    <dgm:pt modelId="{EA16EC50-AEB3-40F0-8198-4A9B5C85E532}" type="pres">
      <dgm:prSet presAssocID="{CCEE8018-CCC9-4FCB-8700-4D54B395C355}" presName="sp" presStyleCnt="0"/>
      <dgm:spPr/>
    </dgm:pt>
    <dgm:pt modelId="{BBDF6785-1997-490E-8F4A-A0A2CB410D7A}" type="pres">
      <dgm:prSet presAssocID="{103701BA-0382-44CA-A2D4-9F07D46A6B84}" presName="linNode" presStyleCnt="0"/>
      <dgm:spPr/>
    </dgm:pt>
    <dgm:pt modelId="{BDD4838A-C2A4-4211-9806-CFCB3B9F8958}" type="pres">
      <dgm:prSet presAssocID="{103701BA-0382-44CA-A2D4-9F07D46A6B8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A68EBE6-2BFF-4451-8D2F-E0F894153339}" type="pres">
      <dgm:prSet presAssocID="{103701BA-0382-44CA-A2D4-9F07D46A6B8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143FB02-3012-44EB-9297-0DF3AD401A09}" srcId="{620BFABB-A26D-4CD6-A308-193A706FB528}" destId="{9032D902-DB80-4183-95A3-43A4694118B0}" srcOrd="1" destOrd="0" parTransId="{78509EA9-44C5-4EC1-BFB5-1C3ADBA88A63}" sibTransId="{10A3798C-9CD8-452D-9570-0D42ED56C1EF}"/>
    <dgm:cxn modelId="{1ABDAA05-D09D-4E00-B849-9B1A3C77C82F}" type="presOf" srcId="{4F298923-13FE-497C-B837-93479634E3C7}" destId="{9F890FB1-116C-4F33-B12A-C0499748D345}" srcOrd="0" destOrd="1" presId="urn:microsoft.com/office/officeart/2005/8/layout/vList5"/>
    <dgm:cxn modelId="{05A17208-E5AD-4B3A-B223-FE12A032E4A3}" type="presOf" srcId="{673219F7-A338-4397-ACC0-2ACD728E69CB}" destId="{8A68EBE6-2BFF-4451-8D2F-E0F894153339}" srcOrd="0" destOrd="1" presId="urn:microsoft.com/office/officeart/2005/8/layout/vList5"/>
    <dgm:cxn modelId="{D9CD2A0B-0AF9-43B6-BAE4-0DACE52CB2F7}" srcId="{1D226F1A-9700-4BED-8A35-849347B9F033}" destId="{449BE94D-75C3-4EA5-B936-C1C8259DC686}" srcOrd="0" destOrd="0" parTransId="{B4EFB61C-51AC-42D2-A4A9-C007F1F09DAF}" sibTransId="{8DF919BA-ACD5-4E99-B989-BC372F62E239}"/>
    <dgm:cxn modelId="{247F090D-8FBE-425A-908A-BB5F991E8433}" srcId="{620BFABB-A26D-4CD6-A308-193A706FB528}" destId="{659BDF95-7251-43D8-9A04-AF7F5F9C6260}" srcOrd="0" destOrd="0" parTransId="{953893D2-123F-4579-884F-AACC8443CA12}" sibTransId="{54C5EE13-310E-444D-BF0A-1CBAB9B3ABB6}"/>
    <dgm:cxn modelId="{1B71EA15-D8D1-4E2D-8F94-D2193871F412}" type="presOf" srcId="{46496236-4AF1-444E-9471-6B7A24CDA6ED}" destId="{9F890FB1-116C-4F33-B12A-C0499748D345}" srcOrd="0" destOrd="3" presId="urn:microsoft.com/office/officeart/2005/8/layout/vList5"/>
    <dgm:cxn modelId="{5C977E1C-CAAC-4CFE-A9F3-8B8CE25EDB43}" type="presOf" srcId="{659BDF95-7251-43D8-9A04-AF7F5F9C6260}" destId="{9F890FB1-116C-4F33-B12A-C0499748D345}" srcOrd="0" destOrd="0" presId="urn:microsoft.com/office/officeart/2005/8/layout/vList5"/>
    <dgm:cxn modelId="{3A828D3E-39D3-4381-B0E8-B53FE3EC4BB2}" type="presOf" srcId="{7A82BFED-B21F-4617-9F16-EA7525066E47}" destId="{F0E06589-F039-4799-BB0B-2DD81C84E687}" srcOrd="0" destOrd="0" presId="urn:microsoft.com/office/officeart/2005/8/layout/vList5"/>
    <dgm:cxn modelId="{29A65245-8D9E-44EE-8FFA-49F0B9DC8F87}" srcId="{9032D902-DB80-4183-95A3-43A4694118B0}" destId="{46496236-4AF1-444E-9471-6B7A24CDA6ED}" srcOrd="0" destOrd="0" parTransId="{7C8BC276-1763-4841-B58A-C2DC28C844DE}" sibTransId="{B6629A1C-B16E-430A-9D8C-A2439434A214}"/>
    <dgm:cxn modelId="{9BBCF352-D34F-4BA7-A012-DDF7CF84A5C1}" type="presOf" srcId="{1D226F1A-9700-4BED-8A35-849347B9F033}" destId="{8A68EBE6-2BFF-4451-8D2F-E0F894153339}" srcOrd="0" destOrd="2" presId="urn:microsoft.com/office/officeart/2005/8/layout/vList5"/>
    <dgm:cxn modelId="{27306C79-B2B2-47F7-9536-E9E4DE186E0C}" type="presOf" srcId="{9032D902-DB80-4183-95A3-43A4694118B0}" destId="{9F890FB1-116C-4F33-B12A-C0499748D345}" srcOrd="0" destOrd="2" presId="urn:microsoft.com/office/officeart/2005/8/layout/vList5"/>
    <dgm:cxn modelId="{6003837A-C42C-4DCF-9A17-46C3F0E8F839}" srcId="{7A82BFED-B21F-4617-9F16-EA7525066E47}" destId="{103701BA-0382-44CA-A2D4-9F07D46A6B84}" srcOrd="1" destOrd="0" parTransId="{4BFD8E5F-F96C-4D50-B2BE-64902C425403}" sibTransId="{49A73D67-E8AD-4EC3-B2D1-868D29F17B2D}"/>
    <dgm:cxn modelId="{6FC7C393-A468-4F6A-918F-E724E70991DF}" srcId="{0B504A53-6C36-4D2B-8909-6FFD44E5EBC6}" destId="{673219F7-A338-4397-ACC0-2ACD728E69CB}" srcOrd="0" destOrd="0" parTransId="{7DD8BB3D-9A3D-4DE4-ACA8-876D8FE9F14B}" sibTransId="{8AD514E0-CF39-41AD-9363-B08B9BC9F53C}"/>
    <dgm:cxn modelId="{D4527E98-1266-43F1-95A0-00C1E31DC4BF}" srcId="{659BDF95-7251-43D8-9A04-AF7F5F9C6260}" destId="{4F298923-13FE-497C-B837-93479634E3C7}" srcOrd="0" destOrd="0" parTransId="{5038DA23-57EE-4124-816E-32ABCA5DF2F5}" sibTransId="{CD65F7D2-A9E6-4938-B8BB-9896963D2D66}"/>
    <dgm:cxn modelId="{237C809F-412A-4794-8EEF-FC564B8F6447}" type="presOf" srcId="{103701BA-0382-44CA-A2D4-9F07D46A6B84}" destId="{BDD4838A-C2A4-4211-9806-CFCB3B9F8958}" srcOrd="0" destOrd="0" presId="urn:microsoft.com/office/officeart/2005/8/layout/vList5"/>
    <dgm:cxn modelId="{C964F0AC-D677-4F18-BBEE-BF9A2AC294A7}" srcId="{7A82BFED-B21F-4617-9F16-EA7525066E47}" destId="{620BFABB-A26D-4CD6-A308-193A706FB528}" srcOrd="0" destOrd="0" parTransId="{0C71C38B-75D9-4678-8037-86644BA3D0F7}" sibTransId="{CCEE8018-CCC9-4FCB-8700-4D54B395C355}"/>
    <dgm:cxn modelId="{4D01A3C9-7760-4E77-BA9C-6123DEFDDE91}" type="presOf" srcId="{449BE94D-75C3-4EA5-B936-C1C8259DC686}" destId="{8A68EBE6-2BFF-4451-8D2F-E0F894153339}" srcOrd="0" destOrd="3" presId="urn:microsoft.com/office/officeart/2005/8/layout/vList5"/>
    <dgm:cxn modelId="{1B2E50CC-1371-4B56-B461-A9BDBE293407}" srcId="{103701BA-0382-44CA-A2D4-9F07D46A6B84}" destId="{1D226F1A-9700-4BED-8A35-849347B9F033}" srcOrd="1" destOrd="0" parTransId="{B967B3AF-F5B2-4CB2-A501-3FBB314C0971}" sibTransId="{51C0EDE7-052B-435E-9BAC-3514ECD4F9E8}"/>
    <dgm:cxn modelId="{651483CC-2D6B-44B8-B15E-6AE66D3AEAE5}" srcId="{103701BA-0382-44CA-A2D4-9F07D46A6B84}" destId="{0B504A53-6C36-4D2B-8909-6FFD44E5EBC6}" srcOrd="0" destOrd="0" parTransId="{91652505-6DE2-4133-8104-14025DAFEC88}" sibTransId="{55AEB3A6-4080-4A7E-9C3C-E3D2D293E398}"/>
    <dgm:cxn modelId="{68AF96D3-2C70-41BF-A776-6DF0D379CB0B}" type="presOf" srcId="{620BFABB-A26D-4CD6-A308-193A706FB528}" destId="{EE9BC678-2501-4C34-90FD-B51D3AC75DA2}" srcOrd="0" destOrd="0" presId="urn:microsoft.com/office/officeart/2005/8/layout/vList5"/>
    <dgm:cxn modelId="{C03ED6FF-BDBC-4C3B-B5B3-FBC659B59802}" type="presOf" srcId="{0B504A53-6C36-4D2B-8909-6FFD44E5EBC6}" destId="{8A68EBE6-2BFF-4451-8D2F-E0F894153339}" srcOrd="0" destOrd="0" presId="urn:microsoft.com/office/officeart/2005/8/layout/vList5"/>
    <dgm:cxn modelId="{10E9A155-FD07-4167-9B74-598047E9042D}" type="presParOf" srcId="{F0E06589-F039-4799-BB0B-2DD81C84E687}" destId="{E1741637-D28A-4EEF-B037-B612EBF9CAA3}" srcOrd="0" destOrd="0" presId="urn:microsoft.com/office/officeart/2005/8/layout/vList5"/>
    <dgm:cxn modelId="{31733460-B5BC-4BD6-BCC7-2BBB7B7C977F}" type="presParOf" srcId="{E1741637-D28A-4EEF-B037-B612EBF9CAA3}" destId="{EE9BC678-2501-4C34-90FD-B51D3AC75DA2}" srcOrd="0" destOrd="0" presId="urn:microsoft.com/office/officeart/2005/8/layout/vList5"/>
    <dgm:cxn modelId="{5E5744DE-86B6-4091-9299-FF6D4D17CF1A}" type="presParOf" srcId="{E1741637-D28A-4EEF-B037-B612EBF9CAA3}" destId="{9F890FB1-116C-4F33-B12A-C0499748D345}" srcOrd="1" destOrd="0" presId="urn:microsoft.com/office/officeart/2005/8/layout/vList5"/>
    <dgm:cxn modelId="{F040BC2D-8BC1-497F-8A0A-91D95FC3E1E9}" type="presParOf" srcId="{F0E06589-F039-4799-BB0B-2DD81C84E687}" destId="{EA16EC50-AEB3-40F0-8198-4A9B5C85E532}" srcOrd="1" destOrd="0" presId="urn:microsoft.com/office/officeart/2005/8/layout/vList5"/>
    <dgm:cxn modelId="{B78D581C-E06B-4A55-BCD3-4C4F4E011BE3}" type="presParOf" srcId="{F0E06589-F039-4799-BB0B-2DD81C84E687}" destId="{BBDF6785-1997-490E-8F4A-A0A2CB410D7A}" srcOrd="2" destOrd="0" presId="urn:microsoft.com/office/officeart/2005/8/layout/vList5"/>
    <dgm:cxn modelId="{A451C515-F55D-4FA6-AFB2-7F6D59E704F2}" type="presParOf" srcId="{BBDF6785-1997-490E-8F4A-A0A2CB410D7A}" destId="{BDD4838A-C2A4-4211-9806-CFCB3B9F8958}" srcOrd="0" destOrd="0" presId="urn:microsoft.com/office/officeart/2005/8/layout/vList5"/>
    <dgm:cxn modelId="{088C74AC-F3F9-497A-8B9C-50A47E354529}" type="presParOf" srcId="{BBDF6785-1997-490E-8F4A-A0A2CB410D7A}" destId="{8A68EBE6-2BFF-4451-8D2F-E0F8941533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942F0-77EC-45FD-AE22-235EDB7B34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ECD66-5B61-42AA-83A0-5D83A25A5B5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Constipation</a:t>
          </a:r>
        </a:p>
      </dgm:t>
    </dgm:pt>
    <dgm:pt modelId="{627A44E2-E523-4030-AAF2-AAEEDDF9DFBE}" type="parTrans" cxnId="{F5555B3C-14BE-4C17-8F85-11CE2F843A71}">
      <dgm:prSet/>
      <dgm:spPr/>
      <dgm:t>
        <a:bodyPr/>
        <a:lstStyle/>
        <a:p>
          <a:endParaRPr lang="en-US"/>
        </a:p>
      </dgm:t>
    </dgm:pt>
    <dgm:pt modelId="{1FCE806B-55AE-4F47-A086-5B7D3659C28B}" type="sibTrans" cxnId="{F5555B3C-14BE-4C17-8F85-11CE2F843A71}">
      <dgm:prSet/>
      <dgm:spPr/>
      <dgm:t>
        <a:bodyPr/>
        <a:lstStyle/>
        <a:p>
          <a:endParaRPr lang="en-US"/>
        </a:p>
      </dgm:t>
    </dgm:pt>
    <dgm:pt modelId="{57C03C65-C614-4EB4-ADFC-A1135BF9B08E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5B599EEE-E6AF-4307-93FE-58AB9F68D4F9}" type="parTrans" cxnId="{086357F2-DBC9-4262-B954-47DA34F8E3CB}">
      <dgm:prSet/>
      <dgm:spPr/>
      <dgm:t>
        <a:bodyPr/>
        <a:lstStyle/>
        <a:p>
          <a:endParaRPr lang="en-US"/>
        </a:p>
      </dgm:t>
    </dgm:pt>
    <dgm:pt modelId="{4872AB22-9797-4875-BBC0-886DE89FB1D7}" type="sibTrans" cxnId="{086357F2-DBC9-4262-B954-47DA34F8E3CB}">
      <dgm:prSet/>
      <dgm:spPr/>
      <dgm:t>
        <a:bodyPr/>
        <a:lstStyle/>
        <a:p>
          <a:endParaRPr lang="en-US"/>
        </a:p>
      </dgm:t>
    </dgm:pt>
    <dgm:pt modelId="{64635999-A719-4994-A1B9-8432DC2E02F8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Nonpharmacologic</a:t>
          </a:r>
        </a:p>
      </dgm:t>
    </dgm:pt>
    <dgm:pt modelId="{4328FC15-AD03-465D-A5BB-D3B33974CFC5}" type="parTrans" cxnId="{D1AB97F3-FD70-476E-B334-781D197DC5CB}">
      <dgm:prSet/>
      <dgm:spPr/>
      <dgm:t>
        <a:bodyPr/>
        <a:lstStyle/>
        <a:p>
          <a:endParaRPr lang="en-US"/>
        </a:p>
      </dgm:t>
    </dgm:pt>
    <dgm:pt modelId="{8497E2D4-0520-43B6-B35E-C299E80CEC69}" type="sibTrans" cxnId="{D1AB97F3-FD70-476E-B334-781D197DC5CB}">
      <dgm:prSet/>
      <dgm:spPr/>
      <dgm:t>
        <a:bodyPr/>
        <a:lstStyle/>
        <a:p>
          <a:endParaRPr lang="en-US"/>
        </a:p>
      </dgm:t>
    </dgm:pt>
    <dgm:pt modelId="{6C6304A6-558A-4E3A-B2A6-1642778B629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Erectile dysfunction</a:t>
          </a:r>
        </a:p>
      </dgm:t>
    </dgm:pt>
    <dgm:pt modelId="{02A501F0-3410-4010-84CB-9753B68A4438}" type="parTrans" cxnId="{9C1AB79A-2119-415C-9EAD-515100ED360D}">
      <dgm:prSet/>
      <dgm:spPr/>
      <dgm:t>
        <a:bodyPr/>
        <a:lstStyle/>
        <a:p>
          <a:endParaRPr lang="en-US"/>
        </a:p>
      </dgm:t>
    </dgm:pt>
    <dgm:pt modelId="{B0F2F247-7133-4A2C-AD26-F0E918C0BD94}" type="sibTrans" cxnId="{9C1AB79A-2119-415C-9EAD-515100ED360D}">
      <dgm:prSet/>
      <dgm:spPr/>
      <dgm:t>
        <a:bodyPr/>
        <a:lstStyle/>
        <a:p>
          <a:endParaRPr lang="en-US"/>
        </a:p>
      </dgm:t>
    </dgm:pt>
    <dgm:pt modelId="{1E673207-021E-4C87-94AA-F64526AB8D2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DA41CF95-F6C0-451A-81A8-45069D37F416}" type="parTrans" cxnId="{23F84131-0B5C-4887-A054-671482B73DF7}">
      <dgm:prSet/>
      <dgm:spPr/>
      <dgm:t>
        <a:bodyPr/>
        <a:lstStyle/>
        <a:p>
          <a:endParaRPr lang="en-US"/>
        </a:p>
      </dgm:t>
    </dgm:pt>
    <dgm:pt modelId="{9DA2B308-BF9B-4C82-9EBF-FA7DD4BE93DD}" type="sibTrans" cxnId="{23F84131-0B5C-4887-A054-671482B73DF7}">
      <dgm:prSet/>
      <dgm:spPr/>
      <dgm:t>
        <a:bodyPr/>
        <a:lstStyle/>
        <a:p>
          <a:endParaRPr lang="en-US"/>
        </a:p>
      </dgm:t>
    </dgm:pt>
    <dgm:pt modelId="{5B9BCE44-2D96-4DB2-BF42-7F7D81EB8A3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Urinary urgency</a:t>
          </a:r>
        </a:p>
      </dgm:t>
    </dgm:pt>
    <dgm:pt modelId="{95663977-0416-454B-B346-E7144A1F8B8A}" type="parTrans" cxnId="{065764C1-1979-4DE4-9FEB-F46121408E8E}">
      <dgm:prSet/>
      <dgm:spPr/>
      <dgm:t>
        <a:bodyPr/>
        <a:lstStyle/>
        <a:p>
          <a:endParaRPr lang="en-US"/>
        </a:p>
      </dgm:t>
    </dgm:pt>
    <dgm:pt modelId="{AB215075-B4A1-4CE4-9FD7-42A1CE828EDA}" type="sibTrans" cxnId="{065764C1-1979-4DE4-9FEB-F46121408E8E}">
      <dgm:prSet/>
      <dgm:spPr/>
      <dgm:t>
        <a:bodyPr/>
        <a:lstStyle/>
        <a:p>
          <a:endParaRPr lang="en-US"/>
        </a:p>
      </dgm:t>
    </dgm:pt>
    <dgm:pt modelId="{65262C9B-B149-40C9-851F-D05329BBF3D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74C1D69A-FB4A-4A0F-99D5-BD77707B73F1}" type="parTrans" cxnId="{5459893B-2F7E-4924-930D-484D98FBC67E}">
      <dgm:prSet/>
      <dgm:spPr/>
      <dgm:t>
        <a:bodyPr/>
        <a:lstStyle/>
        <a:p>
          <a:endParaRPr lang="en-US"/>
        </a:p>
      </dgm:t>
    </dgm:pt>
    <dgm:pt modelId="{FDD1748C-83BC-4292-A8FB-2E3D530AF3B1}" type="sibTrans" cxnId="{5459893B-2F7E-4924-930D-484D98FBC67E}">
      <dgm:prSet/>
      <dgm:spPr/>
      <dgm:t>
        <a:bodyPr/>
        <a:lstStyle/>
        <a:p>
          <a:endParaRPr lang="en-US"/>
        </a:p>
      </dgm:t>
    </dgm:pt>
    <dgm:pt modelId="{8CE0FD28-09A0-4FF9-9C85-0EBEFDFA989F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Docusate, senna, bisacodyl, lactulose, magnesium, polyethylene glycol</a:t>
          </a:r>
        </a:p>
      </dgm:t>
    </dgm:pt>
    <dgm:pt modelId="{5C5E406C-A721-4A08-9BB0-EE44C60F4568}" type="parTrans" cxnId="{9206DE66-8CCC-4F69-B87D-EE246F8FC3FF}">
      <dgm:prSet/>
      <dgm:spPr/>
      <dgm:t>
        <a:bodyPr/>
        <a:lstStyle/>
        <a:p>
          <a:endParaRPr lang="en-US"/>
        </a:p>
      </dgm:t>
    </dgm:pt>
    <dgm:pt modelId="{74AAE929-152C-4625-B06B-DF891B346704}" type="sibTrans" cxnId="{9206DE66-8CCC-4F69-B87D-EE246F8FC3FF}">
      <dgm:prSet/>
      <dgm:spPr/>
      <dgm:t>
        <a:bodyPr/>
        <a:lstStyle/>
        <a:p>
          <a:endParaRPr lang="en-US"/>
        </a:p>
      </dgm:t>
    </dgm:pt>
    <dgm:pt modelId="{46950610-D167-48D4-AE49-7C7A0022D6C0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Increase hydration, fiber intake; prune or apple juice</a:t>
          </a:r>
        </a:p>
      </dgm:t>
    </dgm:pt>
    <dgm:pt modelId="{40E052F5-F352-4684-A561-C02CD2C39AD6}" type="parTrans" cxnId="{8FDFC5C3-1263-4C2D-BDE9-5405422ED6C5}">
      <dgm:prSet/>
      <dgm:spPr/>
      <dgm:t>
        <a:bodyPr/>
        <a:lstStyle/>
        <a:p>
          <a:endParaRPr lang="en-US"/>
        </a:p>
      </dgm:t>
    </dgm:pt>
    <dgm:pt modelId="{0F329BA0-0503-4117-BB71-8B1E6E7FAE46}" type="sibTrans" cxnId="{8FDFC5C3-1263-4C2D-BDE9-5405422ED6C5}">
      <dgm:prSet/>
      <dgm:spPr/>
      <dgm:t>
        <a:bodyPr/>
        <a:lstStyle/>
        <a:p>
          <a:endParaRPr lang="en-US"/>
        </a:p>
      </dgm:t>
    </dgm:pt>
    <dgm:pt modelId="{D85C17E6-62CE-4DB3-8F96-569A44995027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Sildenafil, tadalafil, vardenafil, avanafil</a:t>
          </a:r>
        </a:p>
      </dgm:t>
    </dgm:pt>
    <dgm:pt modelId="{40FEC782-8B99-4534-87A7-B1A28B7741F9}" type="parTrans" cxnId="{F8BCAEFE-6140-4692-9C5A-A7460DBBA6A3}">
      <dgm:prSet/>
      <dgm:spPr/>
      <dgm:t>
        <a:bodyPr/>
        <a:lstStyle/>
        <a:p>
          <a:endParaRPr lang="en-US"/>
        </a:p>
      </dgm:t>
    </dgm:pt>
    <dgm:pt modelId="{C2D46D26-A3C1-4277-A0DC-163D4582525D}" type="sibTrans" cxnId="{F8BCAEFE-6140-4692-9C5A-A7460DBBA6A3}">
      <dgm:prSet/>
      <dgm:spPr/>
      <dgm:t>
        <a:bodyPr/>
        <a:lstStyle/>
        <a:p>
          <a:endParaRPr lang="en-US"/>
        </a:p>
      </dgm:t>
    </dgm:pt>
    <dgm:pt modelId="{C00DBBD9-65FE-47E6-987C-7F545D4EACD6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Oxybutynin, tolterodine, solifenacin, mirabegron, amitriptyline</a:t>
          </a:r>
        </a:p>
      </dgm:t>
    </dgm:pt>
    <dgm:pt modelId="{905E68D6-6AA6-484D-B880-F268C19B8B2F}" type="parTrans" cxnId="{BC242679-E5C4-4B3E-AD3E-5919AE8491B8}">
      <dgm:prSet/>
      <dgm:spPr/>
      <dgm:t>
        <a:bodyPr/>
        <a:lstStyle/>
        <a:p>
          <a:endParaRPr lang="en-US"/>
        </a:p>
      </dgm:t>
    </dgm:pt>
    <dgm:pt modelId="{FDCE3FEF-71D1-4832-AB46-67D703D512AA}" type="sibTrans" cxnId="{BC242679-E5C4-4B3E-AD3E-5919AE8491B8}">
      <dgm:prSet/>
      <dgm:spPr/>
      <dgm:t>
        <a:bodyPr/>
        <a:lstStyle/>
        <a:p>
          <a:endParaRPr lang="en-US"/>
        </a:p>
      </dgm:t>
    </dgm:pt>
    <dgm:pt modelId="{A9F5714A-035A-488F-9A66-39AE67AD61B1}" type="pres">
      <dgm:prSet presAssocID="{6D1942F0-77EC-45FD-AE22-235EDB7B3406}" presName="Name0" presStyleCnt="0">
        <dgm:presLayoutVars>
          <dgm:dir/>
          <dgm:animLvl val="lvl"/>
          <dgm:resizeHandles val="exact"/>
        </dgm:presLayoutVars>
      </dgm:prSet>
      <dgm:spPr/>
    </dgm:pt>
    <dgm:pt modelId="{CC6F96B4-AC9D-49D5-9D54-0E9AF14A1C53}" type="pres">
      <dgm:prSet presAssocID="{E4FECD66-5B61-42AA-83A0-5D83A25A5B55}" presName="linNode" presStyleCnt="0"/>
      <dgm:spPr/>
    </dgm:pt>
    <dgm:pt modelId="{7987C28C-ADCA-45C8-B819-291D551ABD97}" type="pres">
      <dgm:prSet presAssocID="{E4FECD66-5B61-42AA-83A0-5D83A25A5B5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03AC71-E38A-4571-8B1A-684C8E0019E1}" type="pres">
      <dgm:prSet presAssocID="{E4FECD66-5B61-42AA-83A0-5D83A25A5B55}" presName="descendantText" presStyleLbl="alignAccFollowNode1" presStyleIdx="0" presStyleCnt="3">
        <dgm:presLayoutVars>
          <dgm:bulletEnabled val="1"/>
        </dgm:presLayoutVars>
      </dgm:prSet>
      <dgm:spPr/>
    </dgm:pt>
    <dgm:pt modelId="{58F231FE-6757-4D17-A152-245F94EE5242}" type="pres">
      <dgm:prSet presAssocID="{1FCE806B-55AE-4F47-A086-5B7D3659C28B}" presName="sp" presStyleCnt="0"/>
      <dgm:spPr/>
    </dgm:pt>
    <dgm:pt modelId="{3703DDD1-FCFB-45E9-9968-43BE0D717931}" type="pres">
      <dgm:prSet presAssocID="{6C6304A6-558A-4E3A-B2A6-1642778B6293}" presName="linNode" presStyleCnt="0"/>
      <dgm:spPr/>
    </dgm:pt>
    <dgm:pt modelId="{3D1C21E7-20D0-41C8-8D3B-9EE9FE0D8A08}" type="pres">
      <dgm:prSet presAssocID="{6C6304A6-558A-4E3A-B2A6-1642778B629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5BEEF97-1629-4D19-8ECD-43462A5697B5}" type="pres">
      <dgm:prSet presAssocID="{6C6304A6-558A-4E3A-B2A6-1642778B6293}" presName="descendantText" presStyleLbl="alignAccFollowNode1" presStyleIdx="1" presStyleCnt="3">
        <dgm:presLayoutVars>
          <dgm:bulletEnabled val="1"/>
        </dgm:presLayoutVars>
      </dgm:prSet>
      <dgm:spPr/>
    </dgm:pt>
    <dgm:pt modelId="{9546D16C-ABFC-477F-BD2F-09E788570184}" type="pres">
      <dgm:prSet presAssocID="{B0F2F247-7133-4A2C-AD26-F0E918C0BD94}" presName="sp" presStyleCnt="0"/>
      <dgm:spPr/>
    </dgm:pt>
    <dgm:pt modelId="{7C671077-7ABF-476E-9E1C-4CF1DF0DF00A}" type="pres">
      <dgm:prSet presAssocID="{5B9BCE44-2D96-4DB2-BF42-7F7D81EB8A3B}" presName="linNode" presStyleCnt="0"/>
      <dgm:spPr/>
    </dgm:pt>
    <dgm:pt modelId="{23AA7B5A-C79B-4082-8675-72CD4DB92754}" type="pres">
      <dgm:prSet presAssocID="{5B9BCE44-2D96-4DB2-BF42-7F7D81EB8A3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83AE936-1484-4236-A30F-E6C9445611DB}" type="pres">
      <dgm:prSet presAssocID="{5B9BCE44-2D96-4DB2-BF42-7F7D81EB8A3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636BA01-1352-406B-B114-BE90D6920013}" type="presOf" srcId="{64635999-A719-4994-A1B9-8432DC2E02F8}" destId="{6503AC71-E38A-4571-8B1A-684C8E0019E1}" srcOrd="0" destOrd="2" presId="urn:microsoft.com/office/officeart/2005/8/layout/vList5"/>
    <dgm:cxn modelId="{ABC75313-9E5A-4946-9D5B-01E85D35A2A2}" type="presOf" srcId="{57C03C65-C614-4EB4-ADFC-A1135BF9B08E}" destId="{6503AC71-E38A-4571-8B1A-684C8E0019E1}" srcOrd="0" destOrd="0" presId="urn:microsoft.com/office/officeart/2005/8/layout/vList5"/>
    <dgm:cxn modelId="{3B348613-DCF5-4911-BA2B-71A23C10AC68}" type="presOf" srcId="{1E673207-021E-4C87-94AA-F64526AB8D2A}" destId="{85BEEF97-1629-4D19-8ECD-43462A5697B5}" srcOrd="0" destOrd="0" presId="urn:microsoft.com/office/officeart/2005/8/layout/vList5"/>
    <dgm:cxn modelId="{23F84131-0B5C-4887-A054-671482B73DF7}" srcId="{6C6304A6-558A-4E3A-B2A6-1642778B6293}" destId="{1E673207-021E-4C87-94AA-F64526AB8D2A}" srcOrd="0" destOrd="0" parTransId="{DA41CF95-F6C0-451A-81A8-45069D37F416}" sibTransId="{9DA2B308-BF9B-4C82-9EBF-FA7DD4BE93DD}"/>
    <dgm:cxn modelId="{5459893B-2F7E-4924-930D-484D98FBC67E}" srcId="{5B9BCE44-2D96-4DB2-BF42-7F7D81EB8A3B}" destId="{65262C9B-B149-40C9-851F-D05329BBF3D9}" srcOrd="0" destOrd="0" parTransId="{74C1D69A-FB4A-4A0F-99D5-BD77707B73F1}" sibTransId="{FDD1748C-83BC-4292-A8FB-2E3D530AF3B1}"/>
    <dgm:cxn modelId="{F5555B3C-14BE-4C17-8F85-11CE2F843A71}" srcId="{6D1942F0-77EC-45FD-AE22-235EDB7B3406}" destId="{E4FECD66-5B61-42AA-83A0-5D83A25A5B55}" srcOrd="0" destOrd="0" parTransId="{627A44E2-E523-4030-AAF2-AAEEDDF9DFBE}" sibTransId="{1FCE806B-55AE-4F47-A086-5B7D3659C28B}"/>
    <dgm:cxn modelId="{9206DE66-8CCC-4F69-B87D-EE246F8FC3FF}" srcId="{57C03C65-C614-4EB4-ADFC-A1135BF9B08E}" destId="{8CE0FD28-09A0-4FF9-9C85-0EBEFDFA989F}" srcOrd="0" destOrd="0" parTransId="{5C5E406C-A721-4A08-9BB0-EE44C60F4568}" sibTransId="{74AAE929-152C-4625-B06B-DF891B346704}"/>
    <dgm:cxn modelId="{E74B8069-C599-4593-A49E-FCC46F149EB4}" type="presOf" srcId="{46950610-D167-48D4-AE49-7C7A0022D6C0}" destId="{6503AC71-E38A-4571-8B1A-684C8E0019E1}" srcOrd="0" destOrd="3" presId="urn:microsoft.com/office/officeart/2005/8/layout/vList5"/>
    <dgm:cxn modelId="{6134FC4A-76CD-4D78-806F-BB626ED99FBB}" type="presOf" srcId="{5B9BCE44-2D96-4DB2-BF42-7F7D81EB8A3B}" destId="{23AA7B5A-C79B-4082-8675-72CD4DB92754}" srcOrd="0" destOrd="0" presId="urn:microsoft.com/office/officeart/2005/8/layout/vList5"/>
    <dgm:cxn modelId="{52FD5E4B-2FF3-4726-8A08-72E3F3604513}" type="presOf" srcId="{65262C9B-B149-40C9-851F-D05329BBF3D9}" destId="{F83AE936-1484-4236-A30F-E6C9445611DB}" srcOrd="0" destOrd="0" presId="urn:microsoft.com/office/officeart/2005/8/layout/vList5"/>
    <dgm:cxn modelId="{E207F471-7F5D-4D26-AE39-9E689ABF6842}" type="presOf" srcId="{C00DBBD9-65FE-47E6-987C-7F545D4EACD6}" destId="{F83AE936-1484-4236-A30F-E6C9445611DB}" srcOrd="0" destOrd="1" presId="urn:microsoft.com/office/officeart/2005/8/layout/vList5"/>
    <dgm:cxn modelId="{BC242679-E5C4-4B3E-AD3E-5919AE8491B8}" srcId="{65262C9B-B149-40C9-851F-D05329BBF3D9}" destId="{C00DBBD9-65FE-47E6-987C-7F545D4EACD6}" srcOrd="0" destOrd="0" parTransId="{905E68D6-6AA6-484D-B880-F268C19B8B2F}" sibTransId="{FDCE3FEF-71D1-4832-AB46-67D703D512AA}"/>
    <dgm:cxn modelId="{CD65597B-7C7B-4A4D-9130-F48FA84AF86D}" type="presOf" srcId="{6C6304A6-558A-4E3A-B2A6-1642778B6293}" destId="{3D1C21E7-20D0-41C8-8D3B-9EE9FE0D8A08}" srcOrd="0" destOrd="0" presId="urn:microsoft.com/office/officeart/2005/8/layout/vList5"/>
    <dgm:cxn modelId="{D560A588-6908-459F-A990-AB605F1AC97C}" type="presOf" srcId="{E4FECD66-5B61-42AA-83A0-5D83A25A5B55}" destId="{7987C28C-ADCA-45C8-B819-291D551ABD97}" srcOrd="0" destOrd="0" presId="urn:microsoft.com/office/officeart/2005/8/layout/vList5"/>
    <dgm:cxn modelId="{9C1AB79A-2119-415C-9EAD-515100ED360D}" srcId="{6D1942F0-77EC-45FD-AE22-235EDB7B3406}" destId="{6C6304A6-558A-4E3A-B2A6-1642778B6293}" srcOrd="1" destOrd="0" parTransId="{02A501F0-3410-4010-84CB-9753B68A4438}" sibTransId="{B0F2F247-7133-4A2C-AD26-F0E918C0BD94}"/>
    <dgm:cxn modelId="{065764C1-1979-4DE4-9FEB-F46121408E8E}" srcId="{6D1942F0-77EC-45FD-AE22-235EDB7B3406}" destId="{5B9BCE44-2D96-4DB2-BF42-7F7D81EB8A3B}" srcOrd="2" destOrd="0" parTransId="{95663977-0416-454B-B346-E7144A1F8B8A}" sibTransId="{AB215075-B4A1-4CE4-9FD7-42A1CE828EDA}"/>
    <dgm:cxn modelId="{8FDFC5C3-1263-4C2D-BDE9-5405422ED6C5}" srcId="{64635999-A719-4994-A1B9-8432DC2E02F8}" destId="{46950610-D167-48D4-AE49-7C7A0022D6C0}" srcOrd="0" destOrd="0" parTransId="{40E052F5-F352-4684-A561-C02CD2C39AD6}" sibTransId="{0F329BA0-0503-4117-BB71-8B1E6E7FAE46}"/>
    <dgm:cxn modelId="{55270DE2-450A-47E8-9815-6CCE72D227DA}" type="presOf" srcId="{D85C17E6-62CE-4DB3-8F96-569A44995027}" destId="{85BEEF97-1629-4D19-8ECD-43462A5697B5}" srcOrd="0" destOrd="1" presId="urn:microsoft.com/office/officeart/2005/8/layout/vList5"/>
    <dgm:cxn modelId="{2B6EA9E3-D2B8-4D93-B878-5DCAA961E122}" type="presOf" srcId="{8CE0FD28-09A0-4FF9-9C85-0EBEFDFA989F}" destId="{6503AC71-E38A-4571-8B1A-684C8E0019E1}" srcOrd="0" destOrd="1" presId="urn:microsoft.com/office/officeart/2005/8/layout/vList5"/>
    <dgm:cxn modelId="{CA10C5E6-80E1-4305-B24B-CFB059F08401}" type="presOf" srcId="{6D1942F0-77EC-45FD-AE22-235EDB7B3406}" destId="{A9F5714A-035A-488F-9A66-39AE67AD61B1}" srcOrd="0" destOrd="0" presId="urn:microsoft.com/office/officeart/2005/8/layout/vList5"/>
    <dgm:cxn modelId="{086357F2-DBC9-4262-B954-47DA34F8E3CB}" srcId="{E4FECD66-5B61-42AA-83A0-5D83A25A5B55}" destId="{57C03C65-C614-4EB4-ADFC-A1135BF9B08E}" srcOrd="0" destOrd="0" parTransId="{5B599EEE-E6AF-4307-93FE-58AB9F68D4F9}" sibTransId="{4872AB22-9797-4875-BBC0-886DE89FB1D7}"/>
    <dgm:cxn modelId="{D1AB97F3-FD70-476E-B334-781D197DC5CB}" srcId="{E4FECD66-5B61-42AA-83A0-5D83A25A5B55}" destId="{64635999-A719-4994-A1B9-8432DC2E02F8}" srcOrd="1" destOrd="0" parTransId="{4328FC15-AD03-465D-A5BB-D3B33974CFC5}" sibTransId="{8497E2D4-0520-43B6-B35E-C299E80CEC69}"/>
    <dgm:cxn modelId="{F8BCAEFE-6140-4692-9C5A-A7460DBBA6A3}" srcId="{1E673207-021E-4C87-94AA-F64526AB8D2A}" destId="{D85C17E6-62CE-4DB3-8F96-569A44995027}" srcOrd="0" destOrd="0" parTransId="{40FEC782-8B99-4534-87A7-B1A28B7741F9}" sibTransId="{C2D46D26-A3C1-4277-A0DC-163D4582525D}"/>
    <dgm:cxn modelId="{99769B48-302A-4BBB-B5F6-35A91E2FB229}" type="presParOf" srcId="{A9F5714A-035A-488F-9A66-39AE67AD61B1}" destId="{CC6F96B4-AC9D-49D5-9D54-0E9AF14A1C53}" srcOrd="0" destOrd="0" presId="urn:microsoft.com/office/officeart/2005/8/layout/vList5"/>
    <dgm:cxn modelId="{D61F1C05-9258-470F-9714-E834FA7852FF}" type="presParOf" srcId="{CC6F96B4-AC9D-49D5-9D54-0E9AF14A1C53}" destId="{7987C28C-ADCA-45C8-B819-291D551ABD97}" srcOrd="0" destOrd="0" presId="urn:microsoft.com/office/officeart/2005/8/layout/vList5"/>
    <dgm:cxn modelId="{F8BAEF42-1041-4400-BF9C-6903A2243051}" type="presParOf" srcId="{CC6F96B4-AC9D-49D5-9D54-0E9AF14A1C53}" destId="{6503AC71-E38A-4571-8B1A-684C8E0019E1}" srcOrd="1" destOrd="0" presId="urn:microsoft.com/office/officeart/2005/8/layout/vList5"/>
    <dgm:cxn modelId="{856E32FC-3287-48C8-9F79-2027033276DB}" type="presParOf" srcId="{A9F5714A-035A-488F-9A66-39AE67AD61B1}" destId="{58F231FE-6757-4D17-A152-245F94EE5242}" srcOrd="1" destOrd="0" presId="urn:microsoft.com/office/officeart/2005/8/layout/vList5"/>
    <dgm:cxn modelId="{BCA83499-A2F2-4ED4-8D68-CFD6BBCBD734}" type="presParOf" srcId="{A9F5714A-035A-488F-9A66-39AE67AD61B1}" destId="{3703DDD1-FCFB-45E9-9968-43BE0D717931}" srcOrd="2" destOrd="0" presId="urn:microsoft.com/office/officeart/2005/8/layout/vList5"/>
    <dgm:cxn modelId="{0F512A80-43C0-4198-9AF2-4976E252A709}" type="presParOf" srcId="{3703DDD1-FCFB-45E9-9968-43BE0D717931}" destId="{3D1C21E7-20D0-41C8-8D3B-9EE9FE0D8A08}" srcOrd="0" destOrd="0" presId="urn:microsoft.com/office/officeart/2005/8/layout/vList5"/>
    <dgm:cxn modelId="{44187A79-8684-43F3-AC7B-1974087F99FE}" type="presParOf" srcId="{3703DDD1-FCFB-45E9-9968-43BE0D717931}" destId="{85BEEF97-1629-4D19-8ECD-43462A5697B5}" srcOrd="1" destOrd="0" presId="urn:microsoft.com/office/officeart/2005/8/layout/vList5"/>
    <dgm:cxn modelId="{AAA7D03F-C0F9-4CCE-80D9-B19D43795190}" type="presParOf" srcId="{A9F5714A-035A-488F-9A66-39AE67AD61B1}" destId="{9546D16C-ABFC-477F-BD2F-09E788570184}" srcOrd="3" destOrd="0" presId="urn:microsoft.com/office/officeart/2005/8/layout/vList5"/>
    <dgm:cxn modelId="{FE402559-3131-4915-B5CF-E9441D8B1901}" type="presParOf" srcId="{A9F5714A-035A-488F-9A66-39AE67AD61B1}" destId="{7C671077-7ABF-476E-9E1C-4CF1DF0DF00A}" srcOrd="4" destOrd="0" presId="urn:microsoft.com/office/officeart/2005/8/layout/vList5"/>
    <dgm:cxn modelId="{EF01D888-2BDA-4431-8C7F-F83F88DECA4B}" type="presParOf" srcId="{7C671077-7ABF-476E-9E1C-4CF1DF0DF00A}" destId="{23AA7B5A-C79B-4082-8675-72CD4DB92754}" srcOrd="0" destOrd="0" presId="urn:microsoft.com/office/officeart/2005/8/layout/vList5"/>
    <dgm:cxn modelId="{291C8D21-D4D2-4E53-ACA4-A364C4E98DCD}" type="presParOf" srcId="{7C671077-7ABF-476E-9E1C-4CF1DF0DF00A}" destId="{F83AE936-1484-4236-A30F-E6C9445611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74833A-DDCC-446C-A651-38CCFB4609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73556-BF87-4B1C-8E3D-0CCE3601122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Cramps</a:t>
          </a:r>
        </a:p>
      </dgm:t>
    </dgm:pt>
    <dgm:pt modelId="{85177377-2245-4F87-B372-FCF5015CD7C6}" type="parTrans" cxnId="{44961AC9-18C3-40AB-88E5-B8A47C4E9290}">
      <dgm:prSet/>
      <dgm:spPr/>
      <dgm:t>
        <a:bodyPr/>
        <a:lstStyle/>
        <a:p>
          <a:endParaRPr lang="en-US"/>
        </a:p>
      </dgm:t>
    </dgm:pt>
    <dgm:pt modelId="{9C96AF87-8D73-4BB1-A074-8F0038EB9F76}" type="sibTrans" cxnId="{44961AC9-18C3-40AB-88E5-B8A47C4E9290}">
      <dgm:prSet/>
      <dgm:spPr/>
      <dgm:t>
        <a:bodyPr/>
        <a:lstStyle/>
        <a:p>
          <a:endParaRPr lang="en-US"/>
        </a:p>
      </dgm:t>
    </dgm:pt>
    <dgm:pt modelId="{4CAE4FB9-D3B1-4641-956A-EADDD6DC1260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8345E679-8005-4E88-968A-EBEFEDE7F385}" type="parTrans" cxnId="{6FC44FCF-BE06-4C02-AB40-54E6FC7B2A16}">
      <dgm:prSet/>
      <dgm:spPr/>
      <dgm:t>
        <a:bodyPr/>
        <a:lstStyle/>
        <a:p>
          <a:endParaRPr lang="en-US"/>
        </a:p>
      </dgm:t>
    </dgm:pt>
    <dgm:pt modelId="{CE4666A7-D5AF-4F68-96B4-0004DE938343}" type="sibTrans" cxnId="{6FC44FCF-BE06-4C02-AB40-54E6FC7B2A16}">
      <dgm:prSet/>
      <dgm:spPr/>
      <dgm:t>
        <a:bodyPr/>
        <a:lstStyle/>
        <a:p>
          <a:endParaRPr lang="en-US"/>
        </a:p>
      </dgm:t>
    </dgm:pt>
    <dgm:pt modelId="{4A4DE7A0-F600-4661-925C-CD81ABBBB2E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Nonpharmacologic</a:t>
          </a:r>
        </a:p>
      </dgm:t>
    </dgm:pt>
    <dgm:pt modelId="{D3267A8D-856C-4BBF-B582-8C304437751B}" type="parTrans" cxnId="{0C2F1BF9-8B22-4E41-8BDF-4AA1B286E11E}">
      <dgm:prSet/>
      <dgm:spPr/>
      <dgm:t>
        <a:bodyPr/>
        <a:lstStyle/>
        <a:p>
          <a:endParaRPr lang="en-US"/>
        </a:p>
      </dgm:t>
    </dgm:pt>
    <dgm:pt modelId="{3DB2B456-753C-4104-B038-135DF44C76C9}" type="sibTrans" cxnId="{0C2F1BF9-8B22-4E41-8BDF-4AA1B286E11E}">
      <dgm:prSet/>
      <dgm:spPr/>
      <dgm:t>
        <a:bodyPr/>
        <a:lstStyle/>
        <a:p>
          <a:endParaRPr lang="en-US"/>
        </a:p>
      </dgm:t>
    </dgm:pt>
    <dgm:pt modelId="{33818B19-99B6-4287-A2A3-2D184101A20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Spasticity</a:t>
          </a:r>
        </a:p>
      </dgm:t>
    </dgm:pt>
    <dgm:pt modelId="{45C3AEEB-A6EA-4DBC-9B36-09275705B882}" type="parTrans" cxnId="{C83A0661-749A-4356-9C74-C251AFEB3CFD}">
      <dgm:prSet/>
      <dgm:spPr/>
      <dgm:t>
        <a:bodyPr/>
        <a:lstStyle/>
        <a:p>
          <a:endParaRPr lang="en-US"/>
        </a:p>
      </dgm:t>
    </dgm:pt>
    <dgm:pt modelId="{63C465E6-F29D-4F51-81FF-999C7018CD19}" type="sibTrans" cxnId="{C83A0661-749A-4356-9C74-C251AFEB3CFD}">
      <dgm:prSet/>
      <dgm:spPr/>
      <dgm:t>
        <a:bodyPr/>
        <a:lstStyle/>
        <a:p>
          <a:endParaRPr lang="en-US"/>
        </a:p>
      </dgm:t>
    </dgm:pt>
    <dgm:pt modelId="{554F292F-F213-4AA9-856E-64569FD5321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49A9F7BD-1352-4961-A735-3B29D069BB5F}" type="parTrans" cxnId="{3162EC67-9AFF-4894-AA57-A080243E08DA}">
      <dgm:prSet/>
      <dgm:spPr/>
      <dgm:t>
        <a:bodyPr/>
        <a:lstStyle/>
        <a:p>
          <a:endParaRPr lang="en-US"/>
        </a:p>
      </dgm:t>
    </dgm:pt>
    <dgm:pt modelId="{3C353762-F13A-45EC-9606-C1EFAC671C3E}" type="sibTrans" cxnId="{3162EC67-9AFF-4894-AA57-A080243E08DA}">
      <dgm:prSet/>
      <dgm:spPr/>
      <dgm:t>
        <a:bodyPr/>
        <a:lstStyle/>
        <a:p>
          <a:endParaRPr lang="en-US"/>
        </a:p>
      </dgm:t>
    </dgm:pt>
    <dgm:pt modelId="{936E8772-58BF-4693-B166-6CB66E86FD2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Mexiletine, vitamin E, phenytoin, carbamazepine</a:t>
          </a:r>
        </a:p>
      </dgm:t>
    </dgm:pt>
    <dgm:pt modelId="{8FEC920A-C76C-4911-89E1-E6A0CDFA23F9}" type="parTrans" cxnId="{E891644C-13E7-48BF-8D10-F0C576C9CDFE}">
      <dgm:prSet/>
      <dgm:spPr/>
      <dgm:t>
        <a:bodyPr/>
        <a:lstStyle/>
        <a:p>
          <a:endParaRPr lang="en-US"/>
        </a:p>
      </dgm:t>
    </dgm:pt>
    <dgm:pt modelId="{AF03895C-2503-46AB-A87C-97B2E6881DE1}" type="sibTrans" cxnId="{E891644C-13E7-48BF-8D10-F0C576C9CDFE}">
      <dgm:prSet/>
      <dgm:spPr/>
      <dgm:t>
        <a:bodyPr/>
        <a:lstStyle/>
        <a:p>
          <a:endParaRPr lang="en-US"/>
        </a:p>
      </dgm:t>
    </dgm:pt>
    <dgm:pt modelId="{2F864E3D-FF2D-4C68-AEF1-112E24B12D10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Physical therapy, massage</a:t>
          </a:r>
        </a:p>
      </dgm:t>
    </dgm:pt>
    <dgm:pt modelId="{A893203C-90A4-472F-8345-D8FE862AA6CA}" type="parTrans" cxnId="{E1E3AD6D-68F4-488D-B836-F904EABC1FE3}">
      <dgm:prSet/>
      <dgm:spPr/>
      <dgm:t>
        <a:bodyPr/>
        <a:lstStyle/>
        <a:p>
          <a:endParaRPr lang="en-US"/>
        </a:p>
      </dgm:t>
    </dgm:pt>
    <dgm:pt modelId="{4E3C5D7B-9BD3-4090-AB7B-256702E0C973}" type="sibTrans" cxnId="{E1E3AD6D-68F4-488D-B836-F904EABC1FE3}">
      <dgm:prSet/>
      <dgm:spPr/>
      <dgm:t>
        <a:bodyPr/>
        <a:lstStyle/>
        <a:p>
          <a:endParaRPr lang="en-US"/>
        </a:p>
      </dgm:t>
    </dgm:pt>
    <dgm:pt modelId="{894BA082-32ED-4F48-AF18-98EE55E8FE9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Baclofen, tizanidine, dantrolene, benzodiazepines</a:t>
          </a:r>
        </a:p>
      </dgm:t>
    </dgm:pt>
    <dgm:pt modelId="{45E06684-1271-419E-805F-F6AB999B5E2D}" type="parTrans" cxnId="{097AD928-410E-413C-802E-214187E4523D}">
      <dgm:prSet/>
      <dgm:spPr/>
      <dgm:t>
        <a:bodyPr/>
        <a:lstStyle/>
        <a:p>
          <a:endParaRPr lang="en-US"/>
        </a:p>
      </dgm:t>
    </dgm:pt>
    <dgm:pt modelId="{6CBBCDF4-AEDE-412B-926C-0B65E397E33A}" type="sibTrans" cxnId="{097AD928-410E-413C-802E-214187E4523D}">
      <dgm:prSet/>
      <dgm:spPr/>
      <dgm:t>
        <a:bodyPr/>
        <a:lstStyle/>
        <a:p>
          <a:endParaRPr lang="en-US"/>
        </a:p>
      </dgm:t>
    </dgm:pt>
    <dgm:pt modelId="{478AA79B-8664-4132-AE41-3DA94DFD7B61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Nonpharmacologic</a:t>
          </a:r>
        </a:p>
      </dgm:t>
    </dgm:pt>
    <dgm:pt modelId="{9C9F1F1D-07CB-4230-8D95-DEE22A1589E1}" type="parTrans" cxnId="{A3C2EC54-A172-448A-87FF-E85C1BC12374}">
      <dgm:prSet/>
      <dgm:spPr/>
      <dgm:t>
        <a:bodyPr/>
        <a:lstStyle/>
        <a:p>
          <a:endParaRPr lang="en-US"/>
        </a:p>
      </dgm:t>
    </dgm:pt>
    <dgm:pt modelId="{B5CC972E-9729-43F9-AE4F-0674CE6C07D6}" type="sibTrans" cxnId="{A3C2EC54-A172-448A-87FF-E85C1BC12374}">
      <dgm:prSet/>
      <dgm:spPr/>
      <dgm:t>
        <a:bodyPr/>
        <a:lstStyle/>
        <a:p>
          <a:endParaRPr lang="en-US"/>
        </a:p>
      </dgm:t>
    </dgm:pt>
    <dgm:pt modelId="{DC6A5761-3BC1-43C7-815B-2F5F2EBECCC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Physical therapy, stretching exercises</a:t>
          </a:r>
        </a:p>
      </dgm:t>
    </dgm:pt>
    <dgm:pt modelId="{92634548-A9B0-4AB9-98E8-DA141EDF4B2C}" type="parTrans" cxnId="{B19BE1E6-A7D3-48BE-8C97-DE7F7C028CE5}">
      <dgm:prSet/>
      <dgm:spPr/>
      <dgm:t>
        <a:bodyPr/>
        <a:lstStyle/>
        <a:p>
          <a:endParaRPr lang="en-US"/>
        </a:p>
      </dgm:t>
    </dgm:pt>
    <dgm:pt modelId="{63CDE10E-8D21-4A06-B93C-89618F36904A}" type="sibTrans" cxnId="{B19BE1E6-A7D3-48BE-8C97-DE7F7C028CE5}">
      <dgm:prSet/>
      <dgm:spPr/>
      <dgm:t>
        <a:bodyPr/>
        <a:lstStyle/>
        <a:p>
          <a:endParaRPr lang="en-US"/>
        </a:p>
      </dgm:t>
    </dgm:pt>
    <dgm:pt modelId="{B548F276-65C4-4347-8FF8-9C93C6B6552A}" type="pres">
      <dgm:prSet presAssocID="{C674833A-DDCC-446C-A651-38CCFB4609A8}" presName="Name0" presStyleCnt="0">
        <dgm:presLayoutVars>
          <dgm:dir/>
          <dgm:animLvl val="lvl"/>
          <dgm:resizeHandles val="exact"/>
        </dgm:presLayoutVars>
      </dgm:prSet>
      <dgm:spPr/>
    </dgm:pt>
    <dgm:pt modelId="{55F44754-8121-4276-A6EC-0D47B7F653AD}" type="pres">
      <dgm:prSet presAssocID="{CE873556-BF87-4B1C-8E3D-0CCE36011220}" presName="linNode" presStyleCnt="0"/>
      <dgm:spPr/>
    </dgm:pt>
    <dgm:pt modelId="{CEA3E093-17E1-43D0-B693-D4E1AD6212D7}" type="pres">
      <dgm:prSet presAssocID="{CE873556-BF87-4B1C-8E3D-0CCE3601122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553E663-875A-4F83-B2BA-2ABF8D53F601}" type="pres">
      <dgm:prSet presAssocID="{CE873556-BF87-4B1C-8E3D-0CCE36011220}" presName="descendantText" presStyleLbl="alignAccFollowNode1" presStyleIdx="0" presStyleCnt="2">
        <dgm:presLayoutVars>
          <dgm:bulletEnabled val="1"/>
        </dgm:presLayoutVars>
      </dgm:prSet>
      <dgm:spPr/>
    </dgm:pt>
    <dgm:pt modelId="{579B4282-167F-4EAF-BCF8-70F0887BA98A}" type="pres">
      <dgm:prSet presAssocID="{9C96AF87-8D73-4BB1-A074-8F0038EB9F76}" presName="sp" presStyleCnt="0"/>
      <dgm:spPr/>
    </dgm:pt>
    <dgm:pt modelId="{8578E4AD-31CE-4948-8CAF-183192C86742}" type="pres">
      <dgm:prSet presAssocID="{33818B19-99B6-4287-A2A3-2D184101A20F}" presName="linNode" presStyleCnt="0"/>
      <dgm:spPr/>
    </dgm:pt>
    <dgm:pt modelId="{4235582C-4916-47E5-AD78-B0F4CC1734C9}" type="pres">
      <dgm:prSet presAssocID="{33818B19-99B6-4287-A2A3-2D184101A20F}" presName="parentText" presStyleLbl="node1" presStyleIdx="1" presStyleCnt="2" custLinFactNeighborY="582">
        <dgm:presLayoutVars>
          <dgm:chMax val="1"/>
          <dgm:bulletEnabled val="1"/>
        </dgm:presLayoutVars>
      </dgm:prSet>
      <dgm:spPr/>
    </dgm:pt>
    <dgm:pt modelId="{D10AA361-D328-4DEE-BBB0-72E41422B154}" type="pres">
      <dgm:prSet presAssocID="{33818B19-99B6-4287-A2A3-2D184101A20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851D710-80CB-4906-BAFB-39705F21912A}" type="presOf" srcId="{CE873556-BF87-4B1C-8E3D-0CCE36011220}" destId="{CEA3E093-17E1-43D0-B693-D4E1AD6212D7}" srcOrd="0" destOrd="0" presId="urn:microsoft.com/office/officeart/2005/8/layout/vList5"/>
    <dgm:cxn modelId="{ECFADE10-0A5C-4FD8-9800-F8BC75A22288}" type="presOf" srcId="{DC6A5761-3BC1-43C7-815B-2F5F2EBECCCB}" destId="{D10AA361-D328-4DEE-BBB0-72E41422B154}" srcOrd="0" destOrd="3" presId="urn:microsoft.com/office/officeart/2005/8/layout/vList5"/>
    <dgm:cxn modelId="{52E2FB19-E2F2-4560-BD49-7F7FC62D0AEC}" type="presOf" srcId="{C674833A-DDCC-446C-A651-38CCFB4609A8}" destId="{B548F276-65C4-4347-8FF8-9C93C6B6552A}" srcOrd="0" destOrd="0" presId="urn:microsoft.com/office/officeart/2005/8/layout/vList5"/>
    <dgm:cxn modelId="{097AD928-410E-413C-802E-214187E4523D}" srcId="{554F292F-F213-4AA9-856E-64569FD5321F}" destId="{894BA082-32ED-4F48-AF18-98EE55E8FE9B}" srcOrd="0" destOrd="0" parTransId="{45E06684-1271-419E-805F-F6AB999B5E2D}" sibTransId="{6CBBCDF4-AEDE-412B-926C-0B65E397E33A}"/>
    <dgm:cxn modelId="{5A6B5735-EC7D-423F-A550-08A27C9E02AC}" type="presOf" srcId="{4A4DE7A0-F600-4661-925C-CD81ABBBB2E4}" destId="{3553E663-875A-4F83-B2BA-2ABF8D53F601}" srcOrd="0" destOrd="2" presId="urn:microsoft.com/office/officeart/2005/8/layout/vList5"/>
    <dgm:cxn modelId="{C83A0661-749A-4356-9C74-C251AFEB3CFD}" srcId="{C674833A-DDCC-446C-A651-38CCFB4609A8}" destId="{33818B19-99B6-4287-A2A3-2D184101A20F}" srcOrd="1" destOrd="0" parTransId="{45C3AEEB-A6EA-4DBC-9B36-09275705B882}" sibTransId="{63C465E6-F29D-4F51-81FF-999C7018CD19}"/>
    <dgm:cxn modelId="{3162EC67-9AFF-4894-AA57-A080243E08DA}" srcId="{33818B19-99B6-4287-A2A3-2D184101A20F}" destId="{554F292F-F213-4AA9-856E-64569FD5321F}" srcOrd="0" destOrd="0" parTransId="{49A9F7BD-1352-4961-A735-3B29D069BB5F}" sibTransId="{3C353762-F13A-45EC-9606-C1EFAC671C3E}"/>
    <dgm:cxn modelId="{E891644C-13E7-48BF-8D10-F0C576C9CDFE}" srcId="{4CAE4FB9-D3B1-4641-956A-EADDD6DC1260}" destId="{936E8772-58BF-4693-B166-6CB66E86FD2A}" srcOrd="0" destOrd="0" parTransId="{8FEC920A-C76C-4911-89E1-E6A0CDFA23F9}" sibTransId="{AF03895C-2503-46AB-A87C-97B2E6881DE1}"/>
    <dgm:cxn modelId="{E1E3AD6D-68F4-488D-B836-F904EABC1FE3}" srcId="{4A4DE7A0-F600-4661-925C-CD81ABBBB2E4}" destId="{2F864E3D-FF2D-4C68-AEF1-112E24B12D10}" srcOrd="0" destOrd="0" parTransId="{A893203C-90A4-472F-8345-D8FE862AA6CA}" sibTransId="{4E3C5D7B-9BD3-4090-AB7B-256702E0C973}"/>
    <dgm:cxn modelId="{A3C2EC54-A172-448A-87FF-E85C1BC12374}" srcId="{33818B19-99B6-4287-A2A3-2D184101A20F}" destId="{478AA79B-8664-4132-AE41-3DA94DFD7B61}" srcOrd="1" destOrd="0" parTransId="{9C9F1F1D-07CB-4230-8D95-DEE22A1589E1}" sibTransId="{B5CC972E-9729-43F9-AE4F-0674CE6C07D6}"/>
    <dgm:cxn modelId="{5D7CEF56-BD60-42B3-A2C8-3F68BF12CE3F}" type="presOf" srcId="{4CAE4FB9-D3B1-4641-956A-EADDD6DC1260}" destId="{3553E663-875A-4F83-B2BA-2ABF8D53F601}" srcOrd="0" destOrd="0" presId="urn:microsoft.com/office/officeart/2005/8/layout/vList5"/>
    <dgm:cxn modelId="{4A817779-4FE7-4469-810A-9028E56FCAA5}" type="presOf" srcId="{936E8772-58BF-4693-B166-6CB66E86FD2A}" destId="{3553E663-875A-4F83-B2BA-2ABF8D53F601}" srcOrd="0" destOrd="1" presId="urn:microsoft.com/office/officeart/2005/8/layout/vList5"/>
    <dgm:cxn modelId="{2E346A89-6CA6-4936-AE2B-1BD126E8D654}" type="presOf" srcId="{554F292F-F213-4AA9-856E-64569FD5321F}" destId="{D10AA361-D328-4DEE-BBB0-72E41422B154}" srcOrd="0" destOrd="0" presId="urn:microsoft.com/office/officeart/2005/8/layout/vList5"/>
    <dgm:cxn modelId="{ECF30EC3-41BB-4AC3-80B9-E748AE7514A4}" type="presOf" srcId="{478AA79B-8664-4132-AE41-3DA94DFD7B61}" destId="{D10AA361-D328-4DEE-BBB0-72E41422B154}" srcOrd="0" destOrd="2" presId="urn:microsoft.com/office/officeart/2005/8/layout/vList5"/>
    <dgm:cxn modelId="{44961AC9-18C3-40AB-88E5-B8A47C4E9290}" srcId="{C674833A-DDCC-446C-A651-38CCFB4609A8}" destId="{CE873556-BF87-4B1C-8E3D-0CCE36011220}" srcOrd="0" destOrd="0" parTransId="{85177377-2245-4F87-B372-FCF5015CD7C6}" sibTransId="{9C96AF87-8D73-4BB1-A074-8F0038EB9F76}"/>
    <dgm:cxn modelId="{6FC44FCF-BE06-4C02-AB40-54E6FC7B2A16}" srcId="{CE873556-BF87-4B1C-8E3D-0CCE36011220}" destId="{4CAE4FB9-D3B1-4641-956A-EADDD6DC1260}" srcOrd="0" destOrd="0" parTransId="{8345E679-8005-4E88-968A-EBEFEDE7F385}" sibTransId="{CE4666A7-D5AF-4F68-96B4-0004DE938343}"/>
    <dgm:cxn modelId="{F115D7D6-B541-4C4F-ABC8-2C5FCEBFA6E2}" type="presOf" srcId="{33818B19-99B6-4287-A2A3-2D184101A20F}" destId="{4235582C-4916-47E5-AD78-B0F4CC1734C9}" srcOrd="0" destOrd="0" presId="urn:microsoft.com/office/officeart/2005/8/layout/vList5"/>
    <dgm:cxn modelId="{B19BE1E6-A7D3-48BE-8C97-DE7F7C028CE5}" srcId="{478AA79B-8664-4132-AE41-3DA94DFD7B61}" destId="{DC6A5761-3BC1-43C7-815B-2F5F2EBECCCB}" srcOrd="0" destOrd="0" parTransId="{92634548-A9B0-4AB9-98E8-DA141EDF4B2C}" sibTransId="{63CDE10E-8D21-4A06-B93C-89618F36904A}"/>
    <dgm:cxn modelId="{796248EE-9D24-4A8D-ADAE-0FAA3A7BDAA2}" type="presOf" srcId="{2F864E3D-FF2D-4C68-AEF1-112E24B12D10}" destId="{3553E663-875A-4F83-B2BA-2ABF8D53F601}" srcOrd="0" destOrd="3" presId="urn:microsoft.com/office/officeart/2005/8/layout/vList5"/>
    <dgm:cxn modelId="{81AB65F6-160B-455A-BD00-1F0963DAF6DE}" type="presOf" srcId="{894BA082-32ED-4F48-AF18-98EE55E8FE9B}" destId="{D10AA361-D328-4DEE-BBB0-72E41422B154}" srcOrd="0" destOrd="1" presId="urn:microsoft.com/office/officeart/2005/8/layout/vList5"/>
    <dgm:cxn modelId="{0C2F1BF9-8B22-4E41-8BDF-4AA1B286E11E}" srcId="{CE873556-BF87-4B1C-8E3D-0CCE36011220}" destId="{4A4DE7A0-F600-4661-925C-CD81ABBBB2E4}" srcOrd="1" destOrd="0" parTransId="{D3267A8D-856C-4BBF-B582-8C304437751B}" sibTransId="{3DB2B456-753C-4104-B038-135DF44C76C9}"/>
    <dgm:cxn modelId="{806F2538-EFD4-45BB-AF40-E1219598ACDB}" type="presParOf" srcId="{B548F276-65C4-4347-8FF8-9C93C6B6552A}" destId="{55F44754-8121-4276-A6EC-0D47B7F653AD}" srcOrd="0" destOrd="0" presId="urn:microsoft.com/office/officeart/2005/8/layout/vList5"/>
    <dgm:cxn modelId="{0A5F4F7D-08C7-4787-A8BE-452A83DC5B43}" type="presParOf" srcId="{55F44754-8121-4276-A6EC-0D47B7F653AD}" destId="{CEA3E093-17E1-43D0-B693-D4E1AD6212D7}" srcOrd="0" destOrd="0" presId="urn:microsoft.com/office/officeart/2005/8/layout/vList5"/>
    <dgm:cxn modelId="{CDADB1C2-73EE-4814-8B7F-D180BF37E1FE}" type="presParOf" srcId="{55F44754-8121-4276-A6EC-0D47B7F653AD}" destId="{3553E663-875A-4F83-B2BA-2ABF8D53F601}" srcOrd="1" destOrd="0" presId="urn:microsoft.com/office/officeart/2005/8/layout/vList5"/>
    <dgm:cxn modelId="{4D5F4125-E7E9-4388-8FBF-D7095ECB98B9}" type="presParOf" srcId="{B548F276-65C4-4347-8FF8-9C93C6B6552A}" destId="{579B4282-167F-4EAF-BCF8-70F0887BA98A}" srcOrd="1" destOrd="0" presId="urn:microsoft.com/office/officeart/2005/8/layout/vList5"/>
    <dgm:cxn modelId="{77D47289-E0DF-406E-97F9-21BFEBC6412A}" type="presParOf" srcId="{B548F276-65C4-4347-8FF8-9C93C6B6552A}" destId="{8578E4AD-31CE-4948-8CAF-183192C86742}" srcOrd="2" destOrd="0" presId="urn:microsoft.com/office/officeart/2005/8/layout/vList5"/>
    <dgm:cxn modelId="{D46ED350-0EE8-4C43-9D58-B8D419157FBA}" type="presParOf" srcId="{8578E4AD-31CE-4948-8CAF-183192C86742}" destId="{4235582C-4916-47E5-AD78-B0F4CC1734C9}" srcOrd="0" destOrd="0" presId="urn:microsoft.com/office/officeart/2005/8/layout/vList5"/>
    <dgm:cxn modelId="{64EC3E21-5777-4E01-8632-180858150D6F}" type="presParOf" srcId="{8578E4AD-31CE-4948-8CAF-183192C86742}" destId="{D10AA361-D328-4DEE-BBB0-72E41422B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F0349-1C61-4C1C-BB7E-519BA36BF1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C0135-E0A3-4CD4-A5D4-950D2549C02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Laryngospasms</a:t>
          </a:r>
        </a:p>
      </dgm:t>
    </dgm:pt>
    <dgm:pt modelId="{79548164-3528-493D-93B9-A57D4A1116E0}" type="parTrans" cxnId="{690A2631-1DB6-49BD-9DD2-C58671FF6C51}">
      <dgm:prSet/>
      <dgm:spPr/>
      <dgm:t>
        <a:bodyPr/>
        <a:lstStyle/>
        <a:p>
          <a:endParaRPr lang="en-US"/>
        </a:p>
      </dgm:t>
    </dgm:pt>
    <dgm:pt modelId="{E60AF539-9E86-4183-8059-C9BA90F71BAC}" type="sibTrans" cxnId="{690A2631-1DB6-49BD-9DD2-C58671FF6C51}">
      <dgm:prSet/>
      <dgm:spPr/>
      <dgm:t>
        <a:bodyPr/>
        <a:lstStyle/>
        <a:p>
          <a:endParaRPr lang="en-US"/>
        </a:p>
      </dgm:t>
    </dgm:pt>
    <dgm:pt modelId="{0C68E854-6262-4E05-AF74-4D89E977CAD1}">
      <dgm:prSet phldrT="[Text]" custT="1"/>
      <dgm:spPr>
        <a:solidFill>
          <a:srgbClr val="C59EE2">
            <a:alpha val="89804"/>
          </a:srgbClr>
        </a:solidFill>
      </dgm:spPr>
      <dgm:t>
        <a:bodyPr/>
        <a:lstStyle/>
        <a:p>
          <a:r>
            <a:rPr lang="en-US" sz="1600" dirty="0"/>
            <a:t>Pharmacologic</a:t>
          </a:r>
        </a:p>
      </dgm:t>
    </dgm:pt>
    <dgm:pt modelId="{D4B97ADB-FDB2-4753-ADA1-ADABB500DE50}" type="parTrans" cxnId="{0739F725-1E19-4EF5-8332-E74CEABCA16A}">
      <dgm:prSet/>
      <dgm:spPr/>
      <dgm:t>
        <a:bodyPr/>
        <a:lstStyle/>
        <a:p>
          <a:endParaRPr lang="en-US"/>
        </a:p>
      </dgm:t>
    </dgm:pt>
    <dgm:pt modelId="{2BEE4503-13AD-4057-A23F-03FB4A0FBBB9}" type="sibTrans" cxnId="{0739F725-1E19-4EF5-8332-E74CEABCA16A}">
      <dgm:prSet/>
      <dgm:spPr/>
      <dgm:t>
        <a:bodyPr/>
        <a:lstStyle/>
        <a:p>
          <a:endParaRPr lang="en-US"/>
        </a:p>
      </dgm:t>
    </dgm:pt>
    <dgm:pt modelId="{EAD11015-2907-4DFF-8E63-FED77FA1AEB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Sialorrhea</a:t>
          </a:r>
        </a:p>
      </dgm:t>
    </dgm:pt>
    <dgm:pt modelId="{D85FA58C-2988-4B01-9556-E9AFCB415A72}" type="parTrans" cxnId="{9829FA50-37D9-49A6-B2A2-140AA82EDE80}">
      <dgm:prSet/>
      <dgm:spPr/>
      <dgm:t>
        <a:bodyPr/>
        <a:lstStyle/>
        <a:p>
          <a:endParaRPr lang="en-US"/>
        </a:p>
      </dgm:t>
    </dgm:pt>
    <dgm:pt modelId="{41EB35D8-72EC-499E-A7E1-17740F5A2508}" type="sibTrans" cxnId="{9829FA50-37D9-49A6-B2A2-140AA82EDE80}">
      <dgm:prSet/>
      <dgm:spPr/>
      <dgm:t>
        <a:bodyPr/>
        <a:lstStyle/>
        <a:p>
          <a:endParaRPr lang="en-US"/>
        </a:p>
      </dgm:t>
    </dgm:pt>
    <dgm:pt modelId="{3BF91539-171D-480B-8D70-2E6F42E8EDEF}">
      <dgm:prSet phldrT="[Text]"/>
      <dgm:spPr>
        <a:solidFill>
          <a:srgbClr val="C59EE2">
            <a:alpha val="89804"/>
          </a:srgbClr>
        </a:solidFill>
      </dgm:spPr>
      <dgm:t>
        <a:bodyPr/>
        <a:lstStyle/>
        <a:p>
          <a:r>
            <a:rPr lang="en-US" sz="1600" dirty="0"/>
            <a:t>Pharmacologic</a:t>
          </a:r>
        </a:p>
      </dgm:t>
    </dgm:pt>
    <dgm:pt modelId="{5D0AE1D3-6ECB-4646-B822-AE6337B594B8}" type="parTrans" cxnId="{AE5EC9E7-6C5E-40D5-9086-DAB18CED3480}">
      <dgm:prSet/>
      <dgm:spPr/>
      <dgm:t>
        <a:bodyPr/>
        <a:lstStyle/>
        <a:p>
          <a:endParaRPr lang="en-US"/>
        </a:p>
      </dgm:t>
    </dgm:pt>
    <dgm:pt modelId="{E4EDDBCC-E4B9-41FD-B15D-FE7C7D9CDF07}" type="sibTrans" cxnId="{AE5EC9E7-6C5E-40D5-9086-DAB18CED3480}">
      <dgm:prSet/>
      <dgm:spPr/>
      <dgm:t>
        <a:bodyPr/>
        <a:lstStyle/>
        <a:p>
          <a:endParaRPr lang="en-US"/>
        </a:p>
      </dgm:t>
    </dgm:pt>
    <dgm:pt modelId="{68B4222A-C69F-422C-A7DF-F439327D0638}">
      <dgm:prSet custT="1"/>
      <dgm:spPr/>
      <dgm:t>
        <a:bodyPr/>
        <a:lstStyle/>
        <a:p>
          <a:r>
            <a:rPr lang="en-US" sz="1300" dirty="0"/>
            <a:t>TCA, atropine sulfate, glycopyrrolate, hyoscyamine, scopolamine transdermal</a:t>
          </a:r>
        </a:p>
      </dgm:t>
    </dgm:pt>
    <dgm:pt modelId="{A8BC7A81-F97E-46FA-B8A6-97156153A026}" type="parTrans" cxnId="{845F671E-399C-4315-854C-C1C63DFB5E14}">
      <dgm:prSet/>
      <dgm:spPr/>
      <dgm:t>
        <a:bodyPr/>
        <a:lstStyle/>
        <a:p>
          <a:endParaRPr lang="en-US"/>
        </a:p>
      </dgm:t>
    </dgm:pt>
    <dgm:pt modelId="{16A95E9D-EBB7-404A-B920-0E71D07D5F45}" type="sibTrans" cxnId="{845F671E-399C-4315-854C-C1C63DFB5E14}">
      <dgm:prSet/>
      <dgm:spPr/>
      <dgm:t>
        <a:bodyPr/>
        <a:lstStyle/>
        <a:p>
          <a:endParaRPr lang="en-US"/>
        </a:p>
      </dgm:t>
    </dgm:pt>
    <dgm:pt modelId="{7BEAB946-CD1F-4BDD-B5D3-949342002148}">
      <dgm:prSet custT="1"/>
      <dgm:spPr/>
      <dgm:t>
        <a:bodyPr/>
        <a:lstStyle/>
        <a:p>
          <a:r>
            <a:rPr lang="en-US" sz="1600" dirty="0"/>
            <a:t>Nonpharmacologic</a:t>
          </a:r>
        </a:p>
      </dgm:t>
    </dgm:pt>
    <dgm:pt modelId="{0E6D9DB1-5C05-4F5E-BF45-5BA4EDDDF923}" type="parTrans" cxnId="{B4259077-71DE-4636-BFE5-51F88F53F609}">
      <dgm:prSet/>
      <dgm:spPr/>
      <dgm:t>
        <a:bodyPr/>
        <a:lstStyle/>
        <a:p>
          <a:endParaRPr lang="en-US"/>
        </a:p>
      </dgm:t>
    </dgm:pt>
    <dgm:pt modelId="{DB0027D7-59E5-41D6-936C-4CF15E4795A0}" type="sibTrans" cxnId="{B4259077-71DE-4636-BFE5-51F88F53F609}">
      <dgm:prSet/>
      <dgm:spPr/>
      <dgm:t>
        <a:bodyPr/>
        <a:lstStyle/>
        <a:p>
          <a:endParaRPr lang="en-US"/>
        </a:p>
      </dgm:t>
    </dgm:pt>
    <dgm:pt modelId="{A77D6C10-AAAE-49BB-9237-49FC89E84D5E}">
      <dgm:prSet custT="1"/>
      <dgm:spPr/>
      <dgm:t>
        <a:bodyPr/>
        <a:lstStyle/>
        <a:p>
          <a:r>
            <a:rPr lang="en-US" sz="1300" dirty="0"/>
            <a:t>Portable suction device, botulinum toxin in salivary glands, irradiation of salivary glands</a:t>
          </a:r>
        </a:p>
      </dgm:t>
    </dgm:pt>
    <dgm:pt modelId="{2C652E2F-3DFF-4593-AC38-A2AC98273702}" type="parTrans" cxnId="{4A319A51-91FA-4037-A5F4-4E49AA2CAD75}">
      <dgm:prSet/>
      <dgm:spPr/>
      <dgm:t>
        <a:bodyPr/>
        <a:lstStyle/>
        <a:p>
          <a:endParaRPr lang="en-US"/>
        </a:p>
      </dgm:t>
    </dgm:pt>
    <dgm:pt modelId="{B1069199-4AA1-48B4-A376-0B18C0C5B4F8}" type="sibTrans" cxnId="{4A319A51-91FA-4037-A5F4-4E49AA2CAD75}">
      <dgm:prSet/>
      <dgm:spPr/>
      <dgm:t>
        <a:bodyPr/>
        <a:lstStyle/>
        <a:p>
          <a:endParaRPr lang="en-US"/>
        </a:p>
      </dgm:t>
    </dgm:pt>
    <dgm:pt modelId="{4274249F-98A9-4E31-B748-6063827951B0}">
      <dgm:prSet custT="1"/>
      <dgm:spPr/>
      <dgm:t>
        <a:bodyPr/>
        <a:lstStyle/>
        <a:p>
          <a:r>
            <a:rPr lang="en-US" sz="1300" dirty="0"/>
            <a:t>Benzodiazepines (lorazepam)</a:t>
          </a:r>
        </a:p>
      </dgm:t>
    </dgm:pt>
    <dgm:pt modelId="{5473D1D2-6F34-465E-8F00-5EE0B7A220D5}" type="parTrans" cxnId="{987517ED-B331-4327-896F-A8F2B08E17E3}">
      <dgm:prSet/>
      <dgm:spPr/>
      <dgm:t>
        <a:bodyPr/>
        <a:lstStyle/>
        <a:p>
          <a:endParaRPr lang="en-US"/>
        </a:p>
      </dgm:t>
    </dgm:pt>
    <dgm:pt modelId="{57C96523-8464-469D-808E-C9E882C9A1F0}" type="sibTrans" cxnId="{987517ED-B331-4327-896F-A8F2B08E17E3}">
      <dgm:prSet/>
      <dgm:spPr/>
      <dgm:t>
        <a:bodyPr/>
        <a:lstStyle/>
        <a:p>
          <a:endParaRPr lang="en-US"/>
        </a:p>
      </dgm:t>
    </dgm:pt>
    <dgm:pt modelId="{AC0B5B11-96C3-418A-8365-959E516511A1}">
      <dgm:prSet custT="1"/>
      <dgm:spPr/>
      <dgm:t>
        <a:bodyPr/>
        <a:lstStyle/>
        <a:p>
          <a:r>
            <a:rPr lang="en-US" sz="1600" dirty="0"/>
            <a:t>Nonpharmacologic</a:t>
          </a:r>
        </a:p>
      </dgm:t>
    </dgm:pt>
    <dgm:pt modelId="{46FC7E06-5330-44CE-B6F6-FE575E4A7A84}" type="parTrans" cxnId="{0355B833-2EAE-47ED-9D70-466DC66A8796}">
      <dgm:prSet/>
      <dgm:spPr/>
      <dgm:t>
        <a:bodyPr/>
        <a:lstStyle/>
        <a:p>
          <a:endParaRPr lang="en-US"/>
        </a:p>
      </dgm:t>
    </dgm:pt>
    <dgm:pt modelId="{1C4DB0F3-AB5F-4594-A832-A93A49E123D1}" type="sibTrans" cxnId="{0355B833-2EAE-47ED-9D70-466DC66A8796}">
      <dgm:prSet/>
      <dgm:spPr/>
      <dgm:t>
        <a:bodyPr/>
        <a:lstStyle/>
        <a:p>
          <a:endParaRPr lang="en-US"/>
        </a:p>
      </dgm:t>
    </dgm:pt>
    <dgm:pt modelId="{6F8D8AE3-375D-44C0-904A-F0A07A5993A3}">
      <dgm:prSet custT="1"/>
      <dgm:spPr/>
      <dgm:t>
        <a:bodyPr/>
        <a:lstStyle/>
        <a:p>
          <a:r>
            <a:rPr lang="en-US" sz="1300" dirty="0"/>
            <a:t>Deep breathing, reassurance</a:t>
          </a:r>
        </a:p>
      </dgm:t>
    </dgm:pt>
    <dgm:pt modelId="{0B8A6CB1-83D9-40B4-B32C-4A2D02C3FA79}" type="parTrans" cxnId="{4B3B0D5C-DB79-45C2-B454-A8A4BCF14C3F}">
      <dgm:prSet/>
      <dgm:spPr/>
      <dgm:t>
        <a:bodyPr/>
        <a:lstStyle/>
        <a:p>
          <a:endParaRPr lang="en-US"/>
        </a:p>
      </dgm:t>
    </dgm:pt>
    <dgm:pt modelId="{13975E87-3409-488B-90F6-083EDA0F4374}" type="sibTrans" cxnId="{4B3B0D5C-DB79-45C2-B454-A8A4BCF14C3F}">
      <dgm:prSet/>
      <dgm:spPr/>
      <dgm:t>
        <a:bodyPr/>
        <a:lstStyle/>
        <a:p>
          <a:endParaRPr lang="en-US"/>
        </a:p>
      </dgm:t>
    </dgm:pt>
    <dgm:pt modelId="{B9CDD493-18AB-4F52-9D15-1D473FF9D0FD}" type="pres">
      <dgm:prSet presAssocID="{022F0349-1C61-4C1C-BB7E-519BA36BF114}" presName="Name0" presStyleCnt="0">
        <dgm:presLayoutVars>
          <dgm:dir/>
          <dgm:animLvl val="lvl"/>
          <dgm:resizeHandles val="exact"/>
        </dgm:presLayoutVars>
      </dgm:prSet>
      <dgm:spPr/>
    </dgm:pt>
    <dgm:pt modelId="{C638BFB0-7EB6-4EB2-A711-51ADA559725D}" type="pres">
      <dgm:prSet presAssocID="{BF9C0135-E0A3-4CD4-A5D4-950D2549C024}" presName="linNode" presStyleCnt="0"/>
      <dgm:spPr/>
    </dgm:pt>
    <dgm:pt modelId="{801EF4E0-A8D6-4C45-ACC5-A20A2476A212}" type="pres">
      <dgm:prSet presAssocID="{BF9C0135-E0A3-4CD4-A5D4-950D2549C02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7F56812-E011-45B4-85D0-6234E1FA5CA5}" type="pres">
      <dgm:prSet presAssocID="{BF9C0135-E0A3-4CD4-A5D4-950D2549C024}" presName="descendantText" presStyleLbl="alignAccFollowNode1" presStyleIdx="0" presStyleCnt="2">
        <dgm:presLayoutVars>
          <dgm:bulletEnabled val="1"/>
        </dgm:presLayoutVars>
      </dgm:prSet>
      <dgm:spPr/>
    </dgm:pt>
    <dgm:pt modelId="{8DD88ABA-0D2D-49D1-947A-7D6066F23236}" type="pres">
      <dgm:prSet presAssocID="{E60AF539-9E86-4183-8059-C9BA90F71BAC}" presName="sp" presStyleCnt="0"/>
      <dgm:spPr/>
    </dgm:pt>
    <dgm:pt modelId="{FA70D721-EF84-410B-8148-737AE2D5B22B}" type="pres">
      <dgm:prSet presAssocID="{EAD11015-2907-4DFF-8E63-FED77FA1AEBA}" presName="linNode" presStyleCnt="0"/>
      <dgm:spPr/>
    </dgm:pt>
    <dgm:pt modelId="{B5B819B9-B0A1-4BF9-BEB6-6F564B7A14DE}" type="pres">
      <dgm:prSet presAssocID="{EAD11015-2907-4DFF-8E63-FED77FA1AEB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BB5E17C-48C7-471D-84D4-57BEAAF8A530}" type="pres">
      <dgm:prSet presAssocID="{EAD11015-2907-4DFF-8E63-FED77FA1AEB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45F671E-399C-4315-854C-C1C63DFB5E14}" srcId="{3BF91539-171D-480B-8D70-2E6F42E8EDEF}" destId="{68B4222A-C69F-422C-A7DF-F439327D0638}" srcOrd="0" destOrd="0" parTransId="{A8BC7A81-F97E-46FA-B8A6-97156153A026}" sibTransId="{16A95E9D-EBB7-404A-B920-0E71D07D5F45}"/>
    <dgm:cxn modelId="{0739F725-1E19-4EF5-8332-E74CEABCA16A}" srcId="{BF9C0135-E0A3-4CD4-A5D4-950D2549C024}" destId="{0C68E854-6262-4E05-AF74-4D89E977CAD1}" srcOrd="0" destOrd="0" parTransId="{D4B97ADB-FDB2-4753-ADA1-ADABB500DE50}" sibTransId="{2BEE4503-13AD-4057-A23F-03FB4A0FBBB9}"/>
    <dgm:cxn modelId="{C2B05228-49B6-43E4-87A8-340A25154012}" type="presOf" srcId="{A77D6C10-AAAE-49BB-9237-49FC89E84D5E}" destId="{7BB5E17C-48C7-471D-84D4-57BEAAF8A530}" srcOrd="0" destOrd="3" presId="urn:microsoft.com/office/officeart/2005/8/layout/vList5"/>
    <dgm:cxn modelId="{A5E54E30-406F-450D-9056-4E71CADC9ACB}" type="presOf" srcId="{022F0349-1C61-4C1C-BB7E-519BA36BF114}" destId="{B9CDD493-18AB-4F52-9D15-1D473FF9D0FD}" srcOrd="0" destOrd="0" presId="urn:microsoft.com/office/officeart/2005/8/layout/vList5"/>
    <dgm:cxn modelId="{690A2631-1DB6-49BD-9DD2-C58671FF6C51}" srcId="{022F0349-1C61-4C1C-BB7E-519BA36BF114}" destId="{BF9C0135-E0A3-4CD4-A5D4-950D2549C024}" srcOrd="0" destOrd="0" parTransId="{79548164-3528-493D-93B9-A57D4A1116E0}" sibTransId="{E60AF539-9E86-4183-8059-C9BA90F71BAC}"/>
    <dgm:cxn modelId="{0355B833-2EAE-47ED-9D70-466DC66A8796}" srcId="{BF9C0135-E0A3-4CD4-A5D4-950D2549C024}" destId="{AC0B5B11-96C3-418A-8365-959E516511A1}" srcOrd="1" destOrd="0" parTransId="{46FC7E06-5330-44CE-B6F6-FE575E4A7A84}" sibTransId="{1C4DB0F3-AB5F-4594-A832-A93A49E123D1}"/>
    <dgm:cxn modelId="{4B3B0D5C-DB79-45C2-B454-A8A4BCF14C3F}" srcId="{AC0B5B11-96C3-418A-8365-959E516511A1}" destId="{6F8D8AE3-375D-44C0-904A-F0A07A5993A3}" srcOrd="0" destOrd="0" parTransId="{0B8A6CB1-83D9-40B4-B32C-4A2D02C3FA79}" sibTransId="{13975E87-3409-488B-90F6-083EDA0F4374}"/>
    <dgm:cxn modelId="{76FB9266-0410-4EA3-808F-150860113D63}" type="presOf" srcId="{0C68E854-6262-4E05-AF74-4D89E977CAD1}" destId="{A7F56812-E011-45B4-85D0-6234E1FA5CA5}" srcOrd="0" destOrd="0" presId="urn:microsoft.com/office/officeart/2005/8/layout/vList5"/>
    <dgm:cxn modelId="{CC850C48-A176-47A0-8039-D10E52C8D6E6}" type="presOf" srcId="{7BEAB946-CD1F-4BDD-B5D3-949342002148}" destId="{7BB5E17C-48C7-471D-84D4-57BEAAF8A530}" srcOrd="0" destOrd="2" presId="urn:microsoft.com/office/officeart/2005/8/layout/vList5"/>
    <dgm:cxn modelId="{48594D69-0B6E-41F6-A1F9-328AA3751330}" type="presOf" srcId="{EAD11015-2907-4DFF-8E63-FED77FA1AEBA}" destId="{B5B819B9-B0A1-4BF9-BEB6-6F564B7A14DE}" srcOrd="0" destOrd="0" presId="urn:microsoft.com/office/officeart/2005/8/layout/vList5"/>
    <dgm:cxn modelId="{9829FA50-37D9-49A6-B2A2-140AA82EDE80}" srcId="{022F0349-1C61-4C1C-BB7E-519BA36BF114}" destId="{EAD11015-2907-4DFF-8E63-FED77FA1AEBA}" srcOrd="1" destOrd="0" parTransId="{D85FA58C-2988-4B01-9556-E9AFCB415A72}" sibTransId="{41EB35D8-72EC-499E-A7E1-17740F5A2508}"/>
    <dgm:cxn modelId="{4A319A51-91FA-4037-A5F4-4E49AA2CAD75}" srcId="{7BEAB946-CD1F-4BDD-B5D3-949342002148}" destId="{A77D6C10-AAAE-49BB-9237-49FC89E84D5E}" srcOrd="0" destOrd="0" parTransId="{2C652E2F-3DFF-4593-AC38-A2AC98273702}" sibTransId="{B1069199-4AA1-48B4-A376-0B18C0C5B4F8}"/>
    <dgm:cxn modelId="{B4259077-71DE-4636-BFE5-51F88F53F609}" srcId="{EAD11015-2907-4DFF-8E63-FED77FA1AEBA}" destId="{7BEAB946-CD1F-4BDD-B5D3-949342002148}" srcOrd="1" destOrd="0" parTransId="{0E6D9DB1-5C05-4F5E-BF45-5BA4EDDDF923}" sibTransId="{DB0027D7-59E5-41D6-936C-4CF15E4795A0}"/>
    <dgm:cxn modelId="{893CC881-75B2-4FA7-BA99-99ABC51928F2}" type="presOf" srcId="{4274249F-98A9-4E31-B748-6063827951B0}" destId="{A7F56812-E011-45B4-85D0-6234E1FA5CA5}" srcOrd="0" destOrd="1" presId="urn:microsoft.com/office/officeart/2005/8/layout/vList5"/>
    <dgm:cxn modelId="{9B01E3A7-1407-4E05-8B8E-5BBCFA275BA9}" type="presOf" srcId="{68B4222A-C69F-422C-A7DF-F439327D0638}" destId="{7BB5E17C-48C7-471D-84D4-57BEAAF8A530}" srcOrd="0" destOrd="1" presId="urn:microsoft.com/office/officeart/2005/8/layout/vList5"/>
    <dgm:cxn modelId="{343201AD-20C9-4512-B875-9B2AA7FF8723}" type="presOf" srcId="{6F8D8AE3-375D-44C0-904A-F0A07A5993A3}" destId="{A7F56812-E011-45B4-85D0-6234E1FA5CA5}" srcOrd="0" destOrd="3" presId="urn:microsoft.com/office/officeart/2005/8/layout/vList5"/>
    <dgm:cxn modelId="{590181D4-93B5-4A29-9DCC-A40C038D487B}" type="presOf" srcId="{3BF91539-171D-480B-8D70-2E6F42E8EDEF}" destId="{7BB5E17C-48C7-471D-84D4-57BEAAF8A530}" srcOrd="0" destOrd="0" presId="urn:microsoft.com/office/officeart/2005/8/layout/vList5"/>
    <dgm:cxn modelId="{AE5EC9E7-6C5E-40D5-9086-DAB18CED3480}" srcId="{EAD11015-2907-4DFF-8E63-FED77FA1AEBA}" destId="{3BF91539-171D-480B-8D70-2E6F42E8EDEF}" srcOrd="0" destOrd="0" parTransId="{5D0AE1D3-6ECB-4646-B822-AE6337B594B8}" sibTransId="{E4EDDBCC-E4B9-41FD-B15D-FE7C7D9CDF07}"/>
    <dgm:cxn modelId="{987517ED-B331-4327-896F-A8F2B08E17E3}" srcId="{0C68E854-6262-4E05-AF74-4D89E977CAD1}" destId="{4274249F-98A9-4E31-B748-6063827951B0}" srcOrd="0" destOrd="0" parTransId="{5473D1D2-6F34-465E-8F00-5EE0B7A220D5}" sibTransId="{57C96523-8464-469D-808E-C9E882C9A1F0}"/>
    <dgm:cxn modelId="{2C00A3F6-BFEB-495C-8A31-E1F9AA358C7B}" type="presOf" srcId="{AC0B5B11-96C3-418A-8365-959E516511A1}" destId="{A7F56812-E011-45B4-85D0-6234E1FA5CA5}" srcOrd="0" destOrd="2" presId="urn:microsoft.com/office/officeart/2005/8/layout/vList5"/>
    <dgm:cxn modelId="{DE000FF7-195F-414A-AC6E-72A7CF9956D5}" type="presOf" srcId="{BF9C0135-E0A3-4CD4-A5D4-950D2549C024}" destId="{801EF4E0-A8D6-4C45-ACC5-A20A2476A212}" srcOrd="0" destOrd="0" presId="urn:microsoft.com/office/officeart/2005/8/layout/vList5"/>
    <dgm:cxn modelId="{2D4B1B0A-F221-4438-99E0-B80EE968C5E3}" type="presParOf" srcId="{B9CDD493-18AB-4F52-9D15-1D473FF9D0FD}" destId="{C638BFB0-7EB6-4EB2-A711-51ADA559725D}" srcOrd="0" destOrd="0" presId="urn:microsoft.com/office/officeart/2005/8/layout/vList5"/>
    <dgm:cxn modelId="{BA8B1378-C4DB-4685-9432-B129C8D16FE3}" type="presParOf" srcId="{C638BFB0-7EB6-4EB2-A711-51ADA559725D}" destId="{801EF4E0-A8D6-4C45-ACC5-A20A2476A212}" srcOrd="0" destOrd="0" presId="urn:microsoft.com/office/officeart/2005/8/layout/vList5"/>
    <dgm:cxn modelId="{992A3863-FBDD-4671-963B-3EDE83A73DD7}" type="presParOf" srcId="{C638BFB0-7EB6-4EB2-A711-51ADA559725D}" destId="{A7F56812-E011-45B4-85D0-6234E1FA5CA5}" srcOrd="1" destOrd="0" presId="urn:microsoft.com/office/officeart/2005/8/layout/vList5"/>
    <dgm:cxn modelId="{221F79E7-B38F-4280-A208-1A8E35205B32}" type="presParOf" srcId="{B9CDD493-18AB-4F52-9D15-1D473FF9D0FD}" destId="{8DD88ABA-0D2D-49D1-947A-7D6066F23236}" srcOrd="1" destOrd="0" presId="urn:microsoft.com/office/officeart/2005/8/layout/vList5"/>
    <dgm:cxn modelId="{33ED8FD9-35BA-416A-B8E3-CDA2E0CE12C6}" type="presParOf" srcId="{B9CDD493-18AB-4F52-9D15-1D473FF9D0FD}" destId="{FA70D721-EF84-410B-8148-737AE2D5B22B}" srcOrd="2" destOrd="0" presId="urn:microsoft.com/office/officeart/2005/8/layout/vList5"/>
    <dgm:cxn modelId="{4762F1CE-3EB0-4A9D-A195-F09F268FA02C}" type="presParOf" srcId="{FA70D721-EF84-410B-8148-737AE2D5B22B}" destId="{B5B819B9-B0A1-4BF9-BEB6-6F564B7A14DE}" srcOrd="0" destOrd="0" presId="urn:microsoft.com/office/officeart/2005/8/layout/vList5"/>
    <dgm:cxn modelId="{3B986390-1F52-460F-A0F7-14CB8188608D}" type="presParOf" srcId="{FA70D721-EF84-410B-8148-737AE2D5B22B}" destId="{7BB5E17C-48C7-471D-84D4-57BEAAF8A5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8AA997-CB60-4ABF-AA6D-2CFB4FFC39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BE6AB-467A-4973-9F61-84844D50D58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Anxiety</a:t>
          </a:r>
        </a:p>
      </dgm:t>
    </dgm:pt>
    <dgm:pt modelId="{6CC1D139-EC4E-468A-9394-A0C7246D4CD9}" type="parTrans" cxnId="{6E2BF7FF-0B09-4ABB-AFFB-010A3C2BBA97}">
      <dgm:prSet/>
      <dgm:spPr/>
      <dgm:t>
        <a:bodyPr/>
        <a:lstStyle/>
        <a:p>
          <a:endParaRPr lang="en-US"/>
        </a:p>
      </dgm:t>
    </dgm:pt>
    <dgm:pt modelId="{EA2C8F8A-5E06-43BB-93A3-8B45E064657C}" type="sibTrans" cxnId="{6E2BF7FF-0B09-4ABB-AFFB-010A3C2BBA97}">
      <dgm:prSet/>
      <dgm:spPr/>
      <dgm:t>
        <a:bodyPr/>
        <a:lstStyle/>
        <a:p>
          <a:endParaRPr lang="en-US"/>
        </a:p>
      </dgm:t>
    </dgm:pt>
    <dgm:pt modelId="{2CCA4D13-2C17-47BE-9AF7-2FC98D42B87E}">
      <dgm:prSet phldrT="[Text]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DAC2AA50-0104-46E8-A9E2-CD64F5E951AC}" type="parTrans" cxnId="{9C2DB3C7-3463-46BE-9D80-B3D8B85846A5}">
      <dgm:prSet/>
      <dgm:spPr/>
      <dgm:t>
        <a:bodyPr/>
        <a:lstStyle/>
        <a:p>
          <a:endParaRPr lang="en-US"/>
        </a:p>
      </dgm:t>
    </dgm:pt>
    <dgm:pt modelId="{8B40C909-3770-44AF-BAAE-0A2D07764893}" type="sibTrans" cxnId="{9C2DB3C7-3463-46BE-9D80-B3D8B85846A5}">
      <dgm:prSet/>
      <dgm:spPr/>
      <dgm:t>
        <a:bodyPr/>
        <a:lstStyle/>
        <a:p>
          <a:endParaRPr lang="en-US"/>
        </a:p>
      </dgm:t>
    </dgm:pt>
    <dgm:pt modelId="{66D18284-85C2-432F-B4A3-B97475EE064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Depression</a:t>
          </a:r>
        </a:p>
      </dgm:t>
    </dgm:pt>
    <dgm:pt modelId="{52D915B1-36A6-479D-B12F-777B084E3A2E}" type="parTrans" cxnId="{B44610A9-BC11-46E8-8C03-ABEDF8897546}">
      <dgm:prSet/>
      <dgm:spPr/>
      <dgm:t>
        <a:bodyPr/>
        <a:lstStyle/>
        <a:p>
          <a:endParaRPr lang="en-US"/>
        </a:p>
      </dgm:t>
    </dgm:pt>
    <dgm:pt modelId="{AEA6F5CB-4DA8-413A-B93E-DAFF9A2B83CE}" type="sibTrans" cxnId="{B44610A9-BC11-46E8-8C03-ABEDF8897546}">
      <dgm:prSet/>
      <dgm:spPr/>
      <dgm:t>
        <a:bodyPr/>
        <a:lstStyle/>
        <a:p>
          <a:endParaRPr lang="en-US"/>
        </a:p>
      </dgm:t>
    </dgm:pt>
    <dgm:pt modelId="{C6D48EED-7D3F-45C3-8A17-14179A5F043F}">
      <dgm:prSet phldrT="[Text]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82F49084-BF75-4AC7-84CC-B513D481A980}" type="parTrans" cxnId="{D5C552E1-9621-4A48-8B05-E76C012D1BA6}">
      <dgm:prSet/>
      <dgm:spPr/>
      <dgm:t>
        <a:bodyPr/>
        <a:lstStyle/>
        <a:p>
          <a:endParaRPr lang="en-US"/>
        </a:p>
      </dgm:t>
    </dgm:pt>
    <dgm:pt modelId="{26421352-DBEB-44BE-97D0-A6B11B7E3585}" type="sibTrans" cxnId="{D5C552E1-9621-4A48-8B05-E76C012D1BA6}">
      <dgm:prSet/>
      <dgm:spPr/>
      <dgm:t>
        <a:bodyPr/>
        <a:lstStyle/>
        <a:p>
          <a:endParaRPr lang="en-US"/>
        </a:p>
      </dgm:t>
    </dgm:pt>
    <dgm:pt modelId="{6AEF85D2-BB76-40C3-A82F-55FF7D56C4B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Pseudobulbar affect</a:t>
          </a:r>
        </a:p>
      </dgm:t>
    </dgm:pt>
    <dgm:pt modelId="{890C43B0-8E43-4DF9-A836-F9F755A49B43}" type="parTrans" cxnId="{321EC709-260C-4072-ABAB-38F22313197A}">
      <dgm:prSet/>
      <dgm:spPr/>
      <dgm:t>
        <a:bodyPr/>
        <a:lstStyle/>
        <a:p>
          <a:endParaRPr lang="en-US"/>
        </a:p>
      </dgm:t>
    </dgm:pt>
    <dgm:pt modelId="{88F4A482-5D4C-4DC4-9720-DC5B4A3FB1AC}" type="sibTrans" cxnId="{321EC709-260C-4072-ABAB-38F22313197A}">
      <dgm:prSet/>
      <dgm:spPr/>
      <dgm:t>
        <a:bodyPr/>
        <a:lstStyle/>
        <a:p>
          <a:endParaRPr lang="en-US"/>
        </a:p>
      </dgm:t>
    </dgm:pt>
    <dgm:pt modelId="{55C046B8-62AF-4CCB-9D76-0738B8074748}">
      <dgm:prSet phldrT="[Text]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Pharmacologic</a:t>
          </a:r>
        </a:p>
      </dgm:t>
    </dgm:pt>
    <dgm:pt modelId="{7A395822-FA48-4CED-8A68-4877F1E9A8BE}" type="parTrans" cxnId="{5533AEF3-6DB7-4950-86C3-C23978BB9A71}">
      <dgm:prSet/>
      <dgm:spPr/>
      <dgm:t>
        <a:bodyPr/>
        <a:lstStyle/>
        <a:p>
          <a:endParaRPr lang="en-US"/>
        </a:p>
      </dgm:t>
    </dgm:pt>
    <dgm:pt modelId="{CD67D31A-EF7E-4267-8517-CDA3B1E3234E}" type="sibTrans" cxnId="{5533AEF3-6DB7-4950-86C3-C23978BB9A71}">
      <dgm:prSet/>
      <dgm:spPr/>
      <dgm:t>
        <a:bodyPr/>
        <a:lstStyle/>
        <a:p>
          <a:endParaRPr lang="en-US"/>
        </a:p>
      </dgm:t>
    </dgm:pt>
    <dgm:pt modelId="{4D27BEED-4E1D-4BBF-BE4C-384FDDCC6016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SSRI antidepressants (paroxetine), buspirone, mirtazapine, benzodiazepines (clonazepam), trazodone</a:t>
          </a:r>
        </a:p>
      </dgm:t>
    </dgm:pt>
    <dgm:pt modelId="{1620C206-FED5-4FE9-88CE-803CE924CCC5}" type="parTrans" cxnId="{078F830F-4B7D-40F2-B0FE-CCA0AF1D9AF5}">
      <dgm:prSet/>
      <dgm:spPr/>
      <dgm:t>
        <a:bodyPr/>
        <a:lstStyle/>
        <a:p>
          <a:endParaRPr lang="en-US"/>
        </a:p>
      </dgm:t>
    </dgm:pt>
    <dgm:pt modelId="{135D0411-E598-4691-8B6B-286664A6E247}" type="sibTrans" cxnId="{078F830F-4B7D-40F2-B0FE-CCA0AF1D9AF5}">
      <dgm:prSet/>
      <dgm:spPr/>
      <dgm:t>
        <a:bodyPr/>
        <a:lstStyle/>
        <a:p>
          <a:endParaRPr lang="en-US"/>
        </a:p>
      </dgm:t>
    </dgm:pt>
    <dgm:pt modelId="{D883BF88-6554-458B-A22F-D63DFFEFFD8D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Nonpharmacologic</a:t>
          </a:r>
        </a:p>
      </dgm:t>
    </dgm:pt>
    <dgm:pt modelId="{0238B86D-A6ED-464C-B04C-BAF2A48139B0}" type="parTrans" cxnId="{544B8FB4-61C9-447A-98AD-D8A1CC77BFE9}">
      <dgm:prSet/>
      <dgm:spPr/>
      <dgm:t>
        <a:bodyPr/>
        <a:lstStyle/>
        <a:p>
          <a:endParaRPr lang="en-US"/>
        </a:p>
      </dgm:t>
    </dgm:pt>
    <dgm:pt modelId="{87F513A3-746E-4FD1-9D2D-7A8DCAD70BF8}" type="sibTrans" cxnId="{544B8FB4-61C9-447A-98AD-D8A1CC77BFE9}">
      <dgm:prSet/>
      <dgm:spPr/>
      <dgm:t>
        <a:bodyPr/>
        <a:lstStyle/>
        <a:p>
          <a:endParaRPr lang="en-US"/>
        </a:p>
      </dgm:t>
    </dgm:pt>
    <dgm:pt modelId="{B019D2BB-16C7-46F1-9078-06BFCFC5CABE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Psychological support</a:t>
          </a:r>
        </a:p>
      </dgm:t>
    </dgm:pt>
    <dgm:pt modelId="{5B410B1A-CC5F-40AE-8CF9-1AE154FE2C8B}" type="parTrans" cxnId="{75D8AAEF-9B91-4CEA-A4F2-F4758A918214}">
      <dgm:prSet/>
      <dgm:spPr/>
      <dgm:t>
        <a:bodyPr/>
        <a:lstStyle/>
        <a:p>
          <a:endParaRPr lang="en-US"/>
        </a:p>
      </dgm:t>
    </dgm:pt>
    <dgm:pt modelId="{78C6CE29-8593-44D1-9F07-196BF77F187D}" type="sibTrans" cxnId="{75D8AAEF-9B91-4CEA-A4F2-F4758A918214}">
      <dgm:prSet/>
      <dgm:spPr/>
      <dgm:t>
        <a:bodyPr/>
        <a:lstStyle/>
        <a:p>
          <a:endParaRPr lang="en-US"/>
        </a:p>
      </dgm:t>
    </dgm:pt>
    <dgm:pt modelId="{B40AE20C-A356-4150-9C54-811402A9D491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TCAs, SSRI antidepressants, mirtazapine, venlafaxine, bupropion</a:t>
          </a:r>
        </a:p>
      </dgm:t>
    </dgm:pt>
    <dgm:pt modelId="{71817796-E903-4F79-B0A0-711446592BB1}" type="parTrans" cxnId="{AF761FE9-E78C-4F1B-8DC3-9468507074AE}">
      <dgm:prSet/>
      <dgm:spPr/>
      <dgm:t>
        <a:bodyPr/>
        <a:lstStyle/>
        <a:p>
          <a:endParaRPr lang="en-US"/>
        </a:p>
      </dgm:t>
    </dgm:pt>
    <dgm:pt modelId="{D84C4BC2-98D9-4702-A179-AB30BEA8F5E6}" type="sibTrans" cxnId="{AF761FE9-E78C-4F1B-8DC3-9468507074AE}">
      <dgm:prSet/>
      <dgm:spPr/>
      <dgm:t>
        <a:bodyPr/>
        <a:lstStyle/>
        <a:p>
          <a:endParaRPr lang="en-US"/>
        </a:p>
      </dgm:t>
    </dgm:pt>
    <dgm:pt modelId="{612112CB-D8C0-4AAA-9152-1F9E10F29BD6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Nonpharmacologic</a:t>
          </a:r>
        </a:p>
      </dgm:t>
    </dgm:pt>
    <dgm:pt modelId="{57D873BC-10A7-4637-858C-E4415F6BCC30}" type="parTrans" cxnId="{B59F3600-DAC7-4922-A575-119ED1844B48}">
      <dgm:prSet/>
      <dgm:spPr/>
      <dgm:t>
        <a:bodyPr/>
        <a:lstStyle/>
        <a:p>
          <a:endParaRPr lang="en-US"/>
        </a:p>
      </dgm:t>
    </dgm:pt>
    <dgm:pt modelId="{56D787E4-0D17-4297-A579-1AD6888302AF}" type="sibTrans" cxnId="{B59F3600-DAC7-4922-A575-119ED1844B48}">
      <dgm:prSet/>
      <dgm:spPr/>
      <dgm:t>
        <a:bodyPr/>
        <a:lstStyle/>
        <a:p>
          <a:endParaRPr lang="en-US"/>
        </a:p>
      </dgm:t>
    </dgm:pt>
    <dgm:pt modelId="{64FCBC70-9461-4C74-9269-D24375E6FBED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Psychological support</a:t>
          </a:r>
        </a:p>
      </dgm:t>
    </dgm:pt>
    <dgm:pt modelId="{B7839CEF-CEC2-447B-81A6-B82B45988DA0}" type="parTrans" cxnId="{E27471AC-503F-421F-845B-9F9176645671}">
      <dgm:prSet/>
      <dgm:spPr/>
      <dgm:t>
        <a:bodyPr/>
        <a:lstStyle/>
        <a:p>
          <a:endParaRPr lang="en-US"/>
        </a:p>
      </dgm:t>
    </dgm:pt>
    <dgm:pt modelId="{2615489A-AC06-4672-8CDF-5103162E6D6A}" type="sibTrans" cxnId="{E27471AC-503F-421F-845B-9F9176645671}">
      <dgm:prSet/>
      <dgm:spPr/>
      <dgm:t>
        <a:bodyPr/>
        <a:lstStyle/>
        <a:p>
          <a:endParaRPr lang="en-US"/>
        </a:p>
      </dgm:t>
    </dgm:pt>
    <dgm:pt modelId="{81D90B62-CDE4-410C-9627-EB6533051B76}">
      <dgm:prSet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en-US" dirty="0"/>
            <a:t>Dextromethorphan/quinidine, TCAs, SSRI antidepressants (sertraline)</a:t>
          </a:r>
        </a:p>
      </dgm:t>
    </dgm:pt>
    <dgm:pt modelId="{1DC476D1-A155-42A1-8CA2-046BE81A8F4F}" type="parTrans" cxnId="{CC72595B-11BD-449C-9C7A-6E7024E8A089}">
      <dgm:prSet/>
      <dgm:spPr/>
      <dgm:t>
        <a:bodyPr/>
        <a:lstStyle/>
        <a:p>
          <a:endParaRPr lang="en-US"/>
        </a:p>
      </dgm:t>
    </dgm:pt>
    <dgm:pt modelId="{23FB87BB-9C5A-48A2-9905-C25A5ED01797}" type="sibTrans" cxnId="{CC72595B-11BD-449C-9C7A-6E7024E8A089}">
      <dgm:prSet/>
      <dgm:spPr/>
      <dgm:t>
        <a:bodyPr/>
        <a:lstStyle/>
        <a:p>
          <a:endParaRPr lang="en-US"/>
        </a:p>
      </dgm:t>
    </dgm:pt>
    <dgm:pt modelId="{9645C8A3-D4EB-4476-B924-1409F15FB371}" type="pres">
      <dgm:prSet presAssocID="{2A8AA997-CB60-4ABF-AA6D-2CFB4FFC39A4}" presName="Name0" presStyleCnt="0">
        <dgm:presLayoutVars>
          <dgm:dir/>
          <dgm:animLvl val="lvl"/>
          <dgm:resizeHandles val="exact"/>
        </dgm:presLayoutVars>
      </dgm:prSet>
      <dgm:spPr/>
    </dgm:pt>
    <dgm:pt modelId="{9CEB441B-BF1A-471B-9562-D2437B479335}" type="pres">
      <dgm:prSet presAssocID="{36ABE6AB-467A-4973-9F61-84844D50D58A}" presName="linNode" presStyleCnt="0"/>
      <dgm:spPr/>
    </dgm:pt>
    <dgm:pt modelId="{51E04879-812D-4075-B74D-D0165C19AABD}" type="pres">
      <dgm:prSet presAssocID="{36ABE6AB-467A-4973-9F61-84844D50D58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8BED648-4F92-4809-B5B5-99F671E26451}" type="pres">
      <dgm:prSet presAssocID="{36ABE6AB-467A-4973-9F61-84844D50D58A}" presName="descendantText" presStyleLbl="alignAccFollowNode1" presStyleIdx="0" presStyleCnt="3">
        <dgm:presLayoutVars>
          <dgm:bulletEnabled val="1"/>
        </dgm:presLayoutVars>
      </dgm:prSet>
      <dgm:spPr/>
    </dgm:pt>
    <dgm:pt modelId="{95C870EB-6C67-47B3-96A7-2F7192FD41BF}" type="pres">
      <dgm:prSet presAssocID="{EA2C8F8A-5E06-43BB-93A3-8B45E064657C}" presName="sp" presStyleCnt="0"/>
      <dgm:spPr/>
    </dgm:pt>
    <dgm:pt modelId="{55217A04-9B08-4F55-B4CE-CAF05B87B610}" type="pres">
      <dgm:prSet presAssocID="{66D18284-85C2-432F-B4A3-B97475EE064E}" presName="linNode" presStyleCnt="0"/>
      <dgm:spPr/>
    </dgm:pt>
    <dgm:pt modelId="{8F89981F-64F3-4DD5-8F07-4123DF3B3F4C}" type="pres">
      <dgm:prSet presAssocID="{66D18284-85C2-432F-B4A3-B97475EE064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8D0AE0-872A-468F-B9D4-44F74EB99198}" type="pres">
      <dgm:prSet presAssocID="{66D18284-85C2-432F-B4A3-B97475EE064E}" presName="descendantText" presStyleLbl="alignAccFollowNode1" presStyleIdx="1" presStyleCnt="3">
        <dgm:presLayoutVars>
          <dgm:bulletEnabled val="1"/>
        </dgm:presLayoutVars>
      </dgm:prSet>
      <dgm:spPr/>
    </dgm:pt>
    <dgm:pt modelId="{8C595DF9-C629-49E9-BA8A-C80E2E0E676E}" type="pres">
      <dgm:prSet presAssocID="{AEA6F5CB-4DA8-413A-B93E-DAFF9A2B83CE}" presName="sp" presStyleCnt="0"/>
      <dgm:spPr/>
    </dgm:pt>
    <dgm:pt modelId="{21365475-1B54-4024-8888-A717324DEECC}" type="pres">
      <dgm:prSet presAssocID="{6AEF85D2-BB76-40C3-A82F-55FF7D56C4B5}" presName="linNode" presStyleCnt="0"/>
      <dgm:spPr/>
    </dgm:pt>
    <dgm:pt modelId="{E3A91705-8631-4DBC-8C33-CB4D0E92066E}" type="pres">
      <dgm:prSet presAssocID="{6AEF85D2-BB76-40C3-A82F-55FF7D56C4B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74CDBEF-9985-44F3-A38D-5E64170857F4}" type="pres">
      <dgm:prSet presAssocID="{6AEF85D2-BB76-40C3-A82F-55FF7D56C4B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59F3600-DAC7-4922-A575-119ED1844B48}" srcId="{66D18284-85C2-432F-B4A3-B97475EE064E}" destId="{612112CB-D8C0-4AAA-9152-1F9E10F29BD6}" srcOrd="1" destOrd="0" parTransId="{57D873BC-10A7-4637-858C-E4415F6BCC30}" sibTransId="{56D787E4-0D17-4297-A579-1AD6888302AF}"/>
    <dgm:cxn modelId="{321EC709-260C-4072-ABAB-38F22313197A}" srcId="{2A8AA997-CB60-4ABF-AA6D-2CFB4FFC39A4}" destId="{6AEF85D2-BB76-40C3-A82F-55FF7D56C4B5}" srcOrd="2" destOrd="0" parTransId="{890C43B0-8E43-4DF9-A836-F9F755A49B43}" sibTransId="{88F4A482-5D4C-4DC4-9720-DC5B4A3FB1AC}"/>
    <dgm:cxn modelId="{1B2C620E-4270-4B81-8D47-9E5CD309A98A}" type="presOf" srcId="{2CCA4D13-2C17-47BE-9AF7-2FC98D42B87E}" destId="{48BED648-4F92-4809-B5B5-99F671E26451}" srcOrd="0" destOrd="0" presId="urn:microsoft.com/office/officeart/2005/8/layout/vList5"/>
    <dgm:cxn modelId="{078F830F-4B7D-40F2-B0FE-CCA0AF1D9AF5}" srcId="{2CCA4D13-2C17-47BE-9AF7-2FC98D42B87E}" destId="{4D27BEED-4E1D-4BBF-BE4C-384FDDCC6016}" srcOrd="0" destOrd="0" parTransId="{1620C206-FED5-4FE9-88CE-803CE924CCC5}" sibTransId="{135D0411-E598-4691-8B6B-286664A6E247}"/>
    <dgm:cxn modelId="{9F4C2F12-1BA6-4874-9B12-68B1554D0279}" type="presOf" srcId="{36ABE6AB-467A-4973-9F61-84844D50D58A}" destId="{51E04879-812D-4075-B74D-D0165C19AABD}" srcOrd="0" destOrd="0" presId="urn:microsoft.com/office/officeart/2005/8/layout/vList5"/>
    <dgm:cxn modelId="{F025D514-06F8-47FB-B167-C7017EBB211D}" type="presOf" srcId="{D883BF88-6554-458B-A22F-D63DFFEFFD8D}" destId="{48BED648-4F92-4809-B5B5-99F671E26451}" srcOrd="0" destOrd="2" presId="urn:microsoft.com/office/officeart/2005/8/layout/vList5"/>
    <dgm:cxn modelId="{2BC6D938-55A6-448C-B0CB-64F1AF0B335C}" type="presOf" srcId="{6AEF85D2-BB76-40C3-A82F-55FF7D56C4B5}" destId="{E3A91705-8631-4DBC-8C33-CB4D0E92066E}" srcOrd="0" destOrd="0" presId="urn:microsoft.com/office/officeart/2005/8/layout/vList5"/>
    <dgm:cxn modelId="{CC72595B-11BD-449C-9C7A-6E7024E8A089}" srcId="{55C046B8-62AF-4CCB-9D76-0738B8074748}" destId="{81D90B62-CDE4-410C-9627-EB6533051B76}" srcOrd="0" destOrd="0" parTransId="{1DC476D1-A155-42A1-8CA2-046BE81A8F4F}" sibTransId="{23FB87BB-9C5A-48A2-9905-C25A5ED01797}"/>
    <dgm:cxn modelId="{EECC8D63-3AD9-429B-8127-89F3B65AF824}" type="presOf" srcId="{2A8AA997-CB60-4ABF-AA6D-2CFB4FFC39A4}" destId="{9645C8A3-D4EB-4476-B924-1409F15FB371}" srcOrd="0" destOrd="0" presId="urn:microsoft.com/office/officeart/2005/8/layout/vList5"/>
    <dgm:cxn modelId="{D278B567-F650-436F-87AB-296087F676E3}" type="presOf" srcId="{612112CB-D8C0-4AAA-9152-1F9E10F29BD6}" destId="{1F8D0AE0-872A-468F-B9D4-44F74EB99198}" srcOrd="0" destOrd="2" presId="urn:microsoft.com/office/officeart/2005/8/layout/vList5"/>
    <dgm:cxn modelId="{09DAE64F-B142-4E32-AB3B-C2A46A24AC24}" type="presOf" srcId="{B40AE20C-A356-4150-9C54-811402A9D491}" destId="{1F8D0AE0-872A-468F-B9D4-44F74EB99198}" srcOrd="0" destOrd="1" presId="urn:microsoft.com/office/officeart/2005/8/layout/vList5"/>
    <dgm:cxn modelId="{2C7FD972-954A-4D7D-BC01-2ED1E17BD9B0}" type="presOf" srcId="{C6D48EED-7D3F-45C3-8A17-14179A5F043F}" destId="{1F8D0AE0-872A-468F-B9D4-44F74EB99198}" srcOrd="0" destOrd="0" presId="urn:microsoft.com/office/officeart/2005/8/layout/vList5"/>
    <dgm:cxn modelId="{73E25583-11F0-4333-82CD-B2D6723C1A83}" type="presOf" srcId="{64FCBC70-9461-4C74-9269-D24375E6FBED}" destId="{1F8D0AE0-872A-468F-B9D4-44F74EB99198}" srcOrd="0" destOrd="3" presId="urn:microsoft.com/office/officeart/2005/8/layout/vList5"/>
    <dgm:cxn modelId="{62180D90-6E53-47A5-898A-23AA86149E39}" type="presOf" srcId="{81D90B62-CDE4-410C-9627-EB6533051B76}" destId="{A74CDBEF-9985-44F3-A38D-5E64170857F4}" srcOrd="0" destOrd="1" presId="urn:microsoft.com/office/officeart/2005/8/layout/vList5"/>
    <dgm:cxn modelId="{95B2AD98-1333-4A81-BD8A-C02A3E4D4864}" type="presOf" srcId="{B019D2BB-16C7-46F1-9078-06BFCFC5CABE}" destId="{48BED648-4F92-4809-B5B5-99F671E26451}" srcOrd="0" destOrd="3" presId="urn:microsoft.com/office/officeart/2005/8/layout/vList5"/>
    <dgm:cxn modelId="{B44610A9-BC11-46E8-8C03-ABEDF8897546}" srcId="{2A8AA997-CB60-4ABF-AA6D-2CFB4FFC39A4}" destId="{66D18284-85C2-432F-B4A3-B97475EE064E}" srcOrd="1" destOrd="0" parTransId="{52D915B1-36A6-479D-B12F-777B084E3A2E}" sibTransId="{AEA6F5CB-4DA8-413A-B93E-DAFF9A2B83CE}"/>
    <dgm:cxn modelId="{E27471AC-503F-421F-845B-9F9176645671}" srcId="{612112CB-D8C0-4AAA-9152-1F9E10F29BD6}" destId="{64FCBC70-9461-4C74-9269-D24375E6FBED}" srcOrd="0" destOrd="0" parTransId="{B7839CEF-CEC2-447B-81A6-B82B45988DA0}" sibTransId="{2615489A-AC06-4672-8CDF-5103162E6D6A}"/>
    <dgm:cxn modelId="{56BCE9AC-D90D-41DC-8B7D-3922204AF5EE}" type="presOf" srcId="{66D18284-85C2-432F-B4A3-B97475EE064E}" destId="{8F89981F-64F3-4DD5-8F07-4123DF3B3F4C}" srcOrd="0" destOrd="0" presId="urn:microsoft.com/office/officeart/2005/8/layout/vList5"/>
    <dgm:cxn modelId="{AFCE29AE-7D17-4F29-8F09-02BAD7E2B5EC}" type="presOf" srcId="{55C046B8-62AF-4CCB-9D76-0738B8074748}" destId="{A74CDBEF-9985-44F3-A38D-5E64170857F4}" srcOrd="0" destOrd="0" presId="urn:microsoft.com/office/officeart/2005/8/layout/vList5"/>
    <dgm:cxn modelId="{544B8FB4-61C9-447A-98AD-D8A1CC77BFE9}" srcId="{36ABE6AB-467A-4973-9F61-84844D50D58A}" destId="{D883BF88-6554-458B-A22F-D63DFFEFFD8D}" srcOrd="1" destOrd="0" parTransId="{0238B86D-A6ED-464C-B04C-BAF2A48139B0}" sibTransId="{87F513A3-746E-4FD1-9D2D-7A8DCAD70BF8}"/>
    <dgm:cxn modelId="{9C2DB3C7-3463-46BE-9D80-B3D8B85846A5}" srcId="{36ABE6AB-467A-4973-9F61-84844D50D58A}" destId="{2CCA4D13-2C17-47BE-9AF7-2FC98D42B87E}" srcOrd="0" destOrd="0" parTransId="{DAC2AA50-0104-46E8-A9E2-CD64F5E951AC}" sibTransId="{8B40C909-3770-44AF-BAAE-0A2D07764893}"/>
    <dgm:cxn modelId="{D5C552E1-9621-4A48-8B05-E76C012D1BA6}" srcId="{66D18284-85C2-432F-B4A3-B97475EE064E}" destId="{C6D48EED-7D3F-45C3-8A17-14179A5F043F}" srcOrd="0" destOrd="0" parTransId="{82F49084-BF75-4AC7-84CC-B513D481A980}" sibTransId="{26421352-DBEB-44BE-97D0-A6B11B7E3585}"/>
    <dgm:cxn modelId="{AF761FE9-E78C-4F1B-8DC3-9468507074AE}" srcId="{C6D48EED-7D3F-45C3-8A17-14179A5F043F}" destId="{B40AE20C-A356-4150-9C54-811402A9D491}" srcOrd="0" destOrd="0" parTransId="{71817796-E903-4F79-B0A0-711446592BB1}" sibTransId="{D84C4BC2-98D9-4702-A179-AB30BEA8F5E6}"/>
    <dgm:cxn modelId="{75D8AAEF-9B91-4CEA-A4F2-F4758A918214}" srcId="{D883BF88-6554-458B-A22F-D63DFFEFFD8D}" destId="{B019D2BB-16C7-46F1-9078-06BFCFC5CABE}" srcOrd="0" destOrd="0" parTransId="{5B410B1A-CC5F-40AE-8CF9-1AE154FE2C8B}" sibTransId="{78C6CE29-8593-44D1-9F07-196BF77F187D}"/>
    <dgm:cxn modelId="{5533AEF3-6DB7-4950-86C3-C23978BB9A71}" srcId="{6AEF85D2-BB76-40C3-A82F-55FF7D56C4B5}" destId="{55C046B8-62AF-4CCB-9D76-0738B8074748}" srcOrd="0" destOrd="0" parTransId="{7A395822-FA48-4CED-8A68-4877F1E9A8BE}" sibTransId="{CD67D31A-EF7E-4267-8517-CDA3B1E3234E}"/>
    <dgm:cxn modelId="{0B1F40F9-4970-41F6-AB6E-316768879D55}" type="presOf" srcId="{4D27BEED-4E1D-4BBF-BE4C-384FDDCC6016}" destId="{48BED648-4F92-4809-B5B5-99F671E26451}" srcOrd="0" destOrd="1" presId="urn:microsoft.com/office/officeart/2005/8/layout/vList5"/>
    <dgm:cxn modelId="{6E2BF7FF-0B09-4ABB-AFFB-010A3C2BBA97}" srcId="{2A8AA997-CB60-4ABF-AA6D-2CFB4FFC39A4}" destId="{36ABE6AB-467A-4973-9F61-84844D50D58A}" srcOrd="0" destOrd="0" parTransId="{6CC1D139-EC4E-468A-9394-A0C7246D4CD9}" sibTransId="{EA2C8F8A-5E06-43BB-93A3-8B45E064657C}"/>
    <dgm:cxn modelId="{363B94F2-A9CF-4841-A42F-1409B1E1F18D}" type="presParOf" srcId="{9645C8A3-D4EB-4476-B924-1409F15FB371}" destId="{9CEB441B-BF1A-471B-9562-D2437B479335}" srcOrd="0" destOrd="0" presId="urn:microsoft.com/office/officeart/2005/8/layout/vList5"/>
    <dgm:cxn modelId="{D1A26D8D-FA6A-44FC-8D58-5C74271D3965}" type="presParOf" srcId="{9CEB441B-BF1A-471B-9562-D2437B479335}" destId="{51E04879-812D-4075-B74D-D0165C19AABD}" srcOrd="0" destOrd="0" presId="urn:microsoft.com/office/officeart/2005/8/layout/vList5"/>
    <dgm:cxn modelId="{2F50DCCC-6C69-48C1-BBC3-C12C8C9FC92E}" type="presParOf" srcId="{9CEB441B-BF1A-471B-9562-D2437B479335}" destId="{48BED648-4F92-4809-B5B5-99F671E26451}" srcOrd="1" destOrd="0" presId="urn:microsoft.com/office/officeart/2005/8/layout/vList5"/>
    <dgm:cxn modelId="{875A9DC3-7AB9-4A26-9B4F-7F6596B84105}" type="presParOf" srcId="{9645C8A3-D4EB-4476-B924-1409F15FB371}" destId="{95C870EB-6C67-47B3-96A7-2F7192FD41BF}" srcOrd="1" destOrd="0" presId="urn:microsoft.com/office/officeart/2005/8/layout/vList5"/>
    <dgm:cxn modelId="{282F2BBC-B345-4A3B-B073-0BFC8C73F4D5}" type="presParOf" srcId="{9645C8A3-D4EB-4476-B924-1409F15FB371}" destId="{55217A04-9B08-4F55-B4CE-CAF05B87B610}" srcOrd="2" destOrd="0" presId="urn:microsoft.com/office/officeart/2005/8/layout/vList5"/>
    <dgm:cxn modelId="{64756AC1-A42B-4CBF-868B-C82F3B4789C1}" type="presParOf" srcId="{55217A04-9B08-4F55-B4CE-CAF05B87B610}" destId="{8F89981F-64F3-4DD5-8F07-4123DF3B3F4C}" srcOrd="0" destOrd="0" presId="urn:microsoft.com/office/officeart/2005/8/layout/vList5"/>
    <dgm:cxn modelId="{4010CDB2-22B5-4417-B74A-151D97B2E5AF}" type="presParOf" srcId="{55217A04-9B08-4F55-B4CE-CAF05B87B610}" destId="{1F8D0AE0-872A-468F-B9D4-44F74EB99198}" srcOrd="1" destOrd="0" presId="urn:microsoft.com/office/officeart/2005/8/layout/vList5"/>
    <dgm:cxn modelId="{DCBBE59E-BE2B-41E1-9E45-1483D1CDA53C}" type="presParOf" srcId="{9645C8A3-D4EB-4476-B924-1409F15FB371}" destId="{8C595DF9-C629-49E9-BA8A-C80E2E0E676E}" srcOrd="3" destOrd="0" presId="urn:microsoft.com/office/officeart/2005/8/layout/vList5"/>
    <dgm:cxn modelId="{748DEC87-999D-4556-8BB9-9E905097EF58}" type="presParOf" srcId="{9645C8A3-D4EB-4476-B924-1409F15FB371}" destId="{21365475-1B54-4024-8888-A717324DEECC}" srcOrd="4" destOrd="0" presId="urn:microsoft.com/office/officeart/2005/8/layout/vList5"/>
    <dgm:cxn modelId="{D97193CB-D747-4898-BAFE-03195FFD287B}" type="presParOf" srcId="{21365475-1B54-4024-8888-A717324DEECC}" destId="{E3A91705-8631-4DBC-8C33-CB4D0E92066E}" srcOrd="0" destOrd="0" presId="urn:microsoft.com/office/officeart/2005/8/layout/vList5"/>
    <dgm:cxn modelId="{FD66B185-934E-45D7-9881-877AB5E769A8}" type="presParOf" srcId="{21365475-1B54-4024-8888-A717324DEECC}" destId="{A74CDBEF-9985-44F3-A38D-5E64170857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549F2-422D-41BD-AD1D-AFF8B3465C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89D3-0E7C-4DE5-9293-E6C5B021D49C}">
      <dgm:prSet phldrT="[Text]" custT="1"/>
      <dgm:spPr/>
      <dgm:t>
        <a:bodyPr/>
        <a:lstStyle/>
        <a:p>
          <a:r>
            <a:rPr lang="en-US" sz="1800" dirty="0"/>
            <a:t>Longer lives</a:t>
          </a:r>
        </a:p>
      </dgm:t>
    </dgm:pt>
    <dgm:pt modelId="{DE2CDF0D-7969-4001-B3AE-C05DB3BB189A}" type="parTrans" cxnId="{181F6FFF-97BE-48DC-9F54-1DF81B080B75}">
      <dgm:prSet/>
      <dgm:spPr/>
      <dgm:t>
        <a:bodyPr/>
        <a:lstStyle/>
        <a:p>
          <a:endParaRPr lang="en-US"/>
        </a:p>
      </dgm:t>
    </dgm:pt>
    <dgm:pt modelId="{73DE4C99-A2DA-49F1-8593-2CCB85DFE374}" type="sibTrans" cxnId="{181F6FFF-97BE-48DC-9F54-1DF81B080B75}">
      <dgm:prSet/>
      <dgm:spPr/>
      <dgm:t>
        <a:bodyPr/>
        <a:lstStyle/>
        <a:p>
          <a:endParaRPr lang="en-US"/>
        </a:p>
      </dgm:t>
    </dgm:pt>
    <dgm:pt modelId="{1591EE34-A4B5-4ECF-A4C2-760309525781}">
      <dgm:prSet phldrT="[Text]"/>
      <dgm:spPr/>
      <dgm:t>
        <a:bodyPr/>
        <a:lstStyle/>
        <a:p>
          <a:r>
            <a:rPr lang="en-US" dirty="0"/>
            <a:t>Life-extending treatments made accessible to ALL people with ALS</a:t>
          </a:r>
        </a:p>
      </dgm:t>
    </dgm:pt>
    <dgm:pt modelId="{16E6D6B7-FBF0-41BA-994D-A033C3D14822}" type="parTrans" cxnId="{978216D1-A08A-4855-AF04-01B267123BD8}">
      <dgm:prSet/>
      <dgm:spPr/>
      <dgm:t>
        <a:bodyPr/>
        <a:lstStyle/>
        <a:p>
          <a:endParaRPr lang="en-US"/>
        </a:p>
      </dgm:t>
    </dgm:pt>
    <dgm:pt modelId="{239BCCB9-429B-4B49-BB5B-22277E5F3180}" type="sibTrans" cxnId="{978216D1-A08A-4855-AF04-01B267123BD8}">
      <dgm:prSet/>
      <dgm:spPr/>
      <dgm:t>
        <a:bodyPr/>
        <a:lstStyle/>
        <a:p>
          <a:endParaRPr lang="en-US"/>
        </a:p>
      </dgm:t>
    </dgm:pt>
    <dgm:pt modelId="{D8427388-F848-48BB-91E0-FBB7714A5398}">
      <dgm:prSet phldrT="[Text]" custT="1"/>
      <dgm:spPr/>
      <dgm:t>
        <a:bodyPr/>
        <a:lstStyle/>
        <a:p>
          <a:r>
            <a:rPr lang="en-US" sz="1800" dirty="0"/>
            <a:t>Improved QoL</a:t>
          </a:r>
        </a:p>
      </dgm:t>
    </dgm:pt>
    <dgm:pt modelId="{6503CA8D-2062-47CE-80EC-64BA47D8BDCA}" type="parTrans" cxnId="{D190F3B4-13FD-42E4-9BA4-C22A783353B8}">
      <dgm:prSet/>
      <dgm:spPr/>
      <dgm:t>
        <a:bodyPr/>
        <a:lstStyle/>
        <a:p>
          <a:endParaRPr lang="en-US"/>
        </a:p>
      </dgm:t>
    </dgm:pt>
    <dgm:pt modelId="{A426A6D8-2430-43BE-B671-183AD340BC06}" type="sibTrans" cxnId="{D190F3B4-13FD-42E4-9BA4-C22A783353B8}">
      <dgm:prSet/>
      <dgm:spPr/>
      <dgm:t>
        <a:bodyPr/>
        <a:lstStyle/>
        <a:p>
          <a:endParaRPr lang="en-US"/>
        </a:p>
      </dgm:t>
    </dgm:pt>
    <dgm:pt modelId="{2A3A438E-0890-4614-9E99-58FF8FF1D1E7}">
      <dgm:prSet phldrT="[Text]"/>
      <dgm:spPr/>
      <dgm:t>
        <a:bodyPr/>
        <a:lstStyle/>
        <a:p>
          <a:r>
            <a:rPr lang="en-US" dirty="0"/>
            <a:t>People with ALS empowered to live their lives as they want</a:t>
          </a:r>
        </a:p>
      </dgm:t>
    </dgm:pt>
    <dgm:pt modelId="{B79C0C4B-0ED1-48BD-BE6E-6C034C01C3EB}" type="parTrans" cxnId="{4E1F91FA-3DB7-410B-8C48-9D8602BDC8C8}">
      <dgm:prSet/>
      <dgm:spPr/>
      <dgm:t>
        <a:bodyPr/>
        <a:lstStyle/>
        <a:p>
          <a:endParaRPr lang="en-US"/>
        </a:p>
      </dgm:t>
    </dgm:pt>
    <dgm:pt modelId="{CB3F7A9E-303B-44C6-8162-8AD1A68B6543}" type="sibTrans" cxnId="{4E1F91FA-3DB7-410B-8C48-9D8602BDC8C8}">
      <dgm:prSet/>
      <dgm:spPr/>
      <dgm:t>
        <a:bodyPr/>
        <a:lstStyle/>
        <a:p>
          <a:endParaRPr lang="en-US"/>
        </a:p>
      </dgm:t>
    </dgm:pt>
    <dgm:pt modelId="{D8919278-234D-40DA-B265-05F990F3A7D1}">
      <dgm:prSet phldrT="[Text]" custT="1"/>
      <dgm:spPr/>
      <dgm:t>
        <a:bodyPr/>
        <a:lstStyle/>
        <a:p>
          <a:r>
            <a:rPr lang="en-US" sz="1800" dirty="0"/>
            <a:t>Preventing loved ones from getting ALS</a:t>
          </a:r>
        </a:p>
      </dgm:t>
    </dgm:pt>
    <dgm:pt modelId="{0AB3FAFB-8BA1-423D-897D-B5275AABA5D4}" type="parTrans" cxnId="{FF66EAB2-6AED-4E07-9569-90615E59ABEE}">
      <dgm:prSet/>
      <dgm:spPr/>
      <dgm:t>
        <a:bodyPr/>
        <a:lstStyle/>
        <a:p>
          <a:endParaRPr lang="en-US"/>
        </a:p>
      </dgm:t>
    </dgm:pt>
    <dgm:pt modelId="{A629DDDA-326B-40D4-B23D-78904C714297}" type="sibTrans" cxnId="{FF66EAB2-6AED-4E07-9569-90615E59ABEE}">
      <dgm:prSet/>
      <dgm:spPr/>
      <dgm:t>
        <a:bodyPr/>
        <a:lstStyle/>
        <a:p>
          <a:endParaRPr lang="en-US"/>
        </a:p>
      </dgm:t>
    </dgm:pt>
    <dgm:pt modelId="{7A13F9A2-7CDA-45AA-992B-3873EC79E13C}">
      <dgm:prSet phldrT="[Text]"/>
      <dgm:spPr/>
      <dgm:t>
        <a:bodyPr/>
        <a:lstStyle/>
        <a:p>
          <a:r>
            <a:rPr lang="en-US" dirty="0"/>
            <a:t>Genetic screening to identify those at risk</a:t>
          </a:r>
        </a:p>
      </dgm:t>
    </dgm:pt>
    <dgm:pt modelId="{B06C2D23-D770-4A13-90D5-B6EFD778F26B}" type="parTrans" cxnId="{B5CA5E6B-66B9-4293-88AC-25F0CF89C9FD}">
      <dgm:prSet/>
      <dgm:spPr/>
      <dgm:t>
        <a:bodyPr/>
        <a:lstStyle/>
        <a:p>
          <a:endParaRPr lang="en-US"/>
        </a:p>
      </dgm:t>
    </dgm:pt>
    <dgm:pt modelId="{C62C4735-4484-4998-8E16-A821FE40E6CE}" type="sibTrans" cxnId="{B5CA5E6B-66B9-4293-88AC-25F0CF89C9FD}">
      <dgm:prSet/>
      <dgm:spPr/>
      <dgm:t>
        <a:bodyPr/>
        <a:lstStyle/>
        <a:p>
          <a:endParaRPr lang="en-US"/>
        </a:p>
      </dgm:t>
    </dgm:pt>
    <dgm:pt modelId="{3A3FAE54-9F31-465E-937C-743C5D87D293}">
      <dgm:prSet/>
      <dgm:spPr/>
      <dgm:t>
        <a:bodyPr/>
        <a:lstStyle/>
        <a:p>
          <a:r>
            <a:rPr lang="en-US" dirty="0"/>
            <a:t>Prevention of harms associated with ALS</a:t>
          </a:r>
        </a:p>
      </dgm:t>
    </dgm:pt>
    <dgm:pt modelId="{065A2D40-93A1-44F3-A8BF-2139AB47EE67}" type="parTrans" cxnId="{E7EC6E2B-9111-4C59-B85E-E7DE00233040}">
      <dgm:prSet/>
      <dgm:spPr/>
      <dgm:t>
        <a:bodyPr/>
        <a:lstStyle/>
        <a:p>
          <a:endParaRPr lang="en-US"/>
        </a:p>
      </dgm:t>
    </dgm:pt>
    <dgm:pt modelId="{FEDCC794-5B5A-48CB-BDFF-EE69CC6B560A}" type="sibTrans" cxnId="{E7EC6E2B-9111-4C59-B85E-E7DE00233040}">
      <dgm:prSet/>
      <dgm:spPr/>
      <dgm:t>
        <a:bodyPr/>
        <a:lstStyle/>
        <a:p>
          <a:endParaRPr lang="en-US"/>
        </a:p>
      </dgm:t>
    </dgm:pt>
    <dgm:pt modelId="{4F0FA548-836F-493D-AA57-0F424A9B7CD0}">
      <dgm:prSet/>
      <dgm:spPr/>
      <dgm:t>
        <a:bodyPr/>
        <a:lstStyle/>
        <a:p>
          <a:r>
            <a:rPr lang="en-US" dirty="0"/>
            <a:t>Greater engagement and autonomy</a:t>
          </a:r>
        </a:p>
      </dgm:t>
    </dgm:pt>
    <dgm:pt modelId="{5EE1D7AD-6E30-4258-844F-E7C9A7052EBE}" type="parTrans" cxnId="{BBBA29D4-DC1A-4ABE-B122-EF907E6948C5}">
      <dgm:prSet/>
      <dgm:spPr/>
      <dgm:t>
        <a:bodyPr/>
        <a:lstStyle/>
        <a:p>
          <a:endParaRPr lang="en-US"/>
        </a:p>
      </dgm:t>
    </dgm:pt>
    <dgm:pt modelId="{295D0E20-C6B9-49E0-B123-5CAE605CD554}" type="sibTrans" cxnId="{BBBA29D4-DC1A-4ABE-B122-EF907E6948C5}">
      <dgm:prSet/>
      <dgm:spPr/>
      <dgm:t>
        <a:bodyPr/>
        <a:lstStyle/>
        <a:p>
          <a:endParaRPr lang="en-US"/>
        </a:p>
      </dgm:t>
    </dgm:pt>
    <dgm:pt modelId="{D8B6FBC2-E100-42AD-B126-124A9522F1C8}">
      <dgm:prSet/>
      <dgm:spPr/>
      <dgm:t>
        <a:bodyPr/>
        <a:lstStyle/>
        <a:p>
          <a:r>
            <a:rPr lang="en-US" dirty="0"/>
            <a:t>Reduced or prevented physical, emotional and financial burdens</a:t>
          </a:r>
        </a:p>
      </dgm:t>
    </dgm:pt>
    <dgm:pt modelId="{70F29489-F0E2-45C0-93BD-8119B7C66241}" type="parTrans" cxnId="{873AB718-B98B-4B28-A934-0F342F776FDD}">
      <dgm:prSet/>
      <dgm:spPr/>
      <dgm:t>
        <a:bodyPr/>
        <a:lstStyle/>
        <a:p>
          <a:endParaRPr lang="en-US"/>
        </a:p>
      </dgm:t>
    </dgm:pt>
    <dgm:pt modelId="{56C18321-D886-4868-B439-2467A76C3329}" type="sibTrans" cxnId="{873AB718-B98B-4B28-A934-0F342F776FDD}">
      <dgm:prSet/>
      <dgm:spPr/>
      <dgm:t>
        <a:bodyPr/>
        <a:lstStyle/>
        <a:p>
          <a:endParaRPr lang="en-US"/>
        </a:p>
      </dgm:t>
    </dgm:pt>
    <dgm:pt modelId="{B1EFF480-44EF-4961-83A7-3D33574338D0}">
      <dgm:prSet/>
      <dgm:spPr/>
      <dgm:t>
        <a:bodyPr/>
        <a:lstStyle/>
        <a:p>
          <a:r>
            <a:rPr lang="en-US" dirty="0"/>
            <a:t>Prevention of new cases of ALS</a:t>
          </a:r>
        </a:p>
      </dgm:t>
    </dgm:pt>
    <dgm:pt modelId="{F4EC9ADE-21D3-49E8-9B55-80E98DC6AD80}" type="parTrans" cxnId="{15D80BCC-1EE8-4429-A413-7F264EDA749C}">
      <dgm:prSet/>
      <dgm:spPr/>
      <dgm:t>
        <a:bodyPr/>
        <a:lstStyle/>
        <a:p>
          <a:endParaRPr lang="en-US"/>
        </a:p>
      </dgm:t>
    </dgm:pt>
    <dgm:pt modelId="{21DB4919-091A-4DFE-B33F-611DDB3E214B}" type="sibTrans" cxnId="{15D80BCC-1EE8-4429-A413-7F264EDA749C}">
      <dgm:prSet/>
      <dgm:spPr/>
      <dgm:t>
        <a:bodyPr/>
        <a:lstStyle/>
        <a:p>
          <a:endParaRPr lang="en-US"/>
        </a:p>
      </dgm:t>
    </dgm:pt>
    <dgm:pt modelId="{DA669B68-AF69-4599-A480-4A07A658EC0E}" type="pres">
      <dgm:prSet presAssocID="{E31549F2-422D-41BD-AD1D-AFF8B3465C6C}" presName="Name0" presStyleCnt="0">
        <dgm:presLayoutVars>
          <dgm:dir/>
          <dgm:animLvl val="lvl"/>
          <dgm:resizeHandles val="exact"/>
        </dgm:presLayoutVars>
      </dgm:prSet>
      <dgm:spPr/>
    </dgm:pt>
    <dgm:pt modelId="{FF752EB4-A476-4B4B-9571-7265E46C5266}" type="pres">
      <dgm:prSet presAssocID="{615A89D3-0E7C-4DE5-9293-E6C5B021D49C}" presName="composite" presStyleCnt="0"/>
      <dgm:spPr/>
    </dgm:pt>
    <dgm:pt modelId="{C8D66BD7-CAA1-481C-8FC6-3A93E810C91C}" type="pres">
      <dgm:prSet presAssocID="{615A89D3-0E7C-4DE5-9293-E6C5B021D4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87FAB6D-3F1B-4E0F-8E0D-0291875F2936}" type="pres">
      <dgm:prSet presAssocID="{615A89D3-0E7C-4DE5-9293-E6C5B021D49C}" presName="desTx" presStyleLbl="alignAccFollowNode1" presStyleIdx="0" presStyleCnt="3">
        <dgm:presLayoutVars>
          <dgm:bulletEnabled val="1"/>
        </dgm:presLayoutVars>
      </dgm:prSet>
      <dgm:spPr/>
    </dgm:pt>
    <dgm:pt modelId="{329B4FBE-E512-40F2-92A3-0228780A3F11}" type="pres">
      <dgm:prSet presAssocID="{73DE4C99-A2DA-49F1-8593-2CCB85DFE374}" presName="space" presStyleCnt="0"/>
      <dgm:spPr/>
    </dgm:pt>
    <dgm:pt modelId="{AC4BCF1D-D7CD-4927-8DF0-C220D3076D90}" type="pres">
      <dgm:prSet presAssocID="{D8427388-F848-48BB-91E0-FBB7714A5398}" presName="composite" presStyleCnt="0"/>
      <dgm:spPr/>
    </dgm:pt>
    <dgm:pt modelId="{748A142A-86D3-4CF9-8FAF-83144D51A862}" type="pres">
      <dgm:prSet presAssocID="{D8427388-F848-48BB-91E0-FBB7714A53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15985E-4CBF-4D25-A81A-43EBFFB45FAC}" type="pres">
      <dgm:prSet presAssocID="{D8427388-F848-48BB-91E0-FBB7714A5398}" presName="desTx" presStyleLbl="alignAccFollowNode1" presStyleIdx="1" presStyleCnt="3">
        <dgm:presLayoutVars>
          <dgm:bulletEnabled val="1"/>
        </dgm:presLayoutVars>
      </dgm:prSet>
      <dgm:spPr/>
    </dgm:pt>
    <dgm:pt modelId="{610FE37E-6B23-4046-992D-CE47DAFC8D4F}" type="pres">
      <dgm:prSet presAssocID="{A426A6D8-2430-43BE-B671-183AD340BC06}" presName="space" presStyleCnt="0"/>
      <dgm:spPr/>
    </dgm:pt>
    <dgm:pt modelId="{367D7D48-368D-4EB6-84CD-5251FEA1F9D1}" type="pres">
      <dgm:prSet presAssocID="{D8919278-234D-40DA-B265-05F990F3A7D1}" presName="composite" presStyleCnt="0"/>
      <dgm:spPr/>
    </dgm:pt>
    <dgm:pt modelId="{CA04639E-23CC-41BA-BF18-05E68E38169C}" type="pres">
      <dgm:prSet presAssocID="{D8919278-234D-40DA-B265-05F990F3A7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0F50C5-1F23-4538-954F-2227AD6A959B}" type="pres">
      <dgm:prSet presAssocID="{D8919278-234D-40DA-B265-05F990F3A7D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A679E05-4FDA-46AA-9122-0122535D1B9E}" type="presOf" srcId="{3A3FAE54-9F31-465E-937C-743C5D87D293}" destId="{A87FAB6D-3F1B-4E0F-8E0D-0291875F2936}" srcOrd="0" destOrd="1" presId="urn:microsoft.com/office/officeart/2005/8/layout/hList1"/>
    <dgm:cxn modelId="{873AB718-B98B-4B28-A934-0F342F776FDD}" srcId="{D8427388-F848-48BB-91E0-FBB7714A5398}" destId="{D8B6FBC2-E100-42AD-B126-124A9522F1C8}" srcOrd="2" destOrd="0" parTransId="{70F29489-F0E2-45C0-93BD-8119B7C66241}" sibTransId="{56C18321-D886-4868-B439-2467A76C3329}"/>
    <dgm:cxn modelId="{E7EC6E2B-9111-4C59-B85E-E7DE00233040}" srcId="{615A89D3-0E7C-4DE5-9293-E6C5B021D49C}" destId="{3A3FAE54-9F31-465E-937C-743C5D87D293}" srcOrd="1" destOrd="0" parTransId="{065A2D40-93A1-44F3-A8BF-2139AB47EE67}" sibTransId="{FEDCC794-5B5A-48CB-BDFF-EE69CC6B560A}"/>
    <dgm:cxn modelId="{97CFF42D-5F08-4647-A023-04E0C3FE7954}" type="presOf" srcId="{4F0FA548-836F-493D-AA57-0F424A9B7CD0}" destId="{3115985E-4CBF-4D25-A81A-43EBFFB45FAC}" srcOrd="0" destOrd="1" presId="urn:microsoft.com/office/officeart/2005/8/layout/hList1"/>
    <dgm:cxn modelId="{D65D793F-6AE6-4F33-A5D2-AC72A7DD18E3}" type="presOf" srcId="{D8919278-234D-40DA-B265-05F990F3A7D1}" destId="{CA04639E-23CC-41BA-BF18-05E68E38169C}" srcOrd="0" destOrd="0" presId="urn:microsoft.com/office/officeart/2005/8/layout/hList1"/>
    <dgm:cxn modelId="{28FFD262-13F0-4B62-8715-ED2257B892A8}" type="presOf" srcId="{B1EFF480-44EF-4961-83A7-3D33574338D0}" destId="{500F50C5-1F23-4538-954F-2227AD6A959B}" srcOrd="0" destOrd="1" presId="urn:microsoft.com/office/officeart/2005/8/layout/hList1"/>
    <dgm:cxn modelId="{B5CA5E6B-66B9-4293-88AC-25F0CF89C9FD}" srcId="{D8919278-234D-40DA-B265-05F990F3A7D1}" destId="{7A13F9A2-7CDA-45AA-992B-3873EC79E13C}" srcOrd="0" destOrd="0" parTransId="{B06C2D23-D770-4A13-90D5-B6EFD778F26B}" sibTransId="{C62C4735-4484-4998-8E16-A821FE40E6CE}"/>
    <dgm:cxn modelId="{F5846B57-179C-4751-97FB-C132FF2C3069}" type="presOf" srcId="{D8B6FBC2-E100-42AD-B126-124A9522F1C8}" destId="{3115985E-4CBF-4D25-A81A-43EBFFB45FAC}" srcOrd="0" destOrd="2" presId="urn:microsoft.com/office/officeart/2005/8/layout/hList1"/>
    <dgm:cxn modelId="{2C688898-A054-42D5-8B06-8EC3AFD26650}" type="presOf" srcId="{7A13F9A2-7CDA-45AA-992B-3873EC79E13C}" destId="{500F50C5-1F23-4538-954F-2227AD6A959B}" srcOrd="0" destOrd="0" presId="urn:microsoft.com/office/officeart/2005/8/layout/hList1"/>
    <dgm:cxn modelId="{7EDAA2AF-B277-4A4E-8FDC-13702C480154}" type="presOf" srcId="{2A3A438E-0890-4614-9E99-58FF8FF1D1E7}" destId="{3115985E-4CBF-4D25-A81A-43EBFFB45FAC}" srcOrd="0" destOrd="0" presId="urn:microsoft.com/office/officeart/2005/8/layout/hList1"/>
    <dgm:cxn modelId="{FF66EAB2-6AED-4E07-9569-90615E59ABEE}" srcId="{E31549F2-422D-41BD-AD1D-AFF8B3465C6C}" destId="{D8919278-234D-40DA-B265-05F990F3A7D1}" srcOrd="2" destOrd="0" parTransId="{0AB3FAFB-8BA1-423D-897D-B5275AABA5D4}" sibTransId="{A629DDDA-326B-40D4-B23D-78904C714297}"/>
    <dgm:cxn modelId="{D190F3B4-13FD-42E4-9BA4-C22A783353B8}" srcId="{E31549F2-422D-41BD-AD1D-AFF8B3465C6C}" destId="{D8427388-F848-48BB-91E0-FBB7714A5398}" srcOrd="1" destOrd="0" parTransId="{6503CA8D-2062-47CE-80EC-64BA47D8BDCA}" sibTransId="{A426A6D8-2430-43BE-B671-183AD340BC06}"/>
    <dgm:cxn modelId="{18DFDDC5-0AB6-40AB-BF47-FEC962F181EC}" type="presOf" srcId="{615A89D3-0E7C-4DE5-9293-E6C5B021D49C}" destId="{C8D66BD7-CAA1-481C-8FC6-3A93E810C91C}" srcOrd="0" destOrd="0" presId="urn:microsoft.com/office/officeart/2005/8/layout/hList1"/>
    <dgm:cxn modelId="{15D80BCC-1EE8-4429-A413-7F264EDA749C}" srcId="{D8919278-234D-40DA-B265-05F990F3A7D1}" destId="{B1EFF480-44EF-4961-83A7-3D33574338D0}" srcOrd="1" destOrd="0" parTransId="{F4EC9ADE-21D3-49E8-9B55-80E98DC6AD80}" sibTransId="{21DB4919-091A-4DFE-B33F-611DDB3E214B}"/>
    <dgm:cxn modelId="{978216D1-A08A-4855-AF04-01B267123BD8}" srcId="{615A89D3-0E7C-4DE5-9293-E6C5B021D49C}" destId="{1591EE34-A4B5-4ECF-A4C2-760309525781}" srcOrd="0" destOrd="0" parTransId="{16E6D6B7-FBF0-41BA-994D-A033C3D14822}" sibTransId="{239BCCB9-429B-4B49-BB5B-22277E5F3180}"/>
    <dgm:cxn modelId="{BBBA29D4-DC1A-4ABE-B122-EF907E6948C5}" srcId="{D8427388-F848-48BB-91E0-FBB7714A5398}" destId="{4F0FA548-836F-493D-AA57-0F424A9B7CD0}" srcOrd="1" destOrd="0" parTransId="{5EE1D7AD-6E30-4258-844F-E7C9A7052EBE}" sibTransId="{295D0E20-C6B9-49E0-B123-5CAE605CD554}"/>
    <dgm:cxn modelId="{1DC562DB-A1ED-4A28-A0A9-F370830CC2B1}" type="presOf" srcId="{1591EE34-A4B5-4ECF-A4C2-760309525781}" destId="{A87FAB6D-3F1B-4E0F-8E0D-0291875F2936}" srcOrd="0" destOrd="0" presId="urn:microsoft.com/office/officeart/2005/8/layout/hList1"/>
    <dgm:cxn modelId="{C58A3BDC-B6F7-408F-9E28-A88FDACBD515}" type="presOf" srcId="{D8427388-F848-48BB-91E0-FBB7714A5398}" destId="{748A142A-86D3-4CF9-8FAF-83144D51A862}" srcOrd="0" destOrd="0" presId="urn:microsoft.com/office/officeart/2005/8/layout/hList1"/>
    <dgm:cxn modelId="{7C96DCF4-DD9E-4575-858B-7D4EAE5EF616}" type="presOf" srcId="{E31549F2-422D-41BD-AD1D-AFF8B3465C6C}" destId="{DA669B68-AF69-4599-A480-4A07A658EC0E}" srcOrd="0" destOrd="0" presId="urn:microsoft.com/office/officeart/2005/8/layout/hList1"/>
    <dgm:cxn modelId="{4E1F91FA-3DB7-410B-8C48-9D8602BDC8C8}" srcId="{D8427388-F848-48BB-91E0-FBB7714A5398}" destId="{2A3A438E-0890-4614-9E99-58FF8FF1D1E7}" srcOrd="0" destOrd="0" parTransId="{B79C0C4B-0ED1-48BD-BE6E-6C034C01C3EB}" sibTransId="{CB3F7A9E-303B-44C6-8162-8AD1A68B6543}"/>
    <dgm:cxn modelId="{181F6FFF-97BE-48DC-9F54-1DF81B080B75}" srcId="{E31549F2-422D-41BD-AD1D-AFF8B3465C6C}" destId="{615A89D3-0E7C-4DE5-9293-E6C5B021D49C}" srcOrd="0" destOrd="0" parTransId="{DE2CDF0D-7969-4001-B3AE-C05DB3BB189A}" sibTransId="{73DE4C99-A2DA-49F1-8593-2CCB85DFE374}"/>
    <dgm:cxn modelId="{A8ED2049-C8D4-4DB0-A406-BF6B818F6D6E}" type="presParOf" srcId="{DA669B68-AF69-4599-A480-4A07A658EC0E}" destId="{FF752EB4-A476-4B4B-9571-7265E46C5266}" srcOrd="0" destOrd="0" presId="urn:microsoft.com/office/officeart/2005/8/layout/hList1"/>
    <dgm:cxn modelId="{BF7F2761-BB86-4C4D-8251-8EFBD762D037}" type="presParOf" srcId="{FF752EB4-A476-4B4B-9571-7265E46C5266}" destId="{C8D66BD7-CAA1-481C-8FC6-3A93E810C91C}" srcOrd="0" destOrd="0" presId="urn:microsoft.com/office/officeart/2005/8/layout/hList1"/>
    <dgm:cxn modelId="{B16C6CA2-C331-40BF-B304-3E3DAABD319D}" type="presParOf" srcId="{FF752EB4-A476-4B4B-9571-7265E46C5266}" destId="{A87FAB6D-3F1B-4E0F-8E0D-0291875F2936}" srcOrd="1" destOrd="0" presId="urn:microsoft.com/office/officeart/2005/8/layout/hList1"/>
    <dgm:cxn modelId="{4DB8C2C3-051D-4C2E-815C-03520E91CB77}" type="presParOf" srcId="{DA669B68-AF69-4599-A480-4A07A658EC0E}" destId="{329B4FBE-E512-40F2-92A3-0228780A3F11}" srcOrd="1" destOrd="0" presId="urn:microsoft.com/office/officeart/2005/8/layout/hList1"/>
    <dgm:cxn modelId="{012491EB-E7E5-4CA1-A900-5F204CDDFFC6}" type="presParOf" srcId="{DA669B68-AF69-4599-A480-4A07A658EC0E}" destId="{AC4BCF1D-D7CD-4927-8DF0-C220D3076D90}" srcOrd="2" destOrd="0" presId="urn:microsoft.com/office/officeart/2005/8/layout/hList1"/>
    <dgm:cxn modelId="{EA5DFE22-D98E-45AC-94D1-4BE328EECEFF}" type="presParOf" srcId="{AC4BCF1D-D7CD-4927-8DF0-C220D3076D90}" destId="{748A142A-86D3-4CF9-8FAF-83144D51A862}" srcOrd="0" destOrd="0" presId="urn:microsoft.com/office/officeart/2005/8/layout/hList1"/>
    <dgm:cxn modelId="{5D6AB8BF-D9BE-4836-8750-0828F764B2BD}" type="presParOf" srcId="{AC4BCF1D-D7CD-4927-8DF0-C220D3076D90}" destId="{3115985E-4CBF-4D25-A81A-43EBFFB45FAC}" srcOrd="1" destOrd="0" presId="urn:microsoft.com/office/officeart/2005/8/layout/hList1"/>
    <dgm:cxn modelId="{8D8BA908-BD55-4F72-B2BF-FA98C4D2F52E}" type="presParOf" srcId="{DA669B68-AF69-4599-A480-4A07A658EC0E}" destId="{610FE37E-6B23-4046-992D-CE47DAFC8D4F}" srcOrd="3" destOrd="0" presId="urn:microsoft.com/office/officeart/2005/8/layout/hList1"/>
    <dgm:cxn modelId="{F0BFCD47-9215-4C97-9A34-B8A5228C17D7}" type="presParOf" srcId="{DA669B68-AF69-4599-A480-4A07A658EC0E}" destId="{367D7D48-368D-4EB6-84CD-5251FEA1F9D1}" srcOrd="4" destOrd="0" presId="urn:microsoft.com/office/officeart/2005/8/layout/hList1"/>
    <dgm:cxn modelId="{695E54A5-9DE3-426A-ABCD-BE80BAB702C8}" type="presParOf" srcId="{367D7D48-368D-4EB6-84CD-5251FEA1F9D1}" destId="{CA04639E-23CC-41BA-BF18-05E68E38169C}" srcOrd="0" destOrd="0" presId="urn:microsoft.com/office/officeart/2005/8/layout/hList1"/>
    <dgm:cxn modelId="{7B8D71AD-8AD3-4108-830E-FE05A77CA5AB}" type="presParOf" srcId="{367D7D48-368D-4EB6-84CD-5251FEA1F9D1}" destId="{500F50C5-1F23-4538-954F-2227AD6A95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549F2-422D-41BD-AD1D-AFF8B3465C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A89D3-0E7C-4DE5-9293-E6C5B021D49C}">
      <dgm:prSet phldrT="[Text]"/>
      <dgm:spPr/>
      <dgm:t>
        <a:bodyPr/>
        <a:lstStyle/>
        <a:p>
          <a:r>
            <a:rPr lang="en-US" dirty="0"/>
            <a:t>Find new treatments and cures</a:t>
          </a:r>
        </a:p>
      </dgm:t>
    </dgm:pt>
    <dgm:pt modelId="{DE2CDF0D-7969-4001-B3AE-C05DB3BB189A}" type="parTrans" cxnId="{181F6FFF-97BE-48DC-9F54-1DF81B080B75}">
      <dgm:prSet/>
      <dgm:spPr/>
      <dgm:t>
        <a:bodyPr/>
        <a:lstStyle/>
        <a:p>
          <a:endParaRPr lang="en-US"/>
        </a:p>
      </dgm:t>
    </dgm:pt>
    <dgm:pt modelId="{73DE4C99-A2DA-49F1-8593-2CCB85DFE374}" type="sibTrans" cxnId="{181F6FFF-97BE-48DC-9F54-1DF81B080B75}">
      <dgm:prSet/>
      <dgm:spPr/>
      <dgm:t>
        <a:bodyPr/>
        <a:lstStyle/>
        <a:p>
          <a:endParaRPr lang="en-US"/>
        </a:p>
      </dgm:t>
    </dgm:pt>
    <dgm:pt modelId="{1591EE34-A4B5-4ECF-A4C2-760309525781}">
      <dgm:prSet phldrT="[Text]"/>
      <dgm:spPr/>
      <dgm:t>
        <a:bodyPr/>
        <a:lstStyle/>
        <a:p>
          <a:r>
            <a:rPr lang="en-US" dirty="0"/>
            <a:t>More clinical trials and participation with research</a:t>
          </a:r>
        </a:p>
      </dgm:t>
    </dgm:pt>
    <dgm:pt modelId="{16E6D6B7-FBF0-41BA-994D-A033C3D14822}" type="parTrans" cxnId="{978216D1-A08A-4855-AF04-01B267123BD8}">
      <dgm:prSet/>
      <dgm:spPr/>
      <dgm:t>
        <a:bodyPr/>
        <a:lstStyle/>
        <a:p>
          <a:endParaRPr lang="en-US"/>
        </a:p>
      </dgm:t>
    </dgm:pt>
    <dgm:pt modelId="{239BCCB9-429B-4B49-BB5B-22277E5F3180}" type="sibTrans" cxnId="{978216D1-A08A-4855-AF04-01B267123BD8}">
      <dgm:prSet/>
      <dgm:spPr/>
      <dgm:t>
        <a:bodyPr/>
        <a:lstStyle/>
        <a:p>
          <a:endParaRPr lang="en-US"/>
        </a:p>
      </dgm:t>
    </dgm:pt>
    <dgm:pt modelId="{D8427388-F848-48BB-91E0-FBB7714A5398}">
      <dgm:prSet phldrT="[Text]"/>
      <dgm:spPr/>
      <dgm:t>
        <a:bodyPr/>
        <a:lstStyle/>
        <a:p>
          <a:r>
            <a:rPr lang="en-US" dirty="0"/>
            <a:t>Optimize current treatment and care</a:t>
          </a:r>
        </a:p>
      </dgm:t>
    </dgm:pt>
    <dgm:pt modelId="{6503CA8D-2062-47CE-80EC-64BA47D8BDCA}" type="parTrans" cxnId="{D190F3B4-13FD-42E4-9BA4-C22A783353B8}">
      <dgm:prSet/>
      <dgm:spPr/>
      <dgm:t>
        <a:bodyPr/>
        <a:lstStyle/>
        <a:p>
          <a:endParaRPr lang="en-US"/>
        </a:p>
      </dgm:t>
    </dgm:pt>
    <dgm:pt modelId="{A426A6D8-2430-43BE-B671-183AD340BC06}" type="sibTrans" cxnId="{D190F3B4-13FD-42E4-9BA4-C22A783353B8}">
      <dgm:prSet/>
      <dgm:spPr/>
      <dgm:t>
        <a:bodyPr/>
        <a:lstStyle/>
        <a:p>
          <a:endParaRPr lang="en-US"/>
        </a:p>
      </dgm:t>
    </dgm:pt>
    <dgm:pt modelId="{2A3A438E-0890-4614-9E99-58FF8FF1D1E7}">
      <dgm:prSet phldrT="[Text]"/>
      <dgm:spPr/>
      <dgm:t>
        <a:bodyPr/>
        <a:lstStyle/>
        <a:p>
          <a:r>
            <a:rPr lang="en-US" dirty="0"/>
            <a:t>Improve and deliver state-of-the-art care</a:t>
          </a:r>
        </a:p>
      </dgm:t>
    </dgm:pt>
    <dgm:pt modelId="{B79C0C4B-0ED1-48BD-BE6E-6C034C01C3EB}" type="parTrans" cxnId="{4E1F91FA-3DB7-410B-8C48-9D8602BDC8C8}">
      <dgm:prSet/>
      <dgm:spPr/>
      <dgm:t>
        <a:bodyPr/>
        <a:lstStyle/>
        <a:p>
          <a:endParaRPr lang="en-US"/>
        </a:p>
      </dgm:t>
    </dgm:pt>
    <dgm:pt modelId="{CB3F7A9E-303B-44C6-8162-8AD1A68B6543}" type="sibTrans" cxnId="{4E1F91FA-3DB7-410B-8C48-9D8602BDC8C8}">
      <dgm:prSet/>
      <dgm:spPr/>
      <dgm:t>
        <a:bodyPr/>
        <a:lstStyle/>
        <a:p>
          <a:endParaRPr lang="en-US"/>
        </a:p>
      </dgm:t>
    </dgm:pt>
    <dgm:pt modelId="{D8919278-234D-40DA-B265-05F990F3A7D1}">
      <dgm:prSet phldrT="[Text]"/>
      <dgm:spPr/>
      <dgm:t>
        <a:bodyPr/>
        <a:lstStyle/>
        <a:p>
          <a:r>
            <a:rPr lang="en-US" dirty="0"/>
            <a:t>Prevent or delay harms associated with ALS</a:t>
          </a:r>
        </a:p>
      </dgm:t>
    </dgm:pt>
    <dgm:pt modelId="{0AB3FAFB-8BA1-423D-897D-B5275AABA5D4}" type="parTrans" cxnId="{FF66EAB2-6AED-4E07-9569-90615E59ABEE}">
      <dgm:prSet/>
      <dgm:spPr/>
      <dgm:t>
        <a:bodyPr/>
        <a:lstStyle/>
        <a:p>
          <a:endParaRPr lang="en-US"/>
        </a:p>
      </dgm:t>
    </dgm:pt>
    <dgm:pt modelId="{A629DDDA-326B-40D4-B23D-78904C714297}" type="sibTrans" cxnId="{FF66EAB2-6AED-4E07-9569-90615E59ABEE}">
      <dgm:prSet/>
      <dgm:spPr/>
      <dgm:t>
        <a:bodyPr/>
        <a:lstStyle/>
        <a:p>
          <a:endParaRPr lang="en-US"/>
        </a:p>
      </dgm:t>
    </dgm:pt>
    <dgm:pt modelId="{7A13F9A2-7CDA-45AA-992B-3873EC79E13C}">
      <dgm:prSet phldrT="[Text]"/>
      <dgm:spPr/>
      <dgm:t>
        <a:bodyPr/>
        <a:lstStyle/>
        <a:p>
          <a:r>
            <a:rPr lang="en-US" dirty="0"/>
            <a:t>Identify risk factors</a:t>
          </a:r>
        </a:p>
      </dgm:t>
    </dgm:pt>
    <dgm:pt modelId="{B06C2D23-D770-4A13-90D5-B6EFD778F26B}" type="parTrans" cxnId="{B5CA5E6B-66B9-4293-88AC-25F0CF89C9FD}">
      <dgm:prSet/>
      <dgm:spPr/>
      <dgm:t>
        <a:bodyPr/>
        <a:lstStyle/>
        <a:p>
          <a:endParaRPr lang="en-US"/>
        </a:p>
      </dgm:t>
    </dgm:pt>
    <dgm:pt modelId="{C62C4735-4484-4998-8E16-A821FE40E6CE}" type="sibTrans" cxnId="{B5CA5E6B-66B9-4293-88AC-25F0CF89C9FD}">
      <dgm:prSet/>
      <dgm:spPr/>
      <dgm:t>
        <a:bodyPr/>
        <a:lstStyle/>
        <a:p>
          <a:endParaRPr lang="en-US"/>
        </a:p>
      </dgm:t>
    </dgm:pt>
    <dgm:pt modelId="{FA4FE464-6495-477E-9A4D-4945059ECA1E}">
      <dgm:prSet/>
      <dgm:spPr/>
      <dgm:t>
        <a:bodyPr/>
        <a:lstStyle/>
        <a:p>
          <a:r>
            <a:rPr lang="en-US" dirty="0"/>
            <a:t>More focused research</a:t>
          </a:r>
        </a:p>
      </dgm:t>
    </dgm:pt>
    <dgm:pt modelId="{B6DA9D53-5D04-4855-BCF0-ED5525D1D6DA}" type="parTrans" cxnId="{5BBC158B-1C9D-4B4F-8A32-EC18DE46BFC2}">
      <dgm:prSet/>
      <dgm:spPr/>
      <dgm:t>
        <a:bodyPr/>
        <a:lstStyle/>
        <a:p>
          <a:endParaRPr lang="en-US"/>
        </a:p>
      </dgm:t>
    </dgm:pt>
    <dgm:pt modelId="{EB831B84-05F9-4CAC-8E84-C002F82D34D8}" type="sibTrans" cxnId="{5BBC158B-1C9D-4B4F-8A32-EC18DE46BFC2}">
      <dgm:prSet/>
      <dgm:spPr/>
      <dgm:t>
        <a:bodyPr/>
        <a:lstStyle/>
        <a:p>
          <a:endParaRPr lang="en-US"/>
        </a:p>
      </dgm:t>
    </dgm:pt>
    <dgm:pt modelId="{19541346-5352-451C-A8D3-2BD9BF341B59}">
      <dgm:prSet/>
      <dgm:spPr/>
      <dgm:t>
        <a:bodyPr/>
        <a:lstStyle/>
        <a:p>
          <a:r>
            <a:rPr lang="en-US" dirty="0"/>
            <a:t>Improve assistive technology</a:t>
          </a:r>
        </a:p>
      </dgm:t>
    </dgm:pt>
    <dgm:pt modelId="{2D0EDF29-B5DC-4D3C-9F89-AF311B4CD758}" type="parTrans" cxnId="{693CB233-E1B9-429A-9935-979A9C413497}">
      <dgm:prSet/>
      <dgm:spPr/>
      <dgm:t>
        <a:bodyPr/>
        <a:lstStyle/>
        <a:p>
          <a:endParaRPr lang="en-US"/>
        </a:p>
      </dgm:t>
    </dgm:pt>
    <dgm:pt modelId="{F8663BE8-5BDD-4B8B-B13F-E07105C5D52C}" type="sibTrans" cxnId="{693CB233-E1B9-429A-9935-979A9C413497}">
      <dgm:prSet/>
      <dgm:spPr/>
      <dgm:t>
        <a:bodyPr/>
        <a:lstStyle/>
        <a:p>
          <a:endParaRPr lang="en-US"/>
        </a:p>
      </dgm:t>
    </dgm:pt>
    <dgm:pt modelId="{A530659A-561C-40B3-8212-BA0D14335B80}">
      <dgm:prSet/>
      <dgm:spPr/>
      <dgm:t>
        <a:bodyPr/>
        <a:lstStyle/>
        <a:p>
          <a:r>
            <a:rPr lang="en-US" dirty="0"/>
            <a:t>Treat as early as possible</a:t>
          </a:r>
        </a:p>
      </dgm:t>
    </dgm:pt>
    <dgm:pt modelId="{23A71407-0064-4733-9E20-A6553B7EB077}" type="parTrans" cxnId="{F1DA68FC-F0C3-4E59-92AA-C6CD2BD5D80C}">
      <dgm:prSet/>
      <dgm:spPr/>
      <dgm:t>
        <a:bodyPr/>
        <a:lstStyle/>
        <a:p>
          <a:endParaRPr lang="en-US"/>
        </a:p>
      </dgm:t>
    </dgm:pt>
    <dgm:pt modelId="{62414FD6-BCEA-4E37-A990-0A0022599B53}" type="sibTrans" cxnId="{F1DA68FC-F0C3-4E59-92AA-C6CD2BD5D80C}">
      <dgm:prSet/>
      <dgm:spPr/>
      <dgm:t>
        <a:bodyPr/>
        <a:lstStyle/>
        <a:p>
          <a:endParaRPr lang="en-US"/>
        </a:p>
      </dgm:t>
    </dgm:pt>
    <dgm:pt modelId="{B2A193CA-4B1F-4587-8C31-5EFA528CA2A6}">
      <dgm:prSet/>
      <dgm:spPr/>
      <dgm:t>
        <a:bodyPr/>
        <a:lstStyle/>
        <a:p>
          <a:r>
            <a:rPr lang="en-US" dirty="0"/>
            <a:t>Discover new preventative treatments</a:t>
          </a:r>
        </a:p>
      </dgm:t>
    </dgm:pt>
    <dgm:pt modelId="{7644B9D4-98F4-4FCC-8846-09FE764E6FCA}" type="parTrans" cxnId="{9786EE7A-EB6C-47B0-B0F6-AEA366A83925}">
      <dgm:prSet/>
      <dgm:spPr/>
      <dgm:t>
        <a:bodyPr/>
        <a:lstStyle/>
        <a:p>
          <a:endParaRPr lang="en-US"/>
        </a:p>
      </dgm:t>
    </dgm:pt>
    <dgm:pt modelId="{872A1E1A-87C0-42B3-8507-91345172F1D8}" type="sibTrans" cxnId="{9786EE7A-EB6C-47B0-B0F6-AEA366A83925}">
      <dgm:prSet/>
      <dgm:spPr/>
      <dgm:t>
        <a:bodyPr/>
        <a:lstStyle/>
        <a:p>
          <a:endParaRPr lang="en-US"/>
        </a:p>
      </dgm:t>
    </dgm:pt>
    <dgm:pt modelId="{DA669B68-AF69-4599-A480-4A07A658EC0E}" type="pres">
      <dgm:prSet presAssocID="{E31549F2-422D-41BD-AD1D-AFF8B3465C6C}" presName="Name0" presStyleCnt="0">
        <dgm:presLayoutVars>
          <dgm:dir/>
          <dgm:animLvl val="lvl"/>
          <dgm:resizeHandles val="exact"/>
        </dgm:presLayoutVars>
      </dgm:prSet>
      <dgm:spPr/>
    </dgm:pt>
    <dgm:pt modelId="{FF752EB4-A476-4B4B-9571-7265E46C5266}" type="pres">
      <dgm:prSet presAssocID="{615A89D3-0E7C-4DE5-9293-E6C5B021D49C}" presName="composite" presStyleCnt="0"/>
      <dgm:spPr/>
    </dgm:pt>
    <dgm:pt modelId="{C8D66BD7-CAA1-481C-8FC6-3A93E810C91C}" type="pres">
      <dgm:prSet presAssocID="{615A89D3-0E7C-4DE5-9293-E6C5B021D4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87FAB6D-3F1B-4E0F-8E0D-0291875F2936}" type="pres">
      <dgm:prSet presAssocID="{615A89D3-0E7C-4DE5-9293-E6C5B021D49C}" presName="desTx" presStyleLbl="alignAccFollowNode1" presStyleIdx="0" presStyleCnt="3">
        <dgm:presLayoutVars>
          <dgm:bulletEnabled val="1"/>
        </dgm:presLayoutVars>
      </dgm:prSet>
      <dgm:spPr/>
    </dgm:pt>
    <dgm:pt modelId="{329B4FBE-E512-40F2-92A3-0228780A3F11}" type="pres">
      <dgm:prSet presAssocID="{73DE4C99-A2DA-49F1-8593-2CCB85DFE374}" presName="space" presStyleCnt="0"/>
      <dgm:spPr/>
    </dgm:pt>
    <dgm:pt modelId="{AC4BCF1D-D7CD-4927-8DF0-C220D3076D90}" type="pres">
      <dgm:prSet presAssocID="{D8427388-F848-48BB-91E0-FBB7714A5398}" presName="composite" presStyleCnt="0"/>
      <dgm:spPr/>
    </dgm:pt>
    <dgm:pt modelId="{748A142A-86D3-4CF9-8FAF-83144D51A862}" type="pres">
      <dgm:prSet presAssocID="{D8427388-F848-48BB-91E0-FBB7714A53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15985E-4CBF-4D25-A81A-43EBFFB45FAC}" type="pres">
      <dgm:prSet presAssocID="{D8427388-F848-48BB-91E0-FBB7714A5398}" presName="desTx" presStyleLbl="alignAccFollowNode1" presStyleIdx="1" presStyleCnt="3">
        <dgm:presLayoutVars>
          <dgm:bulletEnabled val="1"/>
        </dgm:presLayoutVars>
      </dgm:prSet>
      <dgm:spPr/>
    </dgm:pt>
    <dgm:pt modelId="{610FE37E-6B23-4046-992D-CE47DAFC8D4F}" type="pres">
      <dgm:prSet presAssocID="{A426A6D8-2430-43BE-B671-183AD340BC06}" presName="space" presStyleCnt="0"/>
      <dgm:spPr/>
    </dgm:pt>
    <dgm:pt modelId="{367D7D48-368D-4EB6-84CD-5251FEA1F9D1}" type="pres">
      <dgm:prSet presAssocID="{D8919278-234D-40DA-B265-05F990F3A7D1}" presName="composite" presStyleCnt="0"/>
      <dgm:spPr/>
    </dgm:pt>
    <dgm:pt modelId="{CA04639E-23CC-41BA-BF18-05E68E38169C}" type="pres">
      <dgm:prSet presAssocID="{D8919278-234D-40DA-B265-05F990F3A7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0F50C5-1F23-4538-954F-2227AD6A959B}" type="pres">
      <dgm:prSet presAssocID="{D8919278-234D-40DA-B265-05F990F3A7D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F4D1A07-6154-461F-B03A-C9B584BA6818}" type="presOf" srcId="{FA4FE464-6495-477E-9A4D-4945059ECA1E}" destId="{A87FAB6D-3F1B-4E0F-8E0D-0291875F2936}" srcOrd="0" destOrd="1" presId="urn:microsoft.com/office/officeart/2005/8/layout/hList1"/>
    <dgm:cxn modelId="{4B47CD18-C8CE-4756-A45F-ED3DE4A69F58}" type="presOf" srcId="{A530659A-561C-40B3-8212-BA0D14335B80}" destId="{500F50C5-1F23-4538-954F-2227AD6A959B}" srcOrd="0" destOrd="1" presId="urn:microsoft.com/office/officeart/2005/8/layout/hList1"/>
    <dgm:cxn modelId="{E32BB832-C507-4DB7-9E82-6963FFF30CE1}" type="presOf" srcId="{B2A193CA-4B1F-4587-8C31-5EFA528CA2A6}" destId="{500F50C5-1F23-4538-954F-2227AD6A959B}" srcOrd="0" destOrd="2" presId="urn:microsoft.com/office/officeart/2005/8/layout/hList1"/>
    <dgm:cxn modelId="{693CB233-E1B9-429A-9935-979A9C413497}" srcId="{D8427388-F848-48BB-91E0-FBB7714A5398}" destId="{19541346-5352-451C-A8D3-2BD9BF341B59}" srcOrd="1" destOrd="0" parTransId="{2D0EDF29-B5DC-4D3C-9F89-AF311B4CD758}" sibTransId="{F8663BE8-5BDD-4B8B-B13F-E07105C5D52C}"/>
    <dgm:cxn modelId="{D65D793F-6AE6-4F33-A5D2-AC72A7DD18E3}" type="presOf" srcId="{D8919278-234D-40DA-B265-05F990F3A7D1}" destId="{CA04639E-23CC-41BA-BF18-05E68E38169C}" srcOrd="0" destOrd="0" presId="urn:microsoft.com/office/officeart/2005/8/layout/hList1"/>
    <dgm:cxn modelId="{B5CA5E6B-66B9-4293-88AC-25F0CF89C9FD}" srcId="{D8919278-234D-40DA-B265-05F990F3A7D1}" destId="{7A13F9A2-7CDA-45AA-992B-3873EC79E13C}" srcOrd="0" destOrd="0" parTransId="{B06C2D23-D770-4A13-90D5-B6EFD778F26B}" sibTransId="{C62C4735-4484-4998-8E16-A821FE40E6CE}"/>
    <dgm:cxn modelId="{9786EE7A-EB6C-47B0-B0F6-AEA366A83925}" srcId="{D8919278-234D-40DA-B265-05F990F3A7D1}" destId="{B2A193CA-4B1F-4587-8C31-5EFA528CA2A6}" srcOrd="2" destOrd="0" parTransId="{7644B9D4-98F4-4FCC-8846-09FE764E6FCA}" sibTransId="{872A1E1A-87C0-42B3-8507-91345172F1D8}"/>
    <dgm:cxn modelId="{5BBC158B-1C9D-4B4F-8A32-EC18DE46BFC2}" srcId="{615A89D3-0E7C-4DE5-9293-E6C5B021D49C}" destId="{FA4FE464-6495-477E-9A4D-4945059ECA1E}" srcOrd="1" destOrd="0" parTransId="{B6DA9D53-5D04-4855-BCF0-ED5525D1D6DA}" sibTransId="{EB831B84-05F9-4CAC-8E84-C002F82D34D8}"/>
    <dgm:cxn modelId="{2C688898-A054-42D5-8B06-8EC3AFD26650}" type="presOf" srcId="{7A13F9A2-7CDA-45AA-992B-3873EC79E13C}" destId="{500F50C5-1F23-4538-954F-2227AD6A959B}" srcOrd="0" destOrd="0" presId="urn:microsoft.com/office/officeart/2005/8/layout/hList1"/>
    <dgm:cxn modelId="{7EDAA2AF-B277-4A4E-8FDC-13702C480154}" type="presOf" srcId="{2A3A438E-0890-4614-9E99-58FF8FF1D1E7}" destId="{3115985E-4CBF-4D25-A81A-43EBFFB45FAC}" srcOrd="0" destOrd="0" presId="urn:microsoft.com/office/officeart/2005/8/layout/hList1"/>
    <dgm:cxn modelId="{FF66EAB2-6AED-4E07-9569-90615E59ABEE}" srcId="{E31549F2-422D-41BD-AD1D-AFF8B3465C6C}" destId="{D8919278-234D-40DA-B265-05F990F3A7D1}" srcOrd="2" destOrd="0" parTransId="{0AB3FAFB-8BA1-423D-897D-B5275AABA5D4}" sibTransId="{A629DDDA-326B-40D4-B23D-78904C714297}"/>
    <dgm:cxn modelId="{D190F3B4-13FD-42E4-9BA4-C22A783353B8}" srcId="{E31549F2-422D-41BD-AD1D-AFF8B3465C6C}" destId="{D8427388-F848-48BB-91E0-FBB7714A5398}" srcOrd="1" destOrd="0" parTransId="{6503CA8D-2062-47CE-80EC-64BA47D8BDCA}" sibTransId="{A426A6D8-2430-43BE-B671-183AD340BC06}"/>
    <dgm:cxn modelId="{18DFDDC5-0AB6-40AB-BF47-FEC962F181EC}" type="presOf" srcId="{615A89D3-0E7C-4DE5-9293-E6C5B021D49C}" destId="{C8D66BD7-CAA1-481C-8FC6-3A93E810C91C}" srcOrd="0" destOrd="0" presId="urn:microsoft.com/office/officeart/2005/8/layout/hList1"/>
    <dgm:cxn modelId="{978216D1-A08A-4855-AF04-01B267123BD8}" srcId="{615A89D3-0E7C-4DE5-9293-E6C5B021D49C}" destId="{1591EE34-A4B5-4ECF-A4C2-760309525781}" srcOrd="0" destOrd="0" parTransId="{16E6D6B7-FBF0-41BA-994D-A033C3D14822}" sibTransId="{239BCCB9-429B-4B49-BB5B-22277E5F3180}"/>
    <dgm:cxn modelId="{1DC562DB-A1ED-4A28-A0A9-F370830CC2B1}" type="presOf" srcId="{1591EE34-A4B5-4ECF-A4C2-760309525781}" destId="{A87FAB6D-3F1B-4E0F-8E0D-0291875F2936}" srcOrd="0" destOrd="0" presId="urn:microsoft.com/office/officeart/2005/8/layout/hList1"/>
    <dgm:cxn modelId="{C58A3BDC-B6F7-408F-9E28-A88FDACBD515}" type="presOf" srcId="{D8427388-F848-48BB-91E0-FBB7714A5398}" destId="{748A142A-86D3-4CF9-8FAF-83144D51A862}" srcOrd="0" destOrd="0" presId="urn:microsoft.com/office/officeart/2005/8/layout/hList1"/>
    <dgm:cxn modelId="{7C96DCF4-DD9E-4575-858B-7D4EAE5EF616}" type="presOf" srcId="{E31549F2-422D-41BD-AD1D-AFF8B3465C6C}" destId="{DA669B68-AF69-4599-A480-4A07A658EC0E}" srcOrd="0" destOrd="0" presId="urn:microsoft.com/office/officeart/2005/8/layout/hList1"/>
    <dgm:cxn modelId="{4E1F91FA-3DB7-410B-8C48-9D8602BDC8C8}" srcId="{D8427388-F848-48BB-91E0-FBB7714A5398}" destId="{2A3A438E-0890-4614-9E99-58FF8FF1D1E7}" srcOrd="0" destOrd="0" parTransId="{B79C0C4B-0ED1-48BD-BE6E-6C034C01C3EB}" sibTransId="{CB3F7A9E-303B-44C6-8162-8AD1A68B6543}"/>
    <dgm:cxn modelId="{F1DA68FC-F0C3-4E59-92AA-C6CD2BD5D80C}" srcId="{D8919278-234D-40DA-B265-05F990F3A7D1}" destId="{A530659A-561C-40B3-8212-BA0D14335B80}" srcOrd="1" destOrd="0" parTransId="{23A71407-0064-4733-9E20-A6553B7EB077}" sibTransId="{62414FD6-BCEA-4E37-A990-0A0022599B53}"/>
    <dgm:cxn modelId="{08D444FD-6F13-476C-9D79-AE9F18B87C79}" type="presOf" srcId="{19541346-5352-451C-A8D3-2BD9BF341B59}" destId="{3115985E-4CBF-4D25-A81A-43EBFFB45FAC}" srcOrd="0" destOrd="1" presId="urn:microsoft.com/office/officeart/2005/8/layout/hList1"/>
    <dgm:cxn modelId="{181F6FFF-97BE-48DC-9F54-1DF81B080B75}" srcId="{E31549F2-422D-41BD-AD1D-AFF8B3465C6C}" destId="{615A89D3-0E7C-4DE5-9293-E6C5B021D49C}" srcOrd="0" destOrd="0" parTransId="{DE2CDF0D-7969-4001-B3AE-C05DB3BB189A}" sibTransId="{73DE4C99-A2DA-49F1-8593-2CCB85DFE374}"/>
    <dgm:cxn modelId="{A8ED2049-C8D4-4DB0-A406-BF6B818F6D6E}" type="presParOf" srcId="{DA669B68-AF69-4599-A480-4A07A658EC0E}" destId="{FF752EB4-A476-4B4B-9571-7265E46C5266}" srcOrd="0" destOrd="0" presId="urn:microsoft.com/office/officeart/2005/8/layout/hList1"/>
    <dgm:cxn modelId="{BF7F2761-BB86-4C4D-8251-8EFBD762D037}" type="presParOf" srcId="{FF752EB4-A476-4B4B-9571-7265E46C5266}" destId="{C8D66BD7-CAA1-481C-8FC6-3A93E810C91C}" srcOrd="0" destOrd="0" presId="urn:microsoft.com/office/officeart/2005/8/layout/hList1"/>
    <dgm:cxn modelId="{B16C6CA2-C331-40BF-B304-3E3DAABD319D}" type="presParOf" srcId="{FF752EB4-A476-4B4B-9571-7265E46C5266}" destId="{A87FAB6D-3F1B-4E0F-8E0D-0291875F2936}" srcOrd="1" destOrd="0" presId="urn:microsoft.com/office/officeart/2005/8/layout/hList1"/>
    <dgm:cxn modelId="{4DB8C2C3-051D-4C2E-815C-03520E91CB77}" type="presParOf" srcId="{DA669B68-AF69-4599-A480-4A07A658EC0E}" destId="{329B4FBE-E512-40F2-92A3-0228780A3F11}" srcOrd="1" destOrd="0" presId="urn:microsoft.com/office/officeart/2005/8/layout/hList1"/>
    <dgm:cxn modelId="{012491EB-E7E5-4CA1-A900-5F204CDDFFC6}" type="presParOf" srcId="{DA669B68-AF69-4599-A480-4A07A658EC0E}" destId="{AC4BCF1D-D7CD-4927-8DF0-C220D3076D90}" srcOrd="2" destOrd="0" presId="urn:microsoft.com/office/officeart/2005/8/layout/hList1"/>
    <dgm:cxn modelId="{EA5DFE22-D98E-45AC-94D1-4BE328EECEFF}" type="presParOf" srcId="{AC4BCF1D-D7CD-4927-8DF0-C220D3076D90}" destId="{748A142A-86D3-4CF9-8FAF-83144D51A862}" srcOrd="0" destOrd="0" presId="urn:microsoft.com/office/officeart/2005/8/layout/hList1"/>
    <dgm:cxn modelId="{5D6AB8BF-D9BE-4836-8750-0828F764B2BD}" type="presParOf" srcId="{AC4BCF1D-D7CD-4927-8DF0-C220D3076D90}" destId="{3115985E-4CBF-4D25-A81A-43EBFFB45FAC}" srcOrd="1" destOrd="0" presId="urn:microsoft.com/office/officeart/2005/8/layout/hList1"/>
    <dgm:cxn modelId="{8D8BA908-BD55-4F72-B2BF-FA98C4D2F52E}" type="presParOf" srcId="{DA669B68-AF69-4599-A480-4A07A658EC0E}" destId="{610FE37E-6B23-4046-992D-CE47DAFC8D4F}" srcOrd="3" destOrd="0" presId="urn:microsoft.com/office/officeart/2005/8/layout/hList1"/>
    <dgm:cxn modelId="{F0BFCD47-9215-4C97-9A34-B8A5228C17D7}" type="presParOf" srcId="{DA669B68-AF69-4599-A480-4A07A658EC0E}" destId="{367D7D48-368D-4EB6-84CD-5251FEA1F9D1}" srcOrd="4" destOrd="0" presId="urn:microsoft.com/office/officeart/2005/8/layout/hList1"/>
    <dgm:cxn modelId="{695E54A5-9DE3-426A-ABCD-BE80BAB702C8}" type="presParOf" srcId="{367D7D48-368D-4EB6-84CD-5251FEA1F9D1}" destId="{CA04639E-23CC-41BA-BF18-05E68E38169C}" srcOrd="0" destOrd="0" presId="urn:microsoft.com/office/officeart/2005/8/layout/hList1"/>
    <dgm:cxn modelId="{7B8D71AD-8AD3-4108-830E-FE05A77CA5AB}" type="presParOf" srcId="{367D7D48-368D-4EB6-84CD-5251FEA1F9D1}" destId="{500F50C5-1F23-4538-954F-2227AD6A95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ED2C77-5BE4-4AA7-864F-1602D252AE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81151-64DC-4DB6-99B5-5AF3FD682F9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0F04E55-FA8D-4974-A24B-01B77E298F6D}" type="parTrans" cxnId="{1516B9AB-14AB-4A2E-BF9B-468B9E8793C1}">
      <dgm:prSet/>
      <dgm:spPr/>
      <dgm:t>
        <a:bodyPr/>
        <a:lstStyle/>
        <a:p>
          <a:endParaRPr lang="en-US"/>
        </a:p>
      </dgm:t>
    </dgm:pt>
    <dgm:pt modelId="{A161789C-1E00-4DD4-B419-4631F4454335}" type="sibTrans" cxnId="{1516B9AB-14AB-4A2E-BF9B-468B9E8793C1}">
      <dgm:prSet/>
      <dgm:spPr/>
      <dgm:t>
        <a:bodyPr/>
        <a:lstStyle/>
        <a:p>
          <a:endParaRPr lang="en-US"/>
        </a:p>
      </dgm:t>
    </dgm:pt>
    <dgm:pt modelId="{A54B688A-73FE-4D25-A2D3-44103B894773}">
      <dgm:prSet phldrT="[Text]" custT="1"/>
      <dgm:spPr/>
      <dgm:t>
        <a:bodyPr/>
        <a:lstStyle/>
        <a:p>
          <a:r>
            <a:rPr lang="en-US" sz="1600" dirty="0"/>
            <a:t>Breathing difficulties</a:t>
          </a:r>
        </a:p>
      </dgm:t>
    </dgm:pt>
    <dgm:pt modelId="{D0498776-B965-473D-AA52-D344D3ADD32D}" type="parTrans" cxnId="{6CCE1FEB-5448-47A2-909A-3DD310D892AA}">
      <dgm:prSet/>
      <dgm:spPr/>
      <dgm:t>
        <a:bodyPr/>
        <a:lstStyle/>
        <a:p>
          <a:endParaRPr lang="en-US"/>
        </a:p>
      </dgm:t>
    </dgm:pt>
    <dgm:pt modelId="{7DF3421C-30E0-4A86-ACF1-5D40CA27ED2B}" type="sibTrans" cxnId="{6CCE1FEB-5448-47A2-909A-3DD310D892AA}">
      <dgm:prSet/>
      <dgm:spPr/>
      <dgm:t>
        <a:bodyPr/>
        <a:lstStyle/>
        <a:p>
          <a:endParaRPr lang="en-US"/>
        </a:p>
      </dgm:t>
    </dgm:pt>
    <dgm:pt modelId="{F4682F70-7276-4A64-8DA5-1B3B5F57C898}">
      <dgm:prSet phldrT="[Text]" custT="1"/>
      <dgm:spPr/>
      <dgm:t>
        <a:bodyPr/>
        <a:lstStyle/>
        <a:p>
          <a:r>
            <a:rPr lang="en-US" sz="1600" dirty="0"/>
            <a:t>Caregiver support</a:t>
          </a:r>
        </a:p>
      </dgm:t>
    </dgm:pt>
    <dgm:pt modelId="{F454C240-A110-4AB2-BF83-FF6C02D22BCA}" type="parTrans" cxnId="{8406C1B6-1374-4A39-913E-2AA61F4D7C24}">
      <dgm:prSet/>
      <dgm:spPr/>
      <dgm:t>
        <a:bodyPr/>
        <a:lstStyle/>
        <a:p>
          <a:endParaRPr lang="en-US"/>
        </a:p>
      </dgm:t>
    </dgm:pt>
    <dgm:pt modelId="{7668AE14-C3E4-433A-AF9B-B444163A7788}" type="sibTrans" cxnId="{8406C1B6-1374-4A39-913E-2AA61F4D7C24}">
      <dgm:prSet/>
      <dgm:spPr/>
      <dgm:t>
        <a:bodyPr/>
        <a:lstStyle/>
        <a:p>
          <a:endParaRPr lang="en-US"/>
        </a:p>
      </dgm:t>
    </dgm:pt>
    <dgm:pt modelId="{A7C1FD16-2204-40F1-8094-3B4966C21A90}">
      <dgm:prSet phldrT="[Text]" custT="1"/>
      <dgm:spPr/>
      <dgm:t>
        <a:bodyPr/>
        <a:lstStyle/>
        <a:p>
          <a:r>
            <a:rPr lang="en-US" sz="1600" dirty="0"/>
            <a:t>Disease progression</a:t>
          </a:r>
        </a:p>
      </dgm:t>
    </dgm:pt>
    <dgm:pt modelId="{D143072C-7676-4F07-966E-BEF1B8441A8C}" type="parTrans" cxnId="{761C324E-51CF-4F3F-9971-74AF590E7E26}">
      <dgm:prSet/>
      <dgm:spPr/>
      <dgm:t>
        <a:bodyPr/>
        <a:lstStyle/>
        <a:p>
          <a:endParaRPr lang="en-US"/>
        </a:p>
      </dgm:t>
    </dgm:pt>
    <dgm:pt modelId="{628A9DB5-B585-4FF7-9541-53431FC89CF1}" type="sibTrans" cxnId="{761C324E-51CF-4F3F-9971-74AF590E7E26}">
      <dgm:prSet/>
      <dgm:spPr/>
      <dgm:t>
        <a:bodyPr/>
        <a:lstStyle/>
        <a:p>
          <a:endParaRPr lang="en-US"/>
        </a:p>
      </dgm:t>
    </dgm:pt>
    <dgm:pt modelId="{4117714C-A5AB-4EAE-B5A7-DCC057D1ACDF}">
      <dgm:prSet custT="1"/>
      <dgm:spPr/>
      <dgm:t>
        <a:bodyPr/>
        <a:lstStyle/>
        <a:p>
          <a:r>
            <a:rPr lang="en-US" sz="1600" dirty="0"/>
            <a:t>Cognitive, behavioral, mood issues</a:t>
          </a:r>
        </a:p>
      </dgm:t>
    </dgm:pt>
    <dgm:pt modelId="{75FB3B3B-9B48-461C-819F-10DC2F966621}" type="parTrans" cxnId="{567541BF-C913-4FA0-AED0-75CE55215F69}">
      <dgm:prSet/>
      <dgm:spPr/>
      <dgm:t>
        <a:bodyPr/>
        <a:lstStyle/>
        <a:p>
          <a:endParaRPr lang="en-US"/>
        </a:p>
      </dgm:t>
    </dgm:pt>
    <dgm:pt modelId="{F9E48950-A21E-4326-98C1-4D7D8E0B2960}" type="sibTrans" cxnId="{567541BF-C913-4FA0-AED0-75CE55215F69}">
      <dgm:prSet/>
      <dgm:spPr/>
      <dgm:t>
        <a:bodyPr/>
        <a:lstStyle/>
        <a:p>
          <a:endParaRPr lang="en-US"/>
        </a:p>
      </dgm:t>
    </dgm:pt>
    <dgm:pt modelId="{4BF105BA-1761-41C1-928D-C4381061AC8B}">
      <dgm:prSet custT="1"/>
      <dgm:spPr/>
      <dgm:t>
        <a:bodyPr/>
        <a:lstStyle/>
        <a:p>
          <a:r>
            <a:rPr lang="en-US" sz="1600" dirty="0"/>
            <a:t>Communication</a:t>
          </a:r>
        </a:p>
      </dgm:t>
    </dgm:pt>
    <dgm:pt modelId="{1422C19D-8694-4FB3-834E-8C3F75B0932E}" type="parTrans" cxnId="{F7964A2E-4CAC-4023-BC20-BD6CE91FB814}">
      <dgm:prSet/>
      <dgm:spPr/>
      <dgm:t>
        <a:bodyPr/>
        <a:lstStyle/>
        <a:p>
          <a:endParaRPr lang="en-US"/>
        </a:p>
      </dgm:t>
    </dgm:pt>
    <dgm:pt modelId="{8F4BC99B-371D-418B-9F9B-CC8EBFB71777}" type="sibTrans" cxnId="{F7964A2E-4CAC-4023-BC20-BD6CE91FB814}">
      <dgm:prSet/>
      <dgm:spPr/>
      <dgm:t>
        <a:bodyPr/>
        <a:lstStyle/>
        <a:p>
          <a:endParaRPr lang="en-US"/>
        </a:p>
      </dgm:t>
    </dgm:pt>
    <dgm:pt modelId="{05BD1360-A3F1-41B6-9A7E-83D1D61B7A4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Counseling and support for patient and family</a:t>
          </a:r>
        </a:p>
      </dgm:t>
    </dgm:pt>
    <dgm:pt modelId="{B5780697-BBBC-437B-840B-C62214D7F41C}" type="parTrans" cxnId="{462488F9-097A-4324-B9C3-E1C4B2BF36B4}">
      <dgm:prSet/>
      <dgm:spPr/>
      <dgm:t>
        <a:bodyPr/>
        <a:lstStyle/>
        <a:p>
          <a:endParaRPr lang="en-US"/>
        </a:p>
      </dgm:t>
    </dgm:pt>
    <dgm:pt modelId="{BEE9A889-E086-4451-9749-209E949C57B4}" type="sibTrans" cxnId="{462488F9-097A-4324-B9C3-E1C4B2BF36B4}">
      <dgm:prSet/>
      <dgm:spPr/>
      <dgm:t>
        <a:bodyPr/>
        <a:lstStyle/>
        <a:p>
          <a:endParaRPr lang="en-US"/>
        </a:p>
      </dgm:t>
    </dgm:pt>
    <dgm:pt modelId="{522E15DA-8FD9-4A55-99FD-F2254A123C4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Social worker</a:t>
          </a:r>
        </a:p>
        <a:p>
          <a:r>
            <a:rPr lang="en-US" dirty="0">
              <a:solidFill>
                <a:schemeClr val="tx1"/>
              </a:solidFill>
            </a:rPr>
            <a:t>ALS association</a:t>
          </a:r>
        </a:p>
        <a:p>
          <a:r>
            <a:rPr lang="en-US" dirty="0">
              <a:solidFill>
                <a:schemeClr val="tx1"/>
              </a:solidFill>
            </a:rPr>
            <a:t>Palliative care team</a:t>
          </a:r>
        </a:p>
      </dgm:t>
    </dgm:pt>
    <dgm:pt modelId="{0EC2B4D6-7A74-4226-9DA2-449A2216124A}" type="parTrans" cxnId="{747C8883-60C1-4FAB-9A09-BBCD1AB448E8}">
      <dgm:prSet/>
      <dgm:spPr/>
      <dgm:t>
        <a:bodyPr/>
        <a:lstStyle/>
        <a:p>
          <a:endParaRPr lang="en-US"/>
        </a:p>
      </dgm:t>
    </dgm:pt>
    <dgm:pt modelId="{E60DA112-D6F1-4EB0-8ED3-96CCE82E01A7}" type="sibTrans" cxnId="{747C8883-60C1-4FAB-9A09-BBCD1AB448E8}">
      <dgm:prSet/>
      <dgm:spPr/>
      <dgm:t>
        <a:bodyPr/>
        <a:lstStyle/>
        <a:p>
          <a:endParaRPr lang="en-US"/>
        </a:p>
      </dgm:t>
    </dgm:pt>
    <dgm:pt modelId="{0A255C4D-87C5-44D5-828C-B5A9E96C36B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Assisted ventilation</a:t>
          </a:r>
        </a:p>
      </dgm:t>
    </dgm:pt>
    <dgm:pt modelId="{064338CE-CB5F-45DF-B227-010B56386C8D}" type="parTrans" cxnId="{BD7DE127-4DBF-4601-B132-F6B2CF6A1A46}">
      <dgm:prSet/>
      <dgm:spPr/>
      <dgm:t>
        <a:bodyPr/>
        <a:lstStyle/>
        <a:p>
          <a:endParaRPr lang="en-US"/>
        </a:p>
      </dgm:t>
    </dgm:pt>
    <dgm:pt modelId="{9DB6B069-EE34-41BB-BD67-97E2765E0773}" type="sibTrans" cxnId="{BD7DE127-4DBF-4601-B132-F6B2CF6A1A46}">
      <dgm:prSet/>
      <dgm:spPr/>
      <dgm:t>
        <a:bodyPr/>
        <a:lstStyle/>
        <a:p>
          <a:endParaRPr lang="en-US"/>
        </a:p>
      </dgm:t>
    </dgm:pt>
    <dgm:pt modelId="{5B549C78-22CE-457D-A288-02001C95CDB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Pulmonologist</a:t>
          </a:r>
        </a:p>
        <a:p>
          <a:r>
            <a:rPr lang="en-US" dirty="0">
              <a:solidFill>
                <a:schemeClr val="tx1"/>
              </a:solidFill>
            </a:rPr>
            <a:t>Respiratory therapist</a:t>
          </a:r>
        </a:p>
        <a:p>
          <a:r>
            <a:rPr lang="en-US" dirty="0">
              <a:solidFill>
                <a:schemeClr val="tx1"/>
              </a:solidFill>
            </a:rPr>
            <a:t>Nursing</a:t>
          </a:r>
        </a:p>
      </dgm:t>
    </dgm:pt>
    <dgm:pt modelId="{BA97083F-783C-4D2D-B74D-C097C305C239}" type="parTrans" cxnId="{C60EFDF4-5E5A-4376-8D0D-17A4259E1437}">
      <dgm:prSet/>
      <dgm:spPr/>
      <dgm:t>
        <a:bodyPr/>
        <a:lstStyle/>
        <a:p>
          <a:endParaRPr lang="en-US"/>
        </a:p>
      </dgm:t>
    </dgm:pt>
    <dgm:pt modelId="{3D1E4B3F-C4D6-41B4-A6C5-80C86DD22901}" type="sibTrans" cxnId="{C60EFDF4-5E5A-4376-8D0D-17A4259E1437}">
      <dgm:prSet/>
      <dgm:spPr/>
      <dgm:t>
        <a:bodyPr/>
        <a:lstStyle/>
        <a:p>
          <a:endParaRPr lang="en-US"/>
        </a:p>
      </dgm:t>
    </dgm:pt>
    <dgm:pt modelId="{96DBFA90-7678-4E4E-A70E-1750B90B17B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Counseling and support for patient and family</a:t>
          </a:r>
        </a:p>
      </dgm:t>
    </dgm:pt>
    <dgm:pt modelId="{ADAE674A-7276-4E6A-A3EA-8F7907AD73B2}" type="parTrans" cxnId="{CFA5616E-B988-449E-A6B5-B0BA98F19C7E}">
      <dgm:prSet/>
      <dgm:spPr/>
      <dgm:t>
        <a:bodyPr/>
        <a:lstStyle/>
        <a:p>
          <a:endParaRPr lang="en-US"/>
        </a:p>
      </dgm:t>
    </dgm:pt>
    <dgm:pt modelId="{35D6DF4F-AD2B-4C08-9EFE-C5853FCBCC60}" type="sibTrans" cxnId="{CFA5616E-B988-449E-A6B5-B0BA98F19C7E}">
      <dgm:prSet/>
      <dgm:spPr/>
      <dgm:t>
        <a:bodyPr/>
        <a:lstStyle/>
        <a:p>
          <a:endParaRPr lang="en-US"/>
        </a:p>
      </dgm:t>
    </dgm:pt>
    <dgm:pt modelId="{8C7DC43C-2309-4B02-86DF-727276B85CE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Neuropsychologist</a:t>
          </a:r>
        </a:p>
        <a:p>
          <a:r>
            <a:rPr lang="en-US" dirty="0">
              <a:solidFill>
                <a:schemeClr val="tx1"/>
              </a:solidFill>
            </a:rPr>
            <a:t>Psychologist</a:t>
          </a:r>
        </a:p>
      </dgm:t>
    </dgm:pt>
    <dgm:pt modelId="{344A631A-9D69-4053-A88B-2386BE624A4C}" type="parTrans" cxnId="{C56EDF47-59E5-400E-B540-FDA2B13BE25C}">
      <dgm:prSet/>
      <dgm:spPr/>
      <dgm:t>
        <a:bodyPr/>
        <a:lstStyle/>
        <a:p>
          <a:endParaRPr lang="en-US"/>
        </a:p>
      </dgm:t>
    </dgm:pt>
    <dgm:pt modelId="{001D13B3-1B30-49FD-8B07-BBD0F25C41AF}" type="sibTrans" cxnId="{C56EDF47-59E5-400E-B540-FDA2B13BE25C}">
      <dgm:prSet/>
      <dgm:spPr/>
      <dgm:t>
        <a:bodyPr/>
        <a:lstStyle/>
        <a:p>
          <a:endParaRPr lang="en-US"/>
        </a:p>
      </dgm:t>
    </dgm:pt>
    <dgm:pt modelId="{1EC80A84-9BCA-4FF5-999A-43BC80799F7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Alternative communication devices</a:t>
          </a:r>
        </a:p>
      </dgm:t>
    </dgm:pt>
    <dgm:pt modelId="{41A48D44-8DA1-4D91-94FF-27BED42B970B}" type="parTrans" cxnId="{079197D3-9128-4FB8-8928-CC8D92D1A6A8}">
      <dgm:prSet/>
      <dgm:spPr/>
      <dgm:t>
        <a:bodyPr/>
        <a:lstStyle/>
        <a:p>
          <a:endParaRPr lang="en-US"/>
        </a:p>
      </dgm:t>
    </dgm:pt>
    <dgm:pt modelId="{BD5DB73B-0B97-4D10-A22A-97A042B2775E}" type="sibTrans" cxnId="{079197D3-9128-4FB8-8928-CC8D92D1A6A8}">
      <dgm:prSet/>
      <dgm:spPr/>
      <dgm:t>
        <a:bodyPr/>
        <a:lstStyle/>
        <a:p>
          <a:endParaRPr lang="en-US"/>
        </a:p>
      </dgm:t>
    </dgm:pt>
    <dgm:pt modelId="{55B9AAF1-6CA5-4BC6-AB99-4E34C006556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Speech pathologist</a:t>
          </a:r>
        </a:p>
        <a:p>
          <a:r>
            <a:rPr lang="en-US" dirty="0">
              <a:solidFill>
                <a:schemeClr val="tx1"/>
              </a:solidFill>
            </a:rPr>
            <a:t>Occupational therapist</a:t>
          </a:r>
        </a:p>
      </dgm:t>
    </dgm:pt>
    <dgm:pt modelId="{C0D5DBBE-834B-4EAA-B27D-5A84482E3EE8}" type="parTrans" cxnId="{B170F21B-2539-4CFC-8FD8-A80771EF6A83}">
      <dgm:prSet/>
      <dgm:spPr/>
      <dgm:t>
        <a:bodyPr/>
        <a:lstStyle/>
        <a:p>
          <a:endParaRPr lang="en-US"/>
        </a:p>
      </dgm:t>
    </dgm:pt>
    <dgm:pt modelId="{84A1B105-F4DA-44E7-B205-12B95646F7B5}" type="sibTrans" cxnId="{B170F21B-2539-4CFC-8FD8-A80771EF6A83}">
      <dgm:prSet/>
      <dgm:spPr/>
      <dgm:t>
        <a:bodyPr/>
        <a:lstStyle/>
        <a:p>
          <a:endParaRPr lang="en-US"/>
        </a:p>
      </dgm:t>
    </dgm:pt>
    <dgm:pt modelId="{339B2CFE-A8E4-4D64-86E0-1FCB8D8730F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Riluzole</a:t>
          </a:r>
        </a:p>
        <a:p>
          <a:r>
            <a:rPr lang="en-US" dirty="0">
              <a:solidFill>
                <a:schemeClr val="tx1"/>
              </a:solidFill>
            </a:rPr>
            <a:t>Edaravone</a:t>
          </a:r>
        </a:p>
        <a:p>
          <a:r>
            <a:rPr lang="en-US" dirty="0">
              <a:solidFill>
                <a:schemeClr val="tx1"/>
              </a:solidFill>
            </a:rPr>
            <a:t>TUDCA/NaPB</a:t>
          </a:r>
        </a:p>
        <a:p>
          <a:r>
            <a:rPr lang="en-US" dirty="0">
              <a:solidFill>
                <a:schemeClr val="tx1"/>
              </a:solidFill>
            </a:rPr>
            <a:t>Dextromethorphan/Quinidine</a:t>
          </a:r>
        </a:p>
      </dgm:t>
    </dgm:pt>
    <dgm:pt modelId="{7DC1AC57-68BD-498A-937B-1C2F97262755}" type="parTrans" cxnId="{CD35046B-9BE7-43D9-BD84-5CAF23B53C78}">
      <dgm:prSet/>
      <dgm:spPr/>
      <dgm:t>
        <a:bodyPr/>
        <a:lstStyle/>
        <a:p>
          <a:endParaRPr lang="en-US"/>
        </a:p>
      </dgm:t>
    </dgm:pt>
    <dgm:pt modelId="{841A1387-E2B4-44CD-B657-A627A4E943FC}" type="sibTrans" cxnId="{CD35046B-9BE7-43D9-BD84-5CAF23B53C78}">
      <dgm:prSet/>
      <dgm:spPr/>
      <dgm:t>
        <a:bodyPr/>
        <a:lstStyle/>
        <a:p>
          <a:endParaRPr lang="en-US"/>
        </a:p>
      </dgm:t>
    </dgm:pt>
    <dgm:pt modelId="{35A085F0-218C-4673-BB41-D62810BEB2F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Neurologist</a:t>
          </a:r>
        </a:p>
        <a:p>
          <a:r>
            <a:rPr lang="en-US" dirty="0">
              <a:solidFill>
                <a:schemeClr val="tx1"/>
              </a:solidFill>
            </a:rPr>
            <a:t>Rehabilitation physician</a:t>
          </a:r>
        </a:p>
      </dgm:t>
    </dgm:pt>
    <dgm:pt modelId="{437D3F5E-2927-448B-A7DD-00B282CF788E}" type="parTrans" cxnId="{CDB675CE-1A6E-4281-BD2F-BA853EC7FD2F}">
      <dgm:prSet/>
      <dgm:spPr/>
      <dgm:t>
        <a:bodyPr/>
        <a:lstStyle/>
        <a:p>
          <a:endParaRPr lang="en-US"/>
        </a:p>
      </dgm:t>
    </dgm:pt>
    <dgm:pt modelId="{4137E4E4-A298-4EFA-9A8C-99D092169D7F}" type="sibTrans" cxnId="{CDB675CE-1A6E-4281-BD2F-BA853EC7FD2F}">
      <dgm:prSet/>
      <dgm:spPr/>
      <dgm:t>
        <a:bodyPr/>
        <a:lstStyle/>
        <a:p>
          <a:endParaRPr lang="en-US"/>
        </a:p>
      </dgm:t>
    </dgm:pt>
    <dgm:pt modelId="{B59233EB-07B0-4B04-B8B3-D95524694FED}" type="pres">
      <dgm:prSet presAssocID="{EFED2C77-5BE4-4AA7-864F-1602D252A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059340-EB09-4276-8F57-B710E1CE731B}" type="pres">
      <dgm:prSet presAssocID="{E2881151-64DC-4DB6-99B5-5AF3FD682F91}" presName="hierRoot1" presStyleCnt="0">
        <dgm:presLayoutVars>
          <dgm:hierBranch val="init"/>
        </dgm:presLayoutVars>
      </dgm:prSet>
      <dgm:spPr/>
    </dgm:pt>
    <dgm:pt modelId="{D706E962-4BD1-4C94-A761-36513E831422}" type="pres">
      <dgm:prSet presAssocID="{E2881151-64DC-4DB6-99B5-5AF3FD682F91}" presName="rootComposite1" presStyleCnt="0"/>
      <dgm:spPr/>
    </dgm:pt>
    <dgm:pt modelId="{0046C940-90AE-4FA4-BD24-7DC1BE5E8183}" type="pres">
      <dgm:prSet presAssocID="{E2881151-64DC-4DB6-99B5-5AF3FD682F91}" presName="rootText1" presStyleLbl="node0" presStyleIdx="0" presStyleCnt="1">
        <dgm:presLayoutVars>
          <dgm:chPref val="3"/>
        </dgm:presLayoutVars>
      </dgm:prSet>
      <dgm:spPr/>
    </dgm:pt>
    <dgm:pt modelId="{A73776B0-63D8-4898-85E3-A2B33BA0AF96}" type="pres">
      <dgm:prSet presAssocID="{E2881151-64DC-4DB6-99B5-5AF3FD682F91}" presName="rootConnector1" presStyleLbl="node1" presStyleIdx="0" presStyleCnt="0"/>
      <dgm:spPr/>
    </dgm:pt>
    <dgm:pt modelId="{1862B822-489B-4494-9095-DA8BDD5B3AE9}" type="pres">
      <dgm:prSet presAssocID="{E2881151-64DC-4DB6-99B5-5AF3FD682F91}" presName="hierChild2" presStyleCnt="0"/>
      <dgm:spPr/>
    </dgm:pt>
    <dgm:pt modelId="{7E5C7FD0-A854-4E84-A5B0-3AA4AED78621}" type="pres">
      <dgm:prSet presAssocID="{D0498776-B965-473D-AA52-D344D3ADD32D}" presName="Name37" presStyleLbl="parChTrans1D2" presStyleIdx="0" presStyleCnt="5"/>
      <dgm:spPr/>
    </dgm:pt>
    <dgm:pt modelId="{79329A05-0593-43C0-A5DF-21A26AAC31D6}" type="pres">
      <dgm:prSet presAssocID="{A54B688A-73FE-4D25-A2D3-44103B894773}" presName="hierRoot2" presStyleCnt="0">
        <dgm:presLayoutVars>
          <dgm:hierBranch val="init"/>
        </dgm:presLayoutVars>
      </dgm:prSet>
      <dgm:spPr/>
    </dgm:pt>
    <dgm:pt modelId="{CE48C86F-9DA1-4469-9541-8909E8CBDFC8}" type="pres">
      <dgm:prSet presAssocID="{A54B688A-73FE-4D25-A2D3-44103B894773}" presName="rootComposite" presStyleCnt="0"/>
      <dgm:spPr/>
    </dgm:pt>
    <dgm:pt modelId="{EEFD8B82-BC1F-476B-99EA-BB26C8BF7D27}" type="pres">
      <dgm:prSet presAssocID="{A54B688A-73FE-4D25-A2D3-44103B894773}" presName="rootText" presStyleLbl="node2" presStyleIdx="0" presStyleCnt="5" custScaleX="111961">
        <dgm:presLayoutVars>
          <dgm:chPref val="3"/>
        </dgm:presLayoutVars>
      </dgm:prSet>
      <dgm:spPr/>
    </dgm:pt>
    <dgm:pt modelId="{CC04ECAE-500B-464F-8A8D-C762B3D5D2F6}" type="pres">
      <dgm:prSet presAssocID="{A54B688A-73FE-4D25-A2D3-44103B894773}" presName="rootConnector" presStyleLbl="node2" presStyleIdx="0" presStyleCnt="5"/>
      <dgm:spPr/>
    </dgm:pt>
    <dgm:pt modelId="{E1238784-7158-4DA5-BAB5-CBE10C65FA9F}" type="pres">
      <dgm:prSet presAssocID="{A54B688A-73FE-4D25-A2D3-44103B894773}" presName="hierChild4" presStyleCnt="0"/>
      <dgm:spPr/>
    </dgm:pt>
    <dgm:pt modelId="{0C79F461-AEDC-4C37-BBF8-798D87D22E60}" type="pres">
      <dgm:prSet presAssocID="{064338CE-CB5F-45DF-B227-010B56386C8D}" presName="Name37" presStyleLbl="parChTrans1D3" presStyleIdx="0" presStyleCnt="10"/>
      <dgm:spPr/>
    </dgm:pt>
    <dgm:pt modelId="{2E11C3D5-403E-4325-8855-A14EB18BBF8B}" type="pres">
      <dgm:prSet presAssocID="{0A255C4D-87C5-44D5-828C-B5A9E96C36B3}" presName="hierRoot2" presStyleCnt="0">
        <dgm:presLayoutVars>
          <dgm:hierBranch val="init"/>
        </dgm:presLayoutVars>
      </dgm:prSet>
      <dgm:spPr/>
    </dgm:pt>
    <dgm:pt modelId="{75167DD8-3242-44EC-9017-918DD6470DEB}" type="pres">
      <dgm:prSet presAssocID="{0A255C4D-87C5-44D5-828C-B5A9E96C36B3}" presName="rootComposite" presStyleCnt="0"/>
      <dgm:spPr/>
    </dgm:pt>
    <dgm:pt modelId="{31CBADF4-372E-40B1-9BB4-5CEBE31839A1}" type="pres">
      <dgm:prSet presAssocID="{0A255C4D-87C5-44D5-828C-B5A9E96C36B3}" presName="rootText" presStyleLbl="node3" presStyleIdx="0" presStyleCnt="10" custScaleX="109379">
        <dgm:presLayoutVars>
          <dgm:chPref val="3"/>
        </dgm:presLayoutVars>
      </dgm:prSet>
      <dgm:spPr/>
    </dgm:pt>
    <dgm:pt modelId="{4BF8B567-2044-434B-A64F-61C864DF14C7}" type="pres">
      <dgm:prSet presAssocID="{0A255C4D-87C5-44D5-828C-B5A9E96C36B3}" presName="rootConnector" presStyleLbl="node3" presStyleIdx="0" presStyleCnt="10"/>
      <dgm:spPr/>
    </dgm:pt>
    <dgm:pt modelId="{85689C1D-30AC-448E-98B3-0EAC8DCDDFC4}" type="pres">
      <dgm:prSet presAssocID="{0A255C4D-87C5-44D5-828C-B5A9E96C36B3}" presName="hierChild4" presStyleCnt="0"/>
      <dgm:spPr/>
    </dgm:pt>
    <dgm:pt modelId="{7B350BB4-1D53-4F28-89F8-691A83BB9875}" type="pres">
      <dgm:prSet presAssocID="{0A255C4D-87C5-44D5-828C-B5A9E96C36B3}" presName="hierChild5" presStyleCnt="0"/>
      <dgm:spPr/>
    </dgm:pt>
    <dgm:pt modelId="{355AAEB6-626D-4AA5-9FE1-CF62E55773AC}" type="pres">
      <dgm:prSet presAssocID="{BA97083F-783C-4D2D-B74D-C097C305C239}" presName="Name37" presStyleLbl="parChTrans1D3" presStyleIdx="1" presStyleCnt="10"/>
      <dgm:spPr/>
    </dgm:pt>
    <dgm:pt modelId="{644696AE-302A-4495-B74E-DB9BCB0AFD35}" type="pres">
      <dgm:prSet presAssocID="{5B549C78-22CE-457D-A288-02001C95CDB2}" presName="hierRoot2" presStyleCnt="0">
        <dgm:presLayoutVars>
          <dgm:hierBranch val="init"/>
        </dgm:presLayoutVars>
      </dgm:prSet>
      <dgm:spPr/>
    </dgm:pt>
    <dgm:pt modelId="{FDF5C9EE-1CF0-4CF5-BFE5-8999D51769C4}" type="pres">
      <dgm:prSet presAssocID="{5B549C78-22CE-457D-A288-02001C95CDB2}" presName="rootComposite" presStyleCnt="0"/>
      <dgm:spPr/>
    </dgm:pt>
    <dgm:pt modelId="{0A867D29-3464-4685-B969-59D0AD79451F}" type="pres">
      <dgm:prSet presAssocID="{5B549C78-22CE-457D-A288-02001C95CDB2}" presName="rootText" presStyleLbl="node3" presStyleIdx="1" presStyleCnt="10" custScaleX="109379">
        <dgm:presLayoutVars>
          <dgm:chPref val="3"/>
        </dgm:presLayoutVars>
      </dgm:prSet>
      <dgm:spPr/>
    </dgm:pt>
    <dgm:pt modelId="{89FE8237-5EC9-4FF0-B01D-A51A29572EE9}" type="pres">
      <dgm:prSet presAssocID="{5B549C78-22CE-457D-A288-02001C95CDB2}" presName="rootConnector" presStyleLbl="node3" presStyleIdx="1" presStyleCnt="10"/>
      <dgm:spPr/>
    </dgm:pt>
    <dgm:pt modelId="{64F2B3B8-B990-4259-A3BE-CEA8005BED3F}" type="pres">
      <dgm:prSet presAssocID="{5B549C78-22CE-457D-A288-02001C95CDB2}" presName="hierChild4" presStyleCnt="0"/>
      <dgm:spPr/>
    </dgm:pt>
    <dgm:pt modelId="{5C5532EC-D3B2-428F-AFE7-9EDF091D56B1}" type="pres">
      <dgm:prSet presAssocID="{5B549C78-22CE-457D-A288-02001C95CDB2}" presName="hierChild5" presStyleCnt="0"/>
      <dgm:spPr/>
    </dgm:pt>
    <dgm:pt modelId="{0AEC06A6-4DA2-4F3E-8E24-B1DA4FEB7292}" type="pres">
      <dgm:prSet presAssocID="{A54B688A-73FE-4D25-A2D3-44103B894773}" presName="hierChild5" presStyleCnt="0"/>
      <dgm:spPr/>
    </dgm:pt>
    <dgm:pt modelId="{8B32CD55-795E-4EF3-8BD8-B0C6AAB0068F}" type="pres">
      <dgm:prSet presAssocID="{F454C240-A110-4AB2-BF83-FF6C02D22BCA}" presName="Name37" presStyleLbl="parChTrans1D2" presStyleIdx="1" presStyleCnt="5"/>
      <dgm:spPr/>
    </dgm:pt>
    <dgm:pt modelId="{0FC5844B-DC74-43FC-A347-04FEF3C8D2D3}" type="pres">
      <dgm:prSet presAssocID="{F4682F70-7276-4A64-8DA5-1B3B5F57C898}" presName="hierRoot2" presStyleCnt="0">
        <dgm:presLayoutVars>
          <dgm:hierBranch val="init"/>
        </dgm:presLayoutVars>
      </dgm:prSet>
      <dgm:spPr/>
    </dgm:pt>
    <dgm:pt modelId="{2C95BEE4-0475-4E87-8768-99C1067AAA96}" type="pres">
      <dgm:prSet presAssocID="{F4682F70-7276-4A64-8DA5-1B3B5F57C898}" presName="rootComposite" presStyleCnt="0"/>
      <dgm:spPr/>
    </dgm:pt>
    <dgm:pt modelId="{E58B30E8-9CC4-4FBE-92CC-43108C338AD4}" type="pres">
      <dgm:prSet presAssocID="{F4682F70-7276-4A64-8DA5-1B3B5F57C898}" presName="rootText" presStyleLbl="node2" presStyleIdx="1" presStyleCnt="5" custScaleX="111961">
        <dgm:presLayoutVars>
          <dgm:chPref val="3"/>
        </dgm:presLayoutVars>
      </dgm:prSet>
      <dgm:spPr/>
    </dgm:pt>
    <dgm:pt modelId="{B0C64DC1-332E-49EB-A80B-FD1DB30574A5}" type="pres">
      <dgm:prSet presAssocID="{F4682F70-7276-4A64-8DA5-1B3B5F57C898}" presName="rootConnector" presStyleLbl="node2" presStyleIdx="1" presStyleCnt="5"/>
      <dgm:spPr/>
    </dgm:pt>
    <dgm:pt modelId="{D89DCEA8-B1E2-4017-AB3D-FF0626A05484}" type="pres">
      <dgm:prSet presAssocID="{F4682F70-7276-4A64-8DA5-1B3B5F57C898}" presName="hierChild4" presStyleCnt="0"/>
      <dgm:spPr/>
    </dgm:pt>
    <dgm:pt modelId="{C0019F88-A6EF-496E-BF7C-1852301F2D2D}" type="pres">
      <dgm:prSet presAssocID="{B5780697-BBBC-437B-840B-C62214D7F41C}" presName="Name37" presStyleLbl="parChTrans1D3" presStyleIdx="2" presStyleCnt="10"/>
      <dgm:spPr/>
    </dgm:pt>
    <dgm:pt modelId="{58257249-18C8-48BE-806E-41E4270AD8DA}" type="pres">
      <dgm:prSet presAssocID="{05BD1360-A3F1-41B6-9A7E-83D1D61B7A4F}" presName="hierRoot2" presStyleCnt="0">
        <dgm:presLayoutVars>
          <dgm:hierBranch val="init"/>
        </dgm:presLayoutVars>
      </dgm:prSet>
      <dgm:spPr/>
    </dgm:pt>
    <dgm:pt modelId="{E79DC836-ECDE-4902-857C-DC17F196308E}" type="pres">
      <dgm:prSet presAssocID="{05BD1360-A3F1-41B6-9A7E-83D1D61B7A4F}" presName="rootComposite" presStyleCnt="0"/>
      <dgm:spPr/>
    </dgm:pt>
    <dgm:pt modelId="{538BC319-C4A8-4610-8692-363F77E29ADD}" type="pres">
      <dgm:prSet presAssocID="{05BD1360-A3F1-41B6-9A7E-83D1D61B7A4F}" presName="rootText" presStyleLbl="node3" presStyleIdx="2" presStyleCnt="10" custScaleX="109379">
        <dgm:presLayoutVars>
          <dgm:chPref val="3"/>
        </dgm:presLayoutVars>
      </dgm:prSet>
      <dgm:spPr/>
    </dgm:pt>
    <dgm:pt modelId="{FC320C07-37CF-4DB4-AFF3-416266E91791}" type="pres">
      <dgm:prSet presAssocID="{05BD1360-A3F1-41B6-9A7E-83D1D61B7A4F}" presName="rootConnector" presStyleLbl="node3" presStyleIdx="2" presStyleCnt="10"/>
      <dgm:spPr/>
    </dgm:pt>
    <dgm:pt modelId="{609580F0-5D3A-475A-A99D-3A1C6E94E24E}" type="pres">
      <dgm:prSet presAssocID="{05BD1360-A3F1-41B6-9A7E-83D1D61B7A4F}" presName="hierChild4" presStyleCnt="0"/>
      <dgm:spPr/>
    </dgm:pt>
    <dgm:pt modelId="{53C760FB-9DCA-4A9D-BAAE-EFF0A4C4FB33}" type="pres">
      <dgm:prSet presAssocID="{05BD1360-A3F1-41B6-9A7E-83D1D61B7A4F}" presName="hierChild5" presStyleCnt="0"/>
      <dgm:spPr/>
    </dgm:pt>
    <dgm:pt modelId="{B6D2ABC2-62A5-4D9F-90C7-854FEC1CF848}" type="pres">
      <dgm:prSet presAssocID="{0EC2B4D6-7A74-4226-9DA2-449A2216124A}" presName="Name37" presStyleLbl="parChTrans1D3" presStyleIdx="3" presStyleCnt="10"/>
      <dgm:spPr/>
    </dgm:pt>
    <dgm:pt modelId="{689B93CC-72B4-447E-9518-550F1D556B0B}" type="pres">
      <dgm:prSet presAssocID="{522E15DA-8FD9-4A55-99FD-F2254A123C4F}" presName="hierRoot2" presStyleCnt="0">
        <dgm:presLayoutVars>
          <dgm:hierBranch val="init"/>
        </dgm:presLayoutVars>
      </dgm:prSet>
      <dgm:spPr/>
    </dgm:pt>
    <dgm:pt modelId="{FEB889D6-9A93-43FA-A9E2-F1C2BC915623}" type="pres">
      <dgm:prSet presAssocID="{522E15DA-8FD9-4A55-99FD-F2254A123C4F}" presName="rootComposite" presStyleCnt="0"/>
      <dgm:spPr/>
    </dgm:pt>
    <dgm:pt modelId="{053DEB63-8B05-48FB-A7A9-E883BB5DB20C}" type="pres">
      <dgm:prSet presAssocID="{522E15DA-8FD9-4A55-99FD-F2254A123C4F}" presName="rootText" presStyleLbl="node3" presStyleIdx="3" presStyleCnt="10" custScaleX="109379">
        <dgm:presLayoutVars>
          <dgm:chPref val="3"/>
        </dgm:presLayoutVars>
      </dgm:prSet>
      <dgm:spPr/>
    </dgm:pt>
    <dgm:pt modelId="{7B2D132D-97C9-4671-93CD-B802524E24CC}" type="pres">
      <dgm:prSet presAssocID="{522E15DA-8FD9-4A55-99FD-F2254A123C4F}" presName="rootConnector" presStyleLbl="node3" presStyleIdx="3" presStyleCnt="10"/>
      <dgm:spPr/>
    </dgm:pt>
    <dgm:pt modelId="{200BB365-10D6-442D-9849-2AE2471557C7}" type="pres">
      <dgm:prSet presAssocID="{522E15DA-8FD9-4A55-99FD-F2254A123C4F}" presName="hierChild4" presStyleCnt="0"/>
      <dgm:spPr/>
    </dgm:pt>
    <dgm:pt modelId="{6ED77656-18A0-4982-A457-ACD84F28AFFD}" type="pres">
      <dgm:prSet presAssocID="{522E15DA-8FD9-4A55-99FD-F2254A123C4F}" presName="hierChild5" presStyleCnt="0"/>
      <dgm:spPr/>
    </dgm:pt>
    <dgm:pt modelId="{F4A0FE7B-3162-4F62-B48F-40AA54F38707}" type="pres">
      <dgm:prSet presAssocID="{F4682F70-7276-4A64-8DA5-1B3B5F57C898}" presName="hierChild5" presStyleCnt="0"/>
      <dgm:spPr/>
    </dgm:pt>
    <dgm:pt modelId="{75778A83-1F97-45C6-A144-2B01944AA1F8}" type="pres">
      <dgm:prSet presAssocID="{75FB3B3B-9B48-461C-819F-10DC2F966621}" presName="Name37" presStyleLbl="parChTrans1D2" presStyleIdx="2" presStyleCnt="5"/>
      <dgm:spPr/>
    </dgm:pt>
    <dgm:pt modelId="{5FFE01FA-095C-42CD-ACFD-9671F16629DE}" type="pres">
      <dgm:prSet presAssocID="{4117714C-A5AB-4EAE-B5A7-DCC057D1ACDF}" presName="hierRoot2" presStyleCnt="0">
        <dgm:presLayoutVars>
          <dgm:hierBranch val="init"/>
        </dgm:presLayoutVars>
      </dgm:prSet>
      <dgm:spPr/>
    </dgm:pt>
    <dgm:pt modelId="{A50A7ED2-F935-4AE7-A46F-F264E71F805A}" type="pres">
      <dgm:prSet presAssocID="{4117714C-A5AB-4EAE-B5A7-DCC057D1ACDF}" presName="rootComposite" presStyleCnt="0"/>
      <dgm:spPr/>
    </dgm:pt>
    <dgm:pt modelId="{F72DF2AD-7EBD-4A3F-8D72-E88DCDAA7A7F}" type="pres">
      <dgm:prSet presAssocID="{4117714C-A5AB-4EAE-B5A7-DCC057D1ACDF}" presName="rootText" presStyleLbl="node2" presStyleIdx="2" presStyleCnt="5" custScaleX="111961">
        <dgm:presLayoutVars>
          <dgm:chPref val="3"/>
        </dgm:presLayoutVars>
      </dgm:prSet>
      <dgm:spPr/>
    </dgm:pt>
    <dgm:pt modelId="{AFC821D7-748F-44EF-A347-B42B4B452838}" type="pres">
      <dgm:prSet presAssocID="{4117714C-A5AB-4EAE-B5A7-DCC057D1ACDF}" presName="rootConnector" presStyleLbl="node2" presStyleIdx="2" presStyleCnt="5"/>
      <dgm:spPr/>
    </dgm:pt>
    <dgm:pt modelId="{9DB6CEFE-372B-4AE2-A71C-4C612FAC7623}" type="pres">
      <dgm:prSet presAssocID="{4117714C-A5AB-4EAE-B5A7-DCC057D1ACDF}" presName="hierChild4" presStyleCnt="0"/>
      <dgm:spPr/>
    </dgm:pt>
    <dgm:pt modelId="{58AE0135-006A-4005-B1C1-50A78329C13B}" type="pres">
      <dgm:prSet presAssocID="{ADAE674A-7276-4E6A-A3EA-8F7907AD73B2}" presName="Name37" presStyleLbl="parChTrans1D3" presStyleIdx="4" presStyleCnt="10"/>
      <dgm:spPr/>
    </dgm:pt>
    <dgm:pt modelId="{16DC9ED2-1030-475B-8E7A-C106BAAD4D08}" type="pres">
      <dgm:prSet presAssocID="{96DBFA90-7678-4E4E-A70E-1750B90B17B4}" presName="hierRoot2" presStyleCnt="0">
        <dgm:presLayoutVars>
          <dgm:hierBranch val="init"/>
        </dgm:presLayoutVars>
      </dgm:prSet>
      <dgm:spPr/>
    </dgm:pt>
    <dgm:pt modelId="{718BE8DD-A86B-44B9-BEE5-D1A539158ECD}" type="pres">
      <dgm:prSet presAssocID="{96DBFA90-7678-4E4E-A70E-1750B90B17B4}" presName="rootComposite" presStyleCnt="0"/>
      <dgm:spPr/>
    </dgm:pt>
    <dgm:pt modelId="{01CE9CEB-0670-47F6-933B-515A095FD795}" type="pres">
      <dgm:prSet presAssocID="{96DBFA90-7678-4E4E-A70E-1750B90B17B4}" presName="rootText" presStyleLbl="node3" presStyleIdx="4" presStyleCnt="10" custScaleX="109379">
        <dgm:presLayoutVars>
          <dgm:chPref val="3"/>
        </dgm:presLayoutVars>
      </dgm:prSet>
      <dgm:spPr/>
    </dgm:pt>
    <dgm:pt modelId="{712F3B2F-7E78-445D-AA76-2EF2C3A94F78}" type="pres">
      <dgm:prSet presAssocID="{96DBFA90-7678-4E4E-A70E-1750B90B17B4}" presName="rootConnector" presStyleLbl="node3" presStyleIdx="4" presStyleCnt="10"/>
      <dgm:spPr/>
    </dgm:pt>
    <dgm:pt modelId="{C3F48DD1-B6FE-451B-B635-20B90356E0A8}" type="pres">
      <dgm:prSet presAssocID="{96DBFA90-7678-4E4E-A70E-1750B90B17B4}" presName="hierChild4" presStyleCnt="0"/>
      <dgm:spPr/>
    </dgm:pt>
    <dgm:pt modelId="{AF6A3372-36CA-4683-A358-B4F86D123C2E}" type="pres">
      <dgm:prSet presAssocID="{96DBFA90-7678-4E4E-A70E-1750B90B17B4}" presName="hierChild5" presStyleCnt="0"/>
      <dgm:spPr/>
    </dgm:pt>
    <dgm:pt modelId="{13CA3D22-53ED-4559-B967-04477A9D09AE}" type="pres">
      <dgm:prSet presAssocID="{344A631A-9D69-4053-A88B-2386BE624A4C}" presName="Name37" presStyleLbl="parChTrans1D3" presStyleIdx="5" presStyleCnt="10"/>
      <dgm:spPr/>
    </dgm:pt>
    <dgm:pt modelId="{ACDF1E37-E407-4F23-B3E8-90EA7F94E3F2}" type="pres">
      <dgm:prSet presAssocID="{8C7DC43C-2309-4B02-86DF-727276B85CEA}" presName="hierRoot2" presStyleCnt="0">
        <dgm:presLayoutVars>
          <dgm:hierBranch val="init"/>
        </dgm:presLayoutVars>
      </dgm:prSet>
      <dgm:spPr/>
    </dgm:pt>
    <dgm:pt modelId="{EE1104F4-4383-4CC8-9DA7-DED41C55A475}" type="pres">
      <dgm:prSet presAssocID="{8C7DC43C-2309-4B02-86DF-727276B85CEA}" presName="rootComposite" presStyleCnt="0"/>
      <dgm:spPr/>
    </dgm:pt>
    <dgm:pt modelId="{DFE3AEF5-B78B-4E65-82C3-C3C87FDE8CBD}" type="pres">
      <dgm:prSet presAssocID="{8C7DC43C-2309-4B02-86DF-727276B85CEA}" presName="rootText" presStyleLbl="node3" presStyleIdx="5" presStyleCnt="10" custScaleX="109379">
        <dgm:presLayoutVars>
          <dgm:chPref val="3"/>
        </dgm:presLayoutVars>
      </dgm:prSet>
      <dgm:spPr/>
    </dgm:pt>
    <dgm:pt modelId="{13A6FBFE-AED2-4C66-9193-611A7F5CF345}" type="pres">
      <dgm:prSet presAssocID="{8C7DC43C-2309-4B02-86DF-727276B85CEA}" presName="rootConnector" presStyleLbl="node3" presStyleIdx="5" presStyleCnt="10"/>
      <dgm:spPr/>
    </dgm:pt>
    <dgm:pt modelId="{0D3A2EF6-AFE0-498E-B54E-5561FFBF3D77}" type="pres">
      <dgm:prSet presAssocID="{8C7DC43C-2309-4B02-86DF-727276B85CEA}" presName="hierChild4" presStyleCnt="0"/>
      <dgm:spPr/>
    </dgm:pt>
    <dgm:pt modelId="{55B6EA39-E97E-415E-A0B3-34C753CF356E}" type="pres">
      <dgm:prSet presAssocID="{8C7DC43C-2309-4B02-86DF-727276B85CEA}" presName="hierChild5" presStyleCnt="0"/>
      <dgm:spPr/>
    </dgm:pt>
    <dgm:pt modelId="{3AF1E2EA-A222-4E71-BD73-61D58625B9B4}" type="pres">
      <dgm:prSet presAssocID="{4117714C-A5AB-4EAE-B5A7-DCC057D1ACDF}" presName="hierChild5" presStyleCnt="0"/>
      <dgm:spPr/>
    </dgm:pt>
    <dgm:pt modelId="{EC81209C-D4EA-4943-9B29-20517ED9B29F}" type="pres">
      <dgm:prSet presAssocID="{1422C19D-8694-4FB3-834E-8C3F75B0932E}" presName="Name37" presStyleLbl="parChTrans1D2" presStyleIdx="3" presStyleCnt="5"/>
      <dgm:spPr/>
    </dgm:pt>
    <dgm:pt modelId="{579D7DAD-4143-482F-90AB-B6E111D7BD07}" type="pres">
      <dgm:prSet presAssocID="{4BF105BA-1761-41C1-928D-C4381061AC8B}" presName="hierRoot2" presStyleCnt="0">
        <dgm:presLayoutVars>
          <dgm:hierBranch val="init"/>
        </dgm:presLayoutVars>
      </dgm:prSet>
      <dgm:spPr/>
    </dgm:pt>
    <dgm:pt modelId="{1EFC1DE7-60DC-4BBB-9A9B-2A31F252F94A}" type="pres">
      <dgm:prSet presAssocID="{4BF105BA-1761-41C1-928D-C4381061AC8B}" presName="rootComposite" presStyleCnt="0"/>
      <dgm:spPr/>
    </dgm:pt>
    <dgm:pt modelId="{555C4160-5450-4FE6-AB36-EB38AD4AC641}" type="pres">
      <dgm:prSet presAssocID="{4BF105BA-1761-41C1-928D-C4381061AC8B}" presName="rootText" presStyleLbl="node2" presStyleIdx="3" presStyleCnt="5" custScaleX="111961">
        <dgm:presLayoutVars>
          <dgm:chPref val="3"/>
        </dgm:presLayoutVars>
      </dgm:prSet>
      <dgm:spPr/>
    </dgm:pt>
    <dgm:pt modelId="{5F67137A-1C98-460C-B407-E97FA5B8A2F3}" type="pres">
      <dgm:prSet presAssocID="{4BF105BA-1761-41C1-928D-C4381061AC8B}" presName="rootConnector" presStyleLbl="node2" presStyleIdx="3" presStyleCnt="5"/>
      <dgm:spPr/>
    </dgm:pt>
    <dgm:pt modelId="{9CB07FEC-259D-4B9F-BDB4-0C3457BFBE02}" type="pres">
      <dgm:prSet presAssocID="{4BF105BA-1761-41C1-928D-C4381061AC8B}" presName="hierChild4" presStyleCnt="0"/>
      <dgm:spPr/>
    </dgm:pt>
    <dgm:pt modelId="{0CCB3B03-F6DB-4445-9442-B89E3ADD223A}" type="pres">
      <dgm:prSet presAssocID="{41A48D44-8DA1-4D91-94FF-27BED42B970B}" presName="Name37" presStyleLbl="parChTrans1D3" presStyleIdx="6" presStyleCnt="10"/>
      <dgm:spPr/>
    </dgm:pt>
    <dgm:pt modelId="{CFDAE6D7-CC63-4311-95F3-33DC577CB1B8}" type="pres">
      <dgm:prSet presAssocID="{1EC80A84-9BCA-4FF5-999A-43BC80799F78}" presName="hierRoot2" presStyleCnt="0">
        <dgm:presLayoutVars>
          <dgm:hierBranch val="init"/>
        </dgm:presLayoutVars>
      </dgm:prSet>
      <dgm:spPr/>
    </dgm:pt>
    <dgm:pt modelId="{A4AEDBA6-0725-4BFE-8863-8B1535248481}" type="pres">
      <dgm:prSet presAssocID="{1EC80A84-9BCA-4FF5-999A-43BC80799F78}" presName="rootComposite" presStyleCnt="0"/>
      <dgm:spPr/>
    </dgm:pt>
    <dgm:pt modelId="{05DCCE4F-C7E6-418A-AD10-496DDFF17DAE}" type="pres">
      <dgm:prSet presAssocID="{1EC80A84-9BCA-4FF5-999A-43BC80799F78}" presName="rootText" presStyleLbl="node3" presStyleIdx="6" presStyleCnt="10" custScaleX="109379">
        <dgm:presLayoutVars>
          <dgm:chPref val="3"/>
        </dgm:presLayoutVars>
      </dgm:prSet>
      <dgm:spPr/>
    </dgm:pt>
    <dgm:pt modelId="{F50272EF-D902-4428-AFA4-EB4FC8D535B9}" type="pres">
      <dgm:prSet presAssocID="{1EC80A84-9BCA-4FF5-999A-43BC80799F78}" presName="rootConnector" presStyleLbl="node3" presStyleIdx="6" presStyleCnt="10"/>
      <dgm:spPr/>
    </dgm:pt>
    <dgm:pt modelId="{9BD14F62-62B8-443B-A03E-AF08DA2F013B}" type="pres">
      <dgm:prSet presAssocID="{1EC80A84-9BCA-4FF5-999A-43BC80799F78}" presName="hierChild4" presStyleCnt="0"/>
      <dgm:spPr/>
    </dgm:pt>
    <dgm:pt modelId="{F02C7982-073D-4CE4-9FB6-D7A528A4D757}" type="pres">
      <dgm:prSet presAssocID="{1EC80A84-9BCA-4FF5-999A-43BC80799F78}" presName="hierChild5" presStyleCnt="0"/>
      <dgm:spPr/>
    </dgm:pt>
    <dgm:pt modelId="{A95364F3-9CD6-45A7-87DA-D0BE07CEE858}" type="pres">
      <dgm:prSet presAssocID="{C0D5DBBE-834B-4EAA-B27D-5A84482E3EE8}" presName="Name37" presStyleLbl="parChTrans1D3" presStyleIdx="7" presStyleCnt="10"/>
      <dgm:spPr/>
    </dgm:pt>
    <dgm:pt modelId="{7DCA35B8-1FB3-42D2-989E-1DB8819D8677}" type="pres">
      <dgm:prSet presAssocID="{55B9AAF1-6CA5-4BC6-AB99-4E34C006556E}" presName="hierRoot2" presStyleCnt="0">
        <dgm:presLayoutVars>
          <dgm:hierBranch val="init"/>
        </dgm:presLayoutVars>
      </dgm:prSet>
      <dgm:spPr/>
    </dgm:pt>
    <dgm:pt modelId="{67B5E973-39E6-44B8-909D-B31A034A6A6E}" type="pres">
      <dgm:prSet presAssocID="{55B9AAF1-6CA5-4BC6-AB99-4E34C006556E}" presName="rootComposite" presStyleCnt="0"/>
      <dgm:spPr/>
    </dgm:pt>
    <dgm:pt modelId="{F5AE0D34-6ECF-4F15-BCA3-8A57C36D7226}" type="pres">
      <dgm:prSet presAssocID="{55B9AAF1-6CA5-4BC6-AB99-4E34C006556E}" presName="rootText" presStyleLbl="node3" presStyleIdx="7" presStyleCnt="10" custScaleX="109379">
        <dgm:presLayoutVars>
          <dgm:chPref val="3"/>
        </dgm:presLayoutVars>
      </dgm:prSet>
      <dgm:spPr/>
    </dgm:pt>
    <dgm:pt modelId="{3E50C926-0956-48B1-B185-00C1AE90E2CC}" type="pres">
      <dgm:prSet presAssocID="{55B9AAF1-6CA5-4BC6-AB99-4E34C006556E}" presName="rootConnector" presStyleLbl="node3" presStyleIdx="7" presStyleCnt="10"/>
      <dgm:spPr/>
    </dgm:pt>
    <dgm:pt modelId="{41C2F0A2-DDC4-43AC-A7C1-6CA57CB91704}" type="pres">
      <dgm:prSet presAssocID="{55B9AAF1-6CA5-4BC6-AB99-4E34C006556E}" presName="hierChild4" presStyleCnt="0"/>
      <dgm:spPr/>
    </dgm:pt>
    <dgm:pt modelId="{B32E0257-83E8-4251-A83A-B19FD8E49042}" type="pres">
      <dgm:prSet presAssocID="{55B9AAF1-6CA5-4BC6-AB99-4E34C006556E}" presName="hierChild5" presStyleCnt="0"/>
      <dgm:spPr/>
    </dgm:pt>
    <dgm:pt modelId="{FF65ED23-6186-4A84-830E-34C583598424}" type="pres">
      <dgm:prSet presAssocID="{4BF105BA-1761-41C1-928D-C4381061AC8B}" presName="hierChild5" presStyleCnt="0"/>
      <dgm:spPr/>
    </dgm:pt>
    <dgm:pt modelId="{546593B0-7970-43AD-B875-AB5F61F19C9B}" type="pres">
      <dgm:prSet presAssocID="{D143072C-7676-4F07-966E-BEF1B8441A8C}" presName="Name37" presStyleLbl="parChTrans1D2" presStyleIdx="4" presStyleCnt="5"/>
      <dgm:spPr/>
    </dgm:pt>
    <dgm:pt modelId="{61B7F43A-3BB7-4A48-BCC5-3AA3C0ED7C48}" type="pres">
      <dgm:prSet presAssocID="{A7C1FD16-2204-40F1-8094-3B4966C21A90}" presName="hierRoot2" presStyleCnt="0">
        <dgm:presLayoutVars>
          <dgm:hierBranch val="init"/>
        </dgm:presLayoutVars>
      </dgm:prSet>
      <dgm:spPr/>
    </dgm:pt>
    <dgm:pt modelId="{36D1D518-123D-4752-ADBC-ECEB1FF79BCD}" type="pres">
      <dgm:prSet presAssocID="{A7C1FD16-2204-40F1-8094-3B4966C21A90}" presName="rootComposite" presStyleCnt="0"/>
      <dgm:spPr/>
    </dgm:pt>
    <dgm:pt modelId="{50460069-F249-46DD-B851-FF3D08AD3CC3}" type="pres">
      <dgm:prSet presAssocID="{A7C1FD16-2204-40F1-8094-3B4966C21A90}" presName="rootText" presStyleLbl="node2" presStyleIdx="4" presStyleCnt="5" custScaleX="111961">
        <dgm:presLayoutVars>
          <dgm:chPref val="3"/>
        </dgm:presLayoutVars>
      </dgm:prSet>
      <dgm:spPr/>
    </dgm:pt>
    <dgm:pt modelId="{179BCBFF-4D75-4B1F-8464-186CA9435FC6}" type="pres">
      <dgm:prSet presAssocID="{A7C1FD16-2204-40F1-8094-3B4966C21A90}" presName="rootConnector" presStyleLbl="node2" presStyleIdx="4" presStyleCnt="5"/>
      <dgm:spPr/>
    </dgm:pt>
    <dgm:pt modelId="{412B42C5-3A4E-47AF-8715-C9A2D321564D}" type="pres">
      <dgm:prSet presAssocID="{A7C1FD16-2204-40F1-8094-3B4966C21A90}" presName="hierChild4" presStyleCnt="0"/>
      <dgm:spPr/>
    </dgm:pt>
    <dgm:pt modelId="{74344239-C8F8-4704-8EAB-5C2CA9CC7E5D}" type="pres">
      <dgm:prSet presAssocID="{7DC1AC57-68BD-498A-937B-1C2F97262755}" presName="Name37" presStyleLbl="parChTrans1D3" presStyleIdx="8" presStyleCnt="10"/>
      <dgm:spPr/>
    </dgm:pt>
    <dgm:pt modelId="{D4AC8030-9417-49F4-854E-F1AF47D76523}" type="pres">
      <dgm:prSet presAssocID="{339B2CFE-A8E4-4D64-86E0-1FCB8D8730FA}" presName="hierRoot2" presStyleCnt="0">
        <dgm:presLayoutVars>
          <dgm:hierBranch val="init"/>
        </dgm:presLayoutVars>
      </dgm:prSet>
      <dgm:spPr/>
    </dgm:pt>
    <dgm:pt modelId="{EA42202E-E8DB-434D-BC91-745B00E6B794}" type="pres">
      <dgm:prSet presAssocID="{339B2CFE-A8E4-4D64-86E0-1FCB8D8730FA}" presName="rootComposite" presStyleCnt="0"/>
      <dgm:spPr/>
    </dgm:pt>
    <dgm:pt modelId="{C2BD0A58-BCC7-4194-A7E8-7427A5126BDF}" type="pres">
      <dgm:prSet presAssocID="{339B2CFE-A8E4-4D64-86E0-1FCB8D8730FA}" presName="rootText" presStyleLbl="node3" presStyleIdx="8" presStyleCnt="10" custScaleX="109379">
        <dgm:presLayoutVars>
          <dgm:chPref val="3"/>
        </dgm:presLayoutVars>
      </dgm:prSet>
      <dgm:spPr/>
    </dgm:pt>
    <dgm:pt modelId="{8F6D05E8-C33F-4E55-BB40-117AB4CAD37A}" type="pres">
      <dgm:prSet presAssocID="{339B2CFE-A8E4-4D64-86E0-1FCB8D8730FA}" presName="rootConnector" presStyleLbl="node3" presStyleIdx="8" presStyleCnt="10"/>
      <dgm:spPr/>
    </dgm:pt>
    <dgm:pt modelId="{20B9E8BA-1D76-4833-9B31-4C60864CF9B1}" type="pres">
      <dgm:prSet presAssocID="{339B2CFE-A8E4-4D64-86E0-1FCB8D8730FA}" presName="hierChild4" presStyleCnt="0"/>
      <dgm:spPr/>
    </dgm:pt>
    <dgm:pt modelId="{665C0FA5-DCDA-481A-95E6-390B82111B9E}" type="pres">
      <dgm:prSet presAssocID="{339B2CFE-A8E4-4D64-86E0-1FCB8D8730FA}" presName="hierChild5" presStyleCnt="0"/>
      <dgm:spPr/>
    </dgm:pt>
    <dgm:pt modelId="{AD72A94B-7EED-45D6-94FF-DDE0816BF8C0}" type="pres">
      <dgm:prSet presAssocID="{437D3F5E-2927-448B-A7DD-00B282CF788E}" presName="Name37" presStyleLbl="parChTrans1D3" presStyleIdx="9" presStyleCnt="10"/>
      <dgm:spPr/>
    </dgm:pt>
    <dgm:pt modelId="{B59FFA11-0C8F-4F96-9395-AC3C92583C5C}" type="pres">
      <dgm:prSet presAssocID="{35A085F0-218C-4673-BB41-D62810BEB2F3}" presName="hierRoot2" presStyleCnt="0">
        <dgm:presLayoutVars>
          <dgm:hierBranch val="init"/>
        </dgm:presLayoutVars>
      </dgm:prSet>
      <dgm:spPr/>
    </dgm:pt>
    <dgm:pt modelId="{7FE6F875-52A3-4187-A6C4-4A580790B839}" type="pres">
      <dgm:prSet presAssocID="{35A085F0-218C-4673-BB41-D62810BEB2F3}" presName="rootComposite" presStyleCnt="0"/>
      <dgm:spPr/>
    </dgm:pt>
    <dgm:pt modelId="{910B8B91-5C96-4FF8-BB53-D8F951F8531D}" type="pres">
      <dgm:prSet presAssocID="{35A085F0-218C-4673-BB41-D62810BEB2F3}" presName="rootText" presStyleLbl="node3" presStyleIdx="9" presStyleCnt="10" custScaleX="109379">
        <dgm:presLayoutVars>
          <dgm:chPref val="3"/>
        </dgm:presLayoutVars>
      </dgm:prSet>
      <dgm:spPr/>
    </dgm:pt>
    <dgm:pt modelId="{DDC62827-FA51-4FD8-A4C3-B36155B69BC7}" type="pres">
      <dgm:prSet presAssocID="{35A085F0-218C-4673-BB41-D62810BEB2F3}" presName="rootConnector" presStyleLbl="node3" presStyleIdx="9" presStyleCnt="10"/>
      <dgm:spPr/>
    </dgm:pt>
    <dgm:pt modelId="{1521C30B-493F-4010-8F9C-B2F299793E6D}" type="pres">
      <dgm:prSet presAssocID="{35A085F0-218C-4673-BB41-D62810BEB2F3}" presName="hierChild4" presStyleCnt="0"/>
      <dgm:spPr/>
    </dgm:pt>
    <dgm:pt modelId="{530D65DA-A587-42A9-BA00-DBD8B2CF932B}" type="pres">
      <dgm:prSet presAssocID="{35A085F0-218C-4673-BB41-D62810BEB2F3}" presName="hierChild5" presStyleCnt="0"/>
      <dgm:spPr/>
    </dgm:pt>
    <dgm:pt modelId="{0B305E5A-EEF8-4EB8-9B37-3BB3372000BF}" type="pres">
      <dgm:prSet presAssocID="{A7C1FD16-2204-40F1-8094-3B4966C21A90}" presName="hierChild5" presStyleCnt="0"/>
      <dgm:spPr/>
    </dgm:pt>
    <dgm:pt modelId="{F198346B-99B3-459D-8C73-56C42A9CA78F}" type="pres">
      <dgm:prSet presAssocID="{E2881151-64DC-4DB6-99B5-5AF3FD682F91}" presName="hierChild3" presStyleCnt="0"/>
      <dgm:spPr/>
    </dgm:pt>
  </dgm:ptLst>
  <dgm:cxnLst>
    <dgm:cxn modelId="{7751E909-B455-45D0-AE88-2DD75836D5C1}" type="presOf" srcId="{35A085F0-218C-4673-BB41-D62810BEB2F3}" destId="{DDC62827-FA51-4FD8-A4C3-B36155B69BC7}" srcOrd="1" destOrd="0" presId="urn:microsoft.com/office/officeart/2005/8/layout/orgChart1"/>
    <dgm:cxn modelId="{8022D10C-9B14-40DB-90BE-AE0635909860}" type="presOf" srcId="{EFED2C77-5BE4-4AA7-864F-1602D252AE74}" destId="{B59233EB-07B0-4B04-B8B3-D95524694FED}" srcOrd="0" destOrd="0" presId="urn:microsoft.com/office/officeart/2005/8/layout/orgChart1"/>
    <dgm:cxn modelId="{4E732916-F54D-4459-802F-4E1B7CC12DD5}" type="presOf" srcId="{F4682F70-7276-4A64-8DA5-1B3B5F57C898}" destId="{B0C64DC1-332E-49EB-A80B-FD1DB30574A5}" srcOrd="1" destOrd="0" presId="urn:microsoft.com/office/officeart/2005/8/layout/orgChart1"/>
    <dgm:cxn modelId="{F27F561B-35F8-46A7-86C9-B2F8A6992A22}" type="presOf" srcId="{0A255C4D-87C5-44D5-828C-B5A9E96C36B3}" destId="{31CBADF4-372E-40B1-9BB4-5CEBE31839A1}" srcOrd="0" destOrd="0" presId="urn:microsoft.com/office/officeart/2005/8/layout/orgChart1"/>
    <dgm:cxn modelId="{B170F21B-2539-4CFC-8FD8-A80771EF6A83}" srcId="{4BF105BA-1761-41C1-928D-C4381061AC8B}" destId="{55B9AAF1-6CA5-4BC6-AB99-4E34C006556E}" srcOrd="1" destOrd="0" parTransId="{C0D5DBBE-834B-4EAA-B27D-5A84482E3EE8}" sibTransId="{84A1B105-F4DA-44E7-B205-12B95646F7B5}"/>
    <dgm:cxn modelId="{3620DB21-33F5-41EA-8F78-9C809FFED2B1}" type="presOf" srcId="{55B9AAF1-6CA5-4BC6-AB99-4E34C006556E}" destId="{3E50C926-0956-48B1-B185-00C1AE90E2CC}" srcOrd="1" destOrd="0" presId="urn:microsoft.com/office/officeart/2005/8/layout/orgChart1"/>
    <dgm:cxn modelId="{BD7DE127-4DBF-4601-B132-F6B2CF6A1A46}" srcId="{A54B688A-73FE-4D25-A2D3-44103B894773}" destId="{0A255C4D-87C5-44D5-828C-B5A9E96C36B3}" srcOrd="0" destOrd="0" parTransId="{064338CE-CB5F-45DF-B227-010B56386C8D}" sibTransId="{9DB6B069-EE34-41BB-BD67-97E2765E0773}"/>
    <dgm:cxn modelId="{A9A7822C-A47D-4563-92A8-0BAEA9447F05}" type="presOf" srcId="{41A48D44-8DA1-4D91-94FF-27BED42B970B}" destId="{0CCB3B03-F6DB-4445-9442-B89E3ADD223A}" srcOrd="0" destOrd="0" presId="urn:microsoft.com/office/officeart/2005/8/layout/orgChart1"/>
    <dgm:cxn modelId="{F7964A2E-4CAC-4023-BC20-BD6CE91FB814}" srcId="{E2881151-64DC-4DB6-99B5-5AF3FD682F91}" destId="{4BF105BA-1761-41C1-928D-C4381061AC8B}" srcOrd="3" destOrd="0" parTransId="{1422C19D-8694-4FB3-834E-8C3F75B0932E}" sibTransId="{8F4BC99B-371D-418B-9F9B-CC8EBFB71777}"/>
    <dgm:cxn modelId="{8E2CEF3A-F0F1-4C06-911F-D4355F2067AF}" type="presOf" srcId="{7DC1AC57-68BD-498A-937B-1C2F97262755}" destId="{74344239-C8F8-4704-8EAB-5C2CA9CC7E5D}" srcOrd="0" destOrd="0" presId="urn:microsoft.com/office/officeart/2005/8/layout/orgChart1"/>
    <dgm:cxn modelId="{3E87BD5F-2A97-4668-ADF1-A934190D4499}" type="presOf" srcId="{A54B688A-73FE-4D25-A2D3-44103B894773}" destId="{CC04ECAE-500B-464F-8A8D-C762B3D5D2F6}" srcOrd="1" destOrd="0" presId="urn:microsoft.com/office/officeart/2005/8/layout/orgChart1"/>
    <dgm:cxn modelId="{3003B562-37ED-4CB8-9CA2-D60952C038C6}" type="presOf" srcId="{D0498776-B965-473D-AA52-D344D3ADD32D}" destId="{7E5C7FD0-A854-4E84-A5B0-3AA4AED78621}" srcOrd="0" destOrd="0" presId="urn:microsoft.com/office/officeart/2005/8/layout/orgChart1"/>
    <dgm:cxn modelId="{5F60AD45-A3A9-4A93-BA97-ED8D4B1164C1}" type="presOf" srcId="{344A631A-9D69-4053-A88B-2386BE624A4C}" destId="{13CA3D22-53ED-4559-B967-04477A9D09AE}" srcOrd="0" destOrd="0" presId="urn:microsoft.com/office/officeart/2005/8/layout/orgChart1"/>
    <dgm:cxn modelId="{C56EDF47-59E5-400E-B540-FDA2B13BE25C}" srcId="{4117714C-A5AB-4EAE-B5A7-DCC057D1ACDF}" destId="{8C7DC43C-2309-4B02-86DF-727276B85CEA}" srcOrd="1" destOrd="0" parTransId="{344A631A-9D69-4053-A88B-2386BE624A4C}" sibTransId="{001D13B3-1B30-49FD-8B07-BBD0F25C41AF}"/>
    <dgm:cxn modelId="{8DD87248-EDE4-4A01-9400-3F6C74003DC6}" type="presOf" srcId="{4117714C-A5AB-4EAE-B5A7-DCC057D1ACDF}" destId="{AFC821D7-748F-44EF-A347-B42B4B452838}" srcOrd="1" destOrd="0" presId="urn:microsoft.com/office/officeart/2005/8/layout/orgChart1"/>
    <dgm:cxn modelId="{BFAA8968-84B3-435B-BCAE-60607AF4FD69}" type="presOf" srcId="{4117714C-A5AB-4EAE-B5A7-DCC057D1ACDF}" destId="{F72DF2AD-7EBD-4A3F-8D72-E88DCDAA7A7F}" srcOrd="0" destOrd="0" presId="urn:microsoft.com/office/officeart/2005/8/layout/orgChart1"/>
    <dgm:cxn modelId="{EB90BC4A-67B9-4253-A49D-C83FC8056CFF}" type="presOf" srcId="{ADAE674A-7276-4E6A-A3EA-8F7907AD73B2}" destId="{58AE0135-006A-4005-B1C1-50A78329C13B}" srcOrd="0" destOrd="0" presId="urn:microsoft.com/office/officeart/2005/8/layout/orgChart1"/>
    <dgm:cxn modelId="{CD35046B-9BE7-43D9-BD84-5CAF23B53C78}" srcId="{A7C1FD16-2204-40F1-8094-3B4966C21A90}" destId="{339B2CFE-A8E4-4D64-86E0-1FCB8D8730FA}" srcOrd="0" destOrd="0" parTransId="{7DC1AC57-68BD-498A-937B-1C2F97262755}" sibTransId="{841A1387-E2B4-44CD-B657-A627A4E943FC}"/>
    <dgm:cxn modelId="{0C765E4C-83E5-4ADA-AA23-923BE628D6B8}" type="presOf" srcId="{05BD1360-A3F1-41B6-9A7E-83D1D61B7A4F}" destId="{FC320C07-37CF-4DB4-AFF3-416266E91791}" srcOrd="1" destOrd="0" presId="urn:microsoft.com/office/officeart/2005/8/layout/orgChart1"/>
    <dgm:cxn modelId="{761C324E-51CF-4F3F-9971-74AF590E7E26}" srcId="{E2881151-64DC-4DB6-99B5-5AF3FD682F91}" destId="{A7C1FD16-2204-40F1-8094-3B4966C21A90}" srcOrd="4" destOrd="0" parTransId="{D143072C-7676-4F07-966E-BEF1B8441A8C}" sibTransId="{628A9DB5-B585-4FF7-9541-53431FC89CF1}"/>
    <dgm:cxn modelId="{CFA5616E-B988-449E-A6B5-B0BA98F19C7E}" srcId="{4117714C-A5AB-4EAE-B5A7-DCC057D1ACDF}" destId="{96DBFA90-7678-4E4E-A70E-1750B90B17B4}" srcOrd="0" destOrd="0" parTransId="{ADAE674A-7276-4E6A-A3EA-8F7907AD73B2}" sibTransId="{35D6DF4F-AD2B-4C08-9EFE-C5853FCBCC60}"/>
    <dgm:cxn modelId="{060F5F54-37D6-4388-8F1D-B8CB8B81F292}" type="presOf" srcId="{05BD1360-A3F1-41B6-9A7E-83D1D61B7A4F}" destId="{538BC319-C4A8-4610-8692-363F77E29ADD}" srcOrd="0" destOrd="0" presId="urn:microsoft.com/office/officeart/2005/8/layout/orgChart1"/>
    <dgm:cxn modelId="{9B9F3C59-A03D-4342-B27C-2746ED408FD2}" type="presOf" srcId="{4BF105BA-1761-41C1-928D-C4381061AC8B}" destId="{5F67137A-1C98-460C-B407-E97FA5B8A2F3}" srcOrd="1" destOrd="0" presId="urn:microsoft.com/office/officeart/2005/8/layout/orgChart1"/>
    <dgm:cxn modelId="{EB1EAD59-DB4E-45F9-8FB9-AE1DF26AB0F1}" type="presOf" srcId="{A54B688A-73FE-4D25-A2D3-44103B894773}" destId="{EEFD8B82-BC1F-476B-99EA-BB26C8BF7D27}" srcOrd="0" destOrd="0" presId="urn:microsoft.com/office/officeart/2005/8/layout/orgChart1"/>
    <dgm:cxn modelId="{49F6FA7B-1AA1-4FD2-9887-D0743FA4B16C}" type="presOf" srcId="{C0D5DBBE-834B-4EAA-B27D-5A84482E3EE8}" destId="{A95364F3-9CD6-45A7-87DA-D0BE07CEE858}" srcOrd="0" destOrd="0" presId="urn:microsoft.com/office/officeart/2005/8/layout/orgChart1"/>
    <dgm:cxn modelId="{5B22927E-00F9-4317-8E7F-D3C47F92293C}" type="presOf" srcId="{5B549C78-22CE-457D-A288-02001C95CDB2}" destId="{0A867D29-3464-4685-B969-59D0AD79451F}" srcOrd="0" destOrd="0" presId="urn:microsoft.com/office/officeart/2005/8/layout/orgChart1"/>
    <dgm:cxn modelId="{747C8883-60C1-4FAB-9A09-BBCD1AB448E8}" srcId="{F4682F70-7276-4A64-8DA5-1B3B5F57C898}" destId="{522E15DA-8FD9-4A55-99FD-F2254A123C4F}" srcOrd="1" destOrd="0" parTransId="{0EC2B4D6-7A74-4226-9DA2-449A2216124A}" sibTransId="{E60DA112-D6F1-4EB0-8ED3-96CCE82E01A7}"/>
    <dgm:cxn modelId="{87817E90-99D2-4FB1-B9F8-024D41B1A377}" type="presOf" srcId="{E2881151-64DC-4DB6-99B5-5AF3FD682F91}" destId="{0046C940-90AE-4FA4-BD24-7DC1BE5E8183}" srcOrd="0" destOrd="0" presId="urn:microsoft.com/office/officeart/2005/8/layout/orgChart1"/>
    <dgm:cxn modelId="{33589B97-D87D-4513-8898-06E218EA8D46}" type="presOf" srcId="{8C7DC43C-2309-4B02-86DF-727276B85CEA}" destId="{13A6FBFE-AED2-4C66-9193-611A7F5CF345}" srcOrd="1" destOrd="0" presId="urn:microsoft.com/office/officeart/2005/8/layout/orgChart1"/>
    <dgm:cxn modelId="{E7C92499-945F-429F-8A89-543876204938}" type="presOf" srcId="{75FB3B3B-9B48-461C-819F-10DC2F966621}" destId="{75778A83-1F97-45C6-A144-2B01944AA1F8}" srcOrd="0" destOrd="0" presId="urn:microsoft.com/office/officeart/2005/8/layout/orgChart1"/>
    <dgm:cxn modelId="{1B88009C-64DB-43B3-AB52-D501E781DE41}" type="presOf" srcId="{A7C1FD16-2204-40F1-8094-3B4966C21A90}" destId="{50460069-F249-46DD-B851-FF3D08AD3CC3}" srcOrd="0" destOrd="0" presId="urn:microsoft.com/office/officeart/2005/8/layout/orgChart1"/>
    <dgm:cxn modelId="{F11A159E-CA9F-47AB-97A3-4807FC09A331}" type="presOf" srcId="{522E15DA-8FD9-4A55-99FD-F2254A123C4F}" destId="{053DEB63-8B05-48FB-A7A9-E883BB5DB20C}" srcOrd="0" destOrd="0" presId="urn:microsoft.com/office/officeart/2005/8/layout/orgChart1"/>
    <dgm:cxn modelId="{B2AFAE9E-17A0-46AD-96B2-42ED196DEC17}" type="presOf" srcId="{0EC2B4D6-7A74-4226-9DA2-449A2216124A}" destId="{B6D2ABC2-62A5-4D9F-90C7-854FEC1CF848}" srcOrd="0" destOrd="0" presId="urn:microsoft.com/office/officeart/2005/8/layout/orgChart1"/>
    <dgm:cxn modelId="{9095E4A1-EC60-4C3C-99F7-0930062C1FEB}" type="presOf" srcId="{1422C19D-8694-4FB3-834E-8C3F75B0932E}" destId="{EC81209C-D4EA-4943-9B29-20517ED9B29F}" srcOrd="0" destOrd="0" presId="urn:microsoft.com/office/officeart/2005/8/layout/orgChart1"/>
    <dgm:cxn modelId="{1516B9AB-14AB-4A2E-BF9B-468B9E8793C1}" srcId="{EFED2C77-5BE4-4AA7-864F-1602D252AE74}" destId="{E2881151-64DC-4DB6-99B5-5AF3FD682F91}" srcOrd="0" destOrd="0" parTransId="{E0F04E55-FA8D-4974-A24B-01B77E298F6D}" sibTransId="{A161789C-1E00-4DD4-B419-4631F4454335}"/>
    <dgm:cxn modelId="{8D5681AD-CD93-4C38-AB63-C1CB9FA4C3EC}" type="presOf" srcId="{55B9AAF1-6CA5-4BC6-AB99-4E34C006556E}" destId="{F5AE0D34-6ECF-4F15-BCA3-8A57C36D7226}" srcOrd="0" destOrd="0" presId="urn:microsoft.com/office/officeart/2005/8/layout/orgChart1"/>
    <dgm:cxn modelId="{EC4A60AE-1F94-4A5C-9AF4-49782C01A4A3}" type="presOf" srcId="{0A255C4D-87C5-44D5-828C-B5A9E96C36B3}" destId="{4BF8B567-2044-434B-A64F-61C864DF14C7}" srcOrd="1" destOrd="0" presId="urn:microsoft.com/office/officeart/2005/8/layout/orgChart1"/>
    <dgm:cxn modelId="{3909DBAF-860D-4213-99FF-3E5AA0EA18C6}" type="presOf" srcId="{A7C1FD16-2204-40F1-8094-3B4966C21A90}" destId="{179BCBFF-4D75-4B1F-8464-186CA9435FC6}" srcOrd="1" destOrd="0" presId="urn:microsoft.com/office/officeart/2005/8/layout/orgChart1"/>
    <dgm:cxn modelId="{05828EB2-6C2D-4D73-ABC5-4653E0103C45}" type="presOf" srcId="{5B549C78-22CE-457D-A288-02001C95CDB2}" destId="{89FE8237-5EC9-4FF0-B01D-A51A29572EE9}" srcOrd="1" destOrd="0" presId="urn:microsoft.com/office/officeart/2005/8/layout/orgChart1"/>
    <dgm:cxn modelId="{3BBB40B3-4F02-4B8B-9642-BBD56B52501F}" type="presOf" srcId="{96DBFA90-7678-4E4E-A70E-1750B90B17B4}" destId="{01CE9CEB-0670-47F6-933B-515A095FD795}" srcOrd="0" destOrd="0" presId="urn:microsoft.com/office/officeart/2005/8/layout/orgChart1"/>
    <dgm:cxn modelId="{2BFD8CB4-9360-49FC-AD69-2699931E766D}" type="presOf" srcId="{E2881151-64DC-4DB6-99B5-5AF3FD682F91}" destId="{A73776B0-63D8-4898-85E3-A2B33BA0AF96}" srcOrd="1" destOrd="0" presId="urn:microsoft.com/office/officeart/2005/8/layout/orgChart1"/>
    <dgm:cxn modelId="{B81CA8B4-B11A-478C-9953-5B43059B6509}" type="presOf" srcId="{522E15DA-8FD9-4A55-99FD-F2254A123C4F}" destId="{7B2D132D-97C9-4671-93CD-B802524E24CC}" srcOrd="1" destOrd="0" presId="urn:microsoft.com/office/officeart/2005/8/layout/orgChart1"/>
    <dgm:cxn modelId="{58B051B6-C050-4ACA-A107-B17BD852B6D1}" type="presOf" srcId="{BA97083F-783C-4D2D-B74D-C097C305C239}" destId="{355AAEB6-626D-4AA5-9FE1-CF62E55773AC}" srcOrd="0" destOrd="0" presId="urn:microsoft.com/office/officeart/2005/8/layout/orgChart1"/>
    <dgm:cxn modelId="{8406C1B6-1374-4A39-913E-2AA61F4D7C24}" srcId="{E2881151-64DC-4DB6-99B5-5AF3FD682F91}" destId="{F4682F70-7276-4A64-8DA5-1B3B5F57C898}" srcOrd="1" destOrd="0" parTransId="{F454C240-A110-4AB2-BF83-FF6C02D22BCA}" sibTransId="{7668AE14-C3E4-433A-AF9B-B444163A7788}"/>
    <dgm:cxn modelId="{2B1EEEB8-00AA-4D72-BF22-66F2365F22A0}" type="presOf" srcId="{F454C240-A110-4AB2-BF83-FF6C02D22BCA}" destId="{8B32CD55-795E-4EF3-8BD8-B0C6AAB0068F}" srcOrd="0" destOrd="0" presId="urn:microsoft.com/office/officeart/2005/8/layout/orgChart1"/>
    <dgm:cxn modelId="{567541BF-C913-4FA0-AED0-75CE55215F69}" srcId="{E2881151-64DC-4DB6-99B5-5AF3FD682F91}" destId="{4117714C-A5AB-4EAE-B5A7-DCC057D1ACDF}" srcOrd="2" destOrd="0" parTransId="{75FB3B3B-9B48-461C-819F-10DC2F966621}" sibTransId="{F9E48950-A21E-4326-98C1-4D7D8E0B2960}"/>
    <dgm:cxn modelId="{A7A6FDCA-996D-418D-8DE6-6C1BE841D9DC}" type="presOf" srcId="{339B2CFE-A8E4-4D64-86E0-1FCB8D8730FA}" destId="{C2BD0A58-BCC7-4194-A7E8-7427A5126BDF}" srcOrd="0" destOrd="0" presId="urn:microsoft.com/office/officeart/2005/8/layout/orgChart1"/>
    <dgm:cxn modelId="{CDB675CE-1A6E-4281-BD2F-BA853EC7FD2F}" srcId="{A7C1FD16-2204-40F1-8094-3B4966C21A90}" destId="{35A085F0-218C-4673-BB41-D62810BEB2F3}" srcOrd="1" destOrd="0" parTransId="{437D3F5E-2927-448B-A7DD-00B282CF788E}" sibTransId="{4137E4E4-A298-4EFA-9A8C-99D092169D7F}"/>
    <dgm:cxn modelId="{E4CE6ED3-C508-4207-A6E6-00DAF42F8D09}" type="presOf" srcId="{8C7DC43C-2309-4B02-86DF-727276B85CEA}" destId="{DFE3AEF5-B78B-4E65-82C3-C3C87FDE8CBD}" srcOrd="0" destOrd="0" presId="urn:microsoft.com/office/officeart/2005/8/layout/orgChart1"/>
    <dgm:cxn modelId="{079197D3-9128-4FB8-8928-CC8D92D1A6A8}" srcId="{4BF105BA-1761-41C1-928D-C4381061AC8B}" destId="{1EC80A84-9BCA-4FF5-999A-43BC80799F78}" srcOrd="0" destOrd="0" parTransId="{41A48D44-8DA1-4D91-94FF-27BED42B970B}" sibTransId="{BD5DB73B-0B97-4D10-A22A-97A042B2775E}"/>
    <dgm:cxn modelId="{18F1AED6-3DE5-482B-AD8D-3966710A9C33}" type="presOf" srcId="{4BF105BA-1761-41C1-928D-C4381061AC8B}" destId="{555C4160-5450-4FE6-AB36-EB38AD4AC641}" srcOrd="0" destOrd="0" presId="urn:microsoft.com/office/officeart/2005/8/layout/orgChart1"/>
    <dgm:cxn modelId="{F4E2DFD6-1023-43CF-A900-0ECFB26891A8}" type="presOf" srcId="{1EC80A84-9BCA-4FF5-999A-43BC80799F78}" destId="{05DCCE4F-C7E6-418A-AD10-496DDFF17DAE}" srcOrd="0" destOrd="0" presId="urn:microsoft.com/office/officeart/2005/8/layout/orgChart1"/>
    <dgm:cxn modelId="{3F7124D8-30AA-44EB-A82B-C18BE884CA99}" type="presOf" srcId="{064338CE-CB5F-45DF-B227-010B56386C8D}" destId="{0C79F461-AEDC-4C37-BBF8-798D87D22E60}" srcOrd="0" destOrd="0" presId="urn:microsoft.com/office/officeart/2005/8/layout/orgChart1"/>
    <dgm:cxn modelId="{C7246ADD-4A48-4F74-A093-0C467E94FB53}" type="presOf" srcId="{F4682F70-7276-4A64-8DA5-1B3B5F57C898}" destId="{E58B30E8-9CC4-4FBE-92CC-43108C338AD4}" srcOrd="0" destOrd="0" presId="urn:microsoft.com/office/officeart/2005/8/layout/orgChart1"/>
    <dgm:cxn modelId="{50FFA7DD-822D-4473-838F-250817CD4AC9}" type="presOf" srcId="{1EC80A84-9BCA-4FF5-999A-43BC80799F78}" destId="{F50272EF-D902-4428-AFA4-EB4FC8D535B9}" srcOrd="1" destOrd="0" presId="urn:microsoft.com/office/officeart/2005/8/layout/orgChart1"/>
    <dgm:cxn modelId="{6CCE1FEB-5448-47A2-909A-3DD310D892AA}" srcId="{E2881151-64DC-4DB6-99B5-5AF3FD682F91}" destId="{A54B688A-73FE-4D25-A2D3-44103B894773}" srcOrd="0" destOrd="0" parTransId="{D0498776-B965-473D-AA52-D344D3ADD32D}" sibTransId="{7DF3421C-30E0-4A86-ACF1-5D40CA27ED2B}"/>
    <dgm:cxn modelId="{C60EFDF4-5E5A-4376-8D0D-17A4259E1437}" srcId="{A54B688A-73FE-4D25-A2D3-44103B894773}" destId="{5B549C78-22CE-457D-A288-02001C95CDB2}" srcOrd="1" destOrd="0" parTransId="{BA97083F-783C-4D2D-B74D-C097C305C239}" sibTransId="{3D1E4B3F-C4D6-41B4-A6C5-80C86DD22901}"/>
    <dgm:cxn modelId="{A76075F5-7AE1-4C06-84A3-892FF0E9E917}" type="presOf" srcId="{35A085F0-218C-4673-BB41-D62810BEB2F3}" destId="{910B8B91-5C96-4FF8-BB53-D8F951F8531D}" srcOrd="0" destOrd="0" presId="urn:microsoft.com/office/officeart/2005/8/layout/orgChart1"/>
    <dgm:cxn modelId="{B854CFF6-3ED0-4098-B7F2-37E296A6322C}" type="presOf" srcId="{437D3F5E-2927-448B-A7DD-00B282CF788E}" destId="{AD72A94B-7EED-45D6-94FF-DDE0816BF8C0}" srcOrd="0" destOrd="0" presId="urn:microsoft.com/office/officeart/2005/8/layout/orgChart1"/>
    <dgm:cxn modelId="{DFD0D4F7-F7D1-4E13-969E-96AE84223334}" type="presOf" srcId="{96DBFA90-7678-4E4E-A70E-1750B90B17B4}" destId="{712F3B2F-7E78-445D-AA76-2EF2C3A94F78}" srcOrd="1" destOrd="0" presId="urn:microsoft.com/office/officeart/2005/8/layout/orgChart1"/>
    <dgm:cxn modelId="{462488F9-097A-4324-B9C3-E1C4B2BF36B4}" srcId="{F4682F70-7276-4A64-8DA5-1B3B5F57C898}" destId="{05BD1360-A3F1-41B6-9A7E-83D1D61B7A4F}" srcOrd="0" destOrd="0" parTransId="{B5780697-BBBC-437B-840B-C62214D7F41C}" sibTransId="{BEE9A889-E086-4451-9749-209E949C57B4}"/>
    <dgm:cxn modelId="{DF03B7FD-CB18-4399-924C-64A077873823}" type="presOf" srcId="{339B2CFE-A8E4-4D64-86E0-1FCB8D8730FA}" destId="{8F6D05E8-C33F-4E55-BB40-117AB4CAD37A}" srcOrd="1" destOrd="0" presId="urn:microsoft.com/office/officeart/2005/8/layout/orgChart1"/>
    <dgm:cxn modelId="{07B401FF-52CA-44CD-A35E-603F5EA75E3F}" type="presOf" srcId="{B5780697-BBBC-437B-840B-C62214D7F41C}" destId="{C0019F88-A6EF-496E-BF7C-1852301F2D2D}" srcOrd="0" destOrd="0" presId="urn:microsoft.com/office/officeart/2005/8/layout/orgChart1"/>
    <dgm:cxn modelId="{1541EBFF-A1D5-4FC4-9F33-804BE4AD2BF3}" type="presOf" srcId="{D143072C-7676-4F07-966E-BEF1B8441A8C}" destId="{546593B0-7970-43AD-B875-AB5F61F19C9B}" srcOrd="0" destOrd="0" presId="urn:microsoft.com/office/officeart/2005/8/layout/orgChart1"/>
    <dgm:cxn modelId="{2F6664FE-2F84-41D2-9331-44B24892F414}" type="presParOf" srcId="{B59233EB-07B0-4B04-B8B3-D95524694FED}" destId="{E6059340-EB09-4276-8F57-B710E1CE731B}" srcOrd="0" destOrd="0" presId="urn:microsoft.com/office/officeart/2005/8/layout/orgChart1"/>
    <dgm:cxn modelId="{CC601FCD-E312-4C4D-96D5-20C59045DB96}" type="presParOf" srcId="{E6059340-EB09-4276-8F57-B710E1CE731B}" destId="{D706E962-4BD1-4C94-A761-36513E831422}" srcOrd="0" destOrd="0" presId="urn:microsoft.com/office/officeart/2005/8/layout/orgChart1"/>
    <dgm:cxn modelId="{C11B2B6E-B7D3-4275-A3C9-FE5C69908FC1}" type="presParOf" srcId="{D706E962-4BD1-4C94-A761-36513E831422}" destId="{0046C940-90AE-4FA4-BD24-7DC1BE5E8183}" srcOrd="0" destOrd="0" presId="urn:microsoft.com/office/officeart/2005/8/layout/orgChart1"/>
    <dgm:cxn modelId="{59A12633-6A24-415A-9AF1-74F9302B9C9F}" type="presParOf" srcId="{D706E962-4BD1-4C94-A761-36513E831422}" destId="{A73776B0-63D8-4898-85E3-A2B33BA0AF96}" srcOrd="1" destOrd="0" presId="urn:microsoft.com/office/officeart/2005/8/layout/orgChart1"/>
    <dgm:cxn modelId="{870C09D0-963E-47FD-8FCB-635AE4E752EE}" type="presParOf" srcId="{E6059340-EB09-4276-8F57-B710E1CE731B}" destId="{1862B822-489B-4494-9095-DA8BDD5B3AE9}" srcOrd="1" destOrd="0" presId="urn:microsoft.com/office/officeart/2005/8/layout/orgChart1"/>
    <dgm:cxn modelId="{E7292428-89A8-444E-BEDF-5026290C40B6}" type="presParOf" srcId="{1862B822-489B-4494-9095-DA8BDD5B3AE9}" destId="{7E5C7FD0-A854-4E84-A5B0-3AA4AED78621}" srcOrd="0" destOrd="0" presId="urn:microsoft.com/office/officeart/2005/8/layout/orgChart1"/>
    <dgm:cxn modelId="{9B3CC4DC-0803-44D7-BA0D-86322A92CC00}" type="presParOf" srcId="{1862B822-489B-4494-9095-DA8BDD5B3AE9}" destId="{79329A05-0593-43C0-A5DF-21A26AAC31D6}" srcOrd="1" destOrd="0" presId="urn:microsoft.com/office/officeart/2005/8/layout/orgChart1"/>
    <dgm:cxn modelId="{69BB5619-E4BC-41C2-A94C-32D187B6C6A3}" type="presParOf" srcId="{79329A05-0593-43C0-A5DF-21A26AAC31D6}" destId="{CE48C86F-9DA1-4469-9541-8909E8CBDFC8}" srcOrd="0" destOrd="0" presId="urn:microsoft.com/office/officeart/2005/8/layout/orgChart1"/>
    <dgm:cxn modelId="{7A4713A4-AFED-4503-ABA0-634C1F66A9D0}" type="presParOf" srcId="{CE48C86F-9DA1-4469-9541-8909E8CBDFC8}" destId="{EEFD8B82-BC1F-476B-99EA-BB26C8BF7D27}" srcOrd="0" destOrd="0" presId="urn:microsoft.com/office/officeart/2005/8/layout/orgChart1"/>
    <dgm:cxn modelId="{62BB5FAE-8BB4-449D-A2D9-B29A498C2D56}" type="presParOf" srcId="{CE48C86F-9DA1-4469-9541-8909E8CBDFC8}" destId="{CC04ECAE-500B-464F-8A8D-C762B3D5D2F6}" srcOrd="1" destOrd="0" presId="urn:microsoft.com/office/officeart/2005/8/layout/orgChart1"/>
    <dgm:cxn modelId="{2B960E3B-E385-423E-8577-83024D58730B}" type="presParOf" srcId="{79329A05-0593-43C0-A5DF-21A26AAC31D6}" destId="{E1238784-7158-4DA5-BAB5-CBE10C65FA9F}" srcOrd="1" destOrd="0" presId="urn:microsoft.com/office/officeart/2005/8/layout/orgChart1"/>
    <dgm:cxn modelId="{1B393054-D83A-4725-8FB5-EAE081A65D08}" type="presParOf" srcId="{E1238784-7158-4DA5-BAB5-CBE10C65FA9F}" destId="{0C79F461-AEDC-4C37-BBF8-798D87D22E60}" srcOrd="0" destOrd="0" presId="urn:microsoft.com/office/officeart/2005/8/layout/orgChart1"/>
    <dgm:cxn modelId="{9A6F35E9-7986-4516-9CE6-28701154C954}" type="presParOf" srcId="{E1238784-7158-4DA5-BAB5-CBE10C65FA9F}" destId="{2E11C3D5-403E-4325-8855-A14EB18BBF8B}" srcOrd="1" destOrd="0" presId="urn:microsoft.com/office/officeart/2005/8/layout/orgChart1"/>
    <dgm:cxn modelId="{8E940AAB-31C2-4D73-8FB3-4A9C9E046F7A}" type="presParOf" srcId="{2E11C3D5-403E-4325-8855-A14EB18BBF8B}" destId="{75167DD8-3242-44EC-9017-918DD6470DEB}" srcOrd="0" destOrd="0" presId="urn:microsoft.com/office/officeart/2005/8/layout/orgChart1"/>
    <dgm:cxn modelId="{0CFB060E-858B-44E0-8387-C799F6242A47}" type="presParOf" srcId="{75167DD8-3242-44EC-9017-918DD6470DEB}" destId="{31CBADF4-372E-40B1-9BB4-5CEBE31839A1}" srcOrd="0" destOrd="0" presId="urn:microsoft.com/office/officeart/2005/8/layout/orgChart1"/>
    <dgm:cxn modelId="{F06CBDD3-4C98-4C7A-9892-38EB80797807}" type="presParOf" srcId="{75167DD8-3242-44EC-9017-918DD6470DEB}" destId="{4BF8B567-2044-434B-A64F-61C864DF14C7}" srcOrd="1" destOrd="0" presId="urn:microsoft.com/office/officeart/2005/8/layout/orgChart1"/>
    <dgm:cxn modelId="{EB4B73A2-F327-490B-B9E4-F4FF5A26ED54}" type="presParOf" srcId="{2E11C3D5-403E-4325-8855-A14EB18BBF8B}" destId="{85689C1D-30AC-448E-98B3-0EAC8DCDDFC4}" srcOrd="1" destOrd="0" presId="urn:microsoft.com/office/officeart/2005/8/layout/orgChart1"/>
    <dgm:cxn modelId="{8847632C-6FD5-409E-9B71-DF9624BA8D4C}" type="presParOf" srcId="{2E11C3D5-403E-4325-8855-A14EB18BBF8B}" destId="{7B350BB4-1D53-4F28-89F8-691A83BB9875}" srcOrd="2" destOrd="0" presId="urn:microsoft.com/office/officeart/2005/8/layout/orgChart1"/>
    <dgm:cxn modelId="{F496E4AE-679B-489D-9D03-27A83E4AD9A0}" type="presParOf" srcId="{E1238784-7158-4DA5-BAB5-CBE10C65FA9F}" destId="{355AAEB6-626D-4AA5-9FE1-CF62E55773AC}" srcOrd="2" destOrd="0" presId="urn:microsoft.com/office/officeart/2005/8/layout/orgChart1"/>
    <dgm:cxn modelId="{5A7DC8F1-D165-4D6A-A84D-0DDBCBD0E8F8}" type="presParOf" srcId="{E1238784-7158-4DA5-BAB5-CBE10C65FA9F}" destId="{644696AE-302A-4495-B74E-DB9BCB0AFD35}" srcOrd="3" destOrd="0" presId="urn:microsoft.com/office/officeart/2005/8/layout/orgChart1"/>
    <dgm:cxn modelId="{8A595C2F-A661-4ACD-BEC4-3F122A443E11}" type="presParOf" srcId="{644696AE-302A-4495-B74E-DB9BCB0AFD35}" destId="{FDF5C9EE-1CF0-4CF5-BFE5-8999D51769C4}" srcOrd="0" destOrd="0" presId="urn:microsoft.com/office/officeart/2005/8/layout/orgChart1"/>
    <dgm:cxn modelId="{6F32412C-9997-44C2-A77F-0F3279899BAE}" type="presParOf" srcId="{FDF5C9EE-1CF0-4CF5-BFE5-8999D51769C4}" destId="{0A867D29-3464-4685-B969-59D0AD79451F}" srcOrd="0" destOrd="0" presId="urn:microsoft.com/office/officeart/2005/8/layout/orgChart1"/>
    <dgm:cxn modelId="{DDA75894-194A-4E74-BD86-75A14737CA34}" type="presParOf" srcId="{FDF5C9EE-1CF0-4CF5-BFE5-8999D51769C4}" destId="{89FE8237-5EC9-4FF0-B01D-A51A29572EE9}" srcOrd="1" destOrd="0" presId="urn:microsoft.com/office/officeart/2005/8/layout/orgChart1"/>
    <dgm:cxn modelId="{67351628-43FE-4B1C-8610-6487C9B37525}" type="presParOf" srcId="{644696AE-302A-4495-B74E-DB9BCB0AFD35}" destId="{64F2B3B8-B990-4259-A3BE-CEA8005BED3F}" srcOrd="1" destOrd="0" presId="urn:microsoft.com/office/officeart/2005/8/layout/orgChart1"/>
    <dgm:cxn modelId="{DB0A2879-5973-4E19-96F5-D14A2B7DBD20}" type="presParOf" srcId="{644696AE-302A-4495-B74E-DB9BCB0AFD35}" destId="{5C5532EC-D3B2-428F-AFE7-9EDF091D56B1}" srcOrd="2" destOrd="0" presId="urn:microsoft.com/office/officeart/2005/8/layout/orgChart1"/>
    <dgm:cxn modelId="{A2ECFDC8-A4FB-44F2-A647-23DA8FAB93F3}" type="presParOf" srcId="{79329A05-0593-43C0-A5DF-21A26AAC31D6}" destId="{0AEC06A6-4DA2-4F3E-8E24-B1DA4FEB7292}" srcOrd="2" destOrd="0" presId="urn:microsoft.com/office/officeart/2005/8/layout/orgChart1"/>
    <dgm:cxn modelId="{A86AB0EF-7FA7-49B6-B501-BD93F3A0DD6C}" type="presParOf" srcId="{1862B822-489B-4494-9095-DA8BDD5B3AE9}" destId="{8B32CD55-795E-4EF3-8BD8-B0C6AAB0068F}" srcOrd="2" destOrd="0" presId="urn:microsoft.com/office/officeart/2005/8/layout/orgChart1"/>
    <dgm:cxn modelId="{ECA06D6F-27A9-457D-B2B2-C8A099474785}" type="presParOf" srcId="{1862B822-489B-4494-9095-DA8BDD5B3AE9}" destId="{0FC5844B-DC74-43FC-A347-04FEF3C8D2D3}" srcOrd="3" destOrd="0" presId="urn:microsoft.com/office/officeart/2005/8/layout/orgChart1"/>
    <dgm:cxn modelId="{713D3DEA-7E29-4006-820C-E6C95DCB6611}" type="presParOf" srcId="{0FC5844B-DC74-43FC-A347-04FEF3C8D2D3}" destId="{2C95BEE4-0475-4E87-8768-99C1067AAA96}" srcOrd="0" destOrd="0" presId="urn:microsoft.com/office/officeart/2005/8/layout/orgChart1"/>
    <dgm:cxn modelId="{15D1F137-20C2-41B6-B4D6-3E9D11892A0F}" type="presParOf" srcId="{2C95BEE4-0475-4E87-8768-99C1067AAA96}" destId="{E58B30E8-9CC4-4FBE-92CC-43108C338AD4}" srcOrd="0" destOrd="0" presId="urn:microsoft.com/office/officeart/2005/8/layout/orgChart1"/>
    <dgm:cxn modelId="{6FE0C475-8CF9-4477-A3E0-C12C76819B9F}" type="presParOf" srcId="{2C95BEE4-0475-4E87-8768-99C1067AAA96}" destId="{B0C64DC1-332E-49EB-A80B-FD1DB30574A5}" srcOrd="1" destOrd="0" presId="urn:microsoft.com/office/officeart/2005/8/layout/orgChart1"/>
    <dgm:cxn modelId="{C2B398C2-2729-4E95-9DF2-A3467AE18120}" type="presParOf" srcId="{0FC5844B-DC74-43FC-A347-04FEF3C8D2D3}" destId="{D89DCEA8-B1E2-4017-AB3D-FF0626A05484}" srcOrd="1" destOrd="0" presId="urn:microsoft.com/office/officeart/2005/8/layout/orgChart1"/>
    <dgm:cxn modelId="{AE17EC9A-EE2E-4299-973E-2A536BA3CD51}" type="presParOf" srcId="{D89DCEA8-B1E2-4017-AB3D-FF0626A05484}" destId="{C0019F88-A6EF-496E-BF7C-1852301F2D2D}" srcOrd="0" destOrd="0" presId="urn:microsoft.com/office/officeart/2005/8/layout/orgChart1"/>
    <dgm:cxn modelId="{3AE046A8-E523-4748-AB90-DC960CFDB303}" type="presParOf" srcId="{D89DCEA8-B1E2-4017-AB3D-FF0626A05484}" destId="{58257249-18C8-48BE-806E-41E4270AD8DA}" srcOrd="1" destOrd="0" presId="urn:microsoft.com/office/officeart/2005/8/layout/orgChart1"/>
    <dgm:cxn modelId="{8A6BC8C9-1725-400B-AFA6-D04E6ED0BC5F}" type="presParOf" srcId="{58257249-18C8-48BE-806E-41E4270AD8DA}" destId="{E79DC836-ECDE-4902-857C-DC17F196308E}" srcOrd="0" destOrd="0" presId="urn:microsoft.com/office/officeart/2005/8/layout/orgChart1"/>
    <dgm:cxn modelId="{475DA225-4660-4D62-83AA-BCCFA85ECDCD}" type="presParOf" srcId="{E79DC836-ECDE-4902-857C-DC17F196308E}" destId="{538BC319-C4A8-4610-8692-363F77E29ADD}" srcOrd="0" destOrd="0" presId="urn:microsoft.com/office/officeart/2005/8/layout/orgChart1"/>
    <dgm:cxn modelId="{FF8F7720-408A-4983-AC93-BD5EE25A068D}" type="presParOf" srcId="{E79DC836-ECDE-4902-857C-DC17F196308E}" destId="{FC320C07-37CF-4DB4-AFF3-416266E91791}" srcOrd="1" destOrd="0" presId="urn:microsoft.com/office/officeart/2005/8/layout/orgChart1"/>
    <dgm:cxn modelId="{D25A01A7-4305-4036-8C0C-02D89D21AEB5}" type="presParOf" srcId="{58257249-18C8-48BE-806E-41E4270AD8DA}" destId="{609580F0-5D3A-475A-A99D-3A1C6E94E24E}" srcOrd="1" destOrd="0" presId="urn:microsoft.com/office/officeart/2005/8/layout/orgChart1"/>
    <dgm:cxn modelId="{E0008257-FA75-494A-A2B4-2299B45D04E2}" type="presParOf" srcId="{58257249-18C8-48BE-806E-41E4270AD8DA}" destId="{53C760FB-9DCA-4A9D-BAAE-EFF0A4C4FB33}" srcOrd="2" destOrd="0" presId="urn:microsoft.com/office/officeart/2005/8/layout/orgChart1"/>
    <dgm:cxn modelId="{B8EF37E4-8BBC-426C-9134-3C9004249605}" type="presParOf" srcId="{D89DCEA8-B1E2-4017-AB3D-FF0626A05484}" destId="{B6D2ABC2-62A5-4D9F-90C7-854FEC1CF848}" srcOrd="2" destOrd="0" presId="urn:microsoft.com/office/officeart/2005/8/layout/orgChart1"/>
    <dgm:cxn modelId="{97EAFCE5-9DBF-491E-9752-7D97FD4BDC22}" type="presParOf" srcId="{D89DCEA8-B1E2-4017-AB3D-FF0626A05484}" destId="{689B93CC-72B4-447E-9518-550F1D556B0B}" srcOrd="3" destOrd="0" presId="urn:microsoft.com/office/officeart/2005/8/layout/orgChart1"/>
    <dgm:cxn modelId="{1E255744-AA07-4D70-9822-08487F1C942B}" type="presParOf" srcId="{689B93CC-72B4-447E-9518-550F1D556B0B}" destId="{FEB889D6-9A93-43FA-A9E2-F1C2BC915623}" srcOrd="0" destOrd="0" presId="urn:microsoft.com/office/officeart/2005/8/layout/orgChart1"/>
    <dgm:cxn modelId="{685ABE44-64F4-481C-9F3F-58957262FB12}" type="presParOf" srcId="{FEB889D6-9A93-43FA-A9E2-F1C2BC915623}" destId="{053DEB63-8B05-48FB-A7A9-E883BB5DB20C}" srcOrd="0" destOrd="0" presId="urn:microsoft.com/office/officeart/2005/8/layout/orgChart1"/>
    <dgm:cxn modelId="{2535FEA1-AAD5-4D33-931C-8CE2EF2F9342}" type="presParOf" srcId="{FEB889D6-9A93-43FA-A9E2-F1C2BC915623}" destId="{7B2D132D-97C9-4671-93CD-B802524E24CC}" srcOrd="1" destOrd="0" presId="urn:microsoft.com/office/officeart/2005/8/layout/orgChart1"/>
    <dgm:cxn modelId="{AC316980-7953-4ECF-B201-22C8A88BA94E}" type="presParOf" srcId="{689B93CC-72B4-447E-9518-550F1D556B0B}" destId="{200BB365-10D6-442D-9849-2AE2471557C7}" srcOrd="1" destOrd="0" presId="urn:microsoft.com/office/officeart/2005/8/layout/orgChart1"/>
    <dgm:cxn modelId="{9091FA5C-8294-4A02-80E5-F0A17CFC7EA5}" type="presParOf" srcId="{689B93CC-72B4-447E-9518-550F1D556B0B}" destId="{6ED77656-18A0-4982-A457-ACD84F28AFFD}" srcOrd="2" destOrd="0" presId="urn:microsoft.com/office/officeart/2005/8/layout/orgChart1"/>
    <dgm:cxn modelId="{019DF83C-5757-4B42-9A8B-E47F0BAE0148}" type="presParOf" srcId="{0FC5844B-DC74-43FC-A347-04FEF3C8D2D3}" destId="{F4A0FE7B-3162-4F62-B48F-40AA54F38707}" srcOrd="2" destOrd="0" presId="urn:microsoft.com/office/officeart/2005/8/layout/orgChart1"/>
    <dgm:cxn modelId="{478147AA-C402-4751-BBCC-1B19441D3085}" type="presParOf" srcId="{1862B822-489B-4494-9095-DA8BDD5B3AE9}" destId="{75778A83-1F97-45C6-A144-2B01944AA1F8}" srcOrd="4" destOrd="0" presId="urn:microsoft.com/office/officeart/2005/8/layout/orgChart1"/>
    <dgm:cxn modelId="{71E8708E-8E0F-4DBC-918F-6253F6DF50F1}" type="presParOf" srcId="{1862B822-489B-4494-9095-DA8BDD5B3AE9}" destId="{5FFE01FA-095C-42CD-ACFD-9671F16629DE}" srcOrd="5" destOrd="0" presId="urn:microsoft.com/office/officeart/2005/8/layout/orgChart1"/>
    <dgm:cxn modelId="{194F9D75-4C8B-4DA5-80BA-1BA9F72E4999}" type="presParOf" srcId="{5FFE01FA-095C-42CD-ACFD-9671F16629DE}" destId="{A50A7ED2-F935-4AE7-A46F-F264E71F805A}" srcOrd="0" destOrd="0" presId="urn:microsoft.com/office/officeart/2005/8/layout/orgChart1"/>
    <dgm:cxn modelId="{CFE5D6F6-1CE8-498D-8E44-95F90BCB5BDA}" type="presParOf" srcId="{A50A7ED2-F935-4AE7-A46F-F264E71F805A}" destId="{F72DF2AD-7EBD-4A3F-8D72-E88DCDAA7A7F}" srcOrd="0" destOrd="0" presId="urn:microsoft.com/office/officeart/2005/8/layout/orgChart1"/>
    <dgm:cxn modelId="{08F471C5-5699-4F5C-B122-6DFBB775C1B0}" type="presParOf" srcId="{A50A7ED2-F935-4AE7-A46F-F264E71F805A}" destId="{AFC821D7-748F-44EF-A347-B42B4B452838}" srcOrd="1" destOrd="0" presId="urn:microsoft.com/office/officeart/2005/8/layout/orgChart1"/>
    <dgm:cxn modelId="{79729068-7473-41CA-B0DE-1FBBBD13DD68}" type="presParOf" srcId="{5FFE01FA-095C-42CD-ACFD-9671F16629DE}" destId="{9DB6CEFE-372B-4AE2-A71C-4C612FAC7623}" srcOrd="1" destOrd="0" presId="urn:microsoft.com/office/officeart/2005/8/layout/orgChart1"/>
    <dgm:cxn modelId="{D4ABB395-2099-4046-A825-0258EA525684}" type="presParOf" srcId="{9DB6CEFE-372B-4AE2-A71C-4C612FAC7623}" destId="{58AE0135-006A-4005-B1C1-50A78329C13B}" srcOrd="0" destOrd="0" presId="urn:microsoft.com/office/officeart/2005/8/layout/orgChart1"/>
    <dgm:cxn modelId="{16861A62-A4B6-4BF2-8377-D6DBB4D32AAE}" type="presParOf" srcId="{9DB6CEFE-372B-4AE2-A71C-4C612FAC7623}" destId="{16DC9ED2-1030-475B-8E7A-C106BAAD4D08}" srcOrd="1" destOrd="0" presId="urn:microsoft.com/office/officeart/2005/8/layout/orgChart1"/>
    <dgm:cxn modelId="{B6AF3757-E227-4FAB-90B1-63D4FA8C4BC3}" type="presParOf" srcId="{16DC9ED2-1030-475B-8E7A-C106BAAD4D08}" destId="{718BE8DD-A86B-44B9-BEE5-D1A539158ECD}" srcOrd="0" destOrd="0" presId="urn:microsoft.com/office/officeart/2005/8/layout/orgChart1"/>
    <dgm:cxn modelId="{572B0F42-9E23-461F-9D14-E848FD1BDE4C}" type="presParOf" srcId="{718BE8DD-A86B-44B9-BEE5-D1A539158ECD}" destId="{01CE9CEB-0670-47F6-933B-515A095FD795}" srcOrd="0" destOrd="0" presId="urn:microsoft.com/office/officeart/2005/8/layout/orgChart1"/>
    <dgm:cxn modelId="{53383DB6-5B8C-47B3-981F-6D615F4C2B0C}" type="presParOf" srcId="{718BE8DD-A86B-44B9-BEE5-D1A539158ECD}" destId="{712F3B2F-7E78-445D-AA76-2EF2C3A94F78}" srcOrd="1" destOrd="0" presId="urn:microsoft.com/office/officeart/2005/8/layout/orgChart1"/>
    <dgm:cxn modelId="{9503204D-01D8-4E8C-811B-72A5CFC597A8}" type="presParOf" srcId="{16DC9ED2-1030-475B-8E7A-C106BAAD4D08}" destId="{C3F48DD1-B6FE-451B-B635-20B90356E0A8}" srcOrd="1" destOrd="0" presId="urn:microsoft.com/office/officeart/2005/8/layout/orgChart1"/>
    <dgm:cxn modelId="{058B5627-068F-4E9A-8CB8-6F12F09F4DD7}" type="presParOf" srcId="{16DC9ED2-1030-475B-8E7A-C106BAAD4D08}" destId="{AF6A3372-36CA-4683-A358-B4F86D123C2E}" srcOrd="2" destOrd="0" presId="urn:microsoft.com/office/officeart/2005/8/layout/orgChart1"/>
    <dgm:cxn modelId="{5297B35F-F584-401D-8069-D81F0AAE1CDF}" type="presParOf" srcId="{9DB6CEFE-372B-4AE2-A71C-4C612FAC7623}" destId="{13CA3D22-53ED-4559-B967-04477A9D09AE}" srcOrd="2" destOrd="0" presId="urn:microsoft.com/office/officeart/2005/8/layout/orgChart1"/>
    <dgm:cxn modelId="{D4174715-7796-401A-AA90-71E5C5F30455}" type="presParOf" srcId="{9DB6CEFE-372B-4AE2-A71C-4C612FAC7623}" destId="{ACDF1E37-E407-4F23-B3E8-90EA7F94E3F2}" srcOrd="3" destOrd="0" presId="urn:microsoft.com/office/officeart/2005/8/layout/orgChart1"/>
    <dgm:cxn modelId="{799A31BA-B048-48F0-B41A-861501A43473}" type="presParOf" srcId="{ACDF1E37-E407-4F23-B3E8-90EA7F94E3F2}" destId="{EE1104F4-4383-4CC8-9DA7-DED41C55A475}" srcOrd="0" destOrd="0" presId="urn:microsoft.com/office/officeart/2005/8/layout/orgChart1"/>
    <dgm:cxn modelId="{C76E3990-DD6D-476F-88E5-D9AB161D8BD6}" type="presParOf" srcId="{EE1104F4-4383-4CC8-9DA7-DED41C55A475}" destId="{DFE3AEF5-B78B-4E65-82C3-C3C87FDE8CBD}" srcOrd="0" destOrd="0" presId="urn:microsoft.com/office/officeart/2005/8/layout/orgChart1"/>
    <dgm:cxn modelId="{66DF0723-56B0-411B-B753-C6BEE61C93C7}" type="presParOf" srcId="{EE1104F4-4383-4CC8-9DA7-DED41C55A475}" destId="{13A6FBFE-AED2-4C66-9193-611A7F5CF345}" srcOrd="1" destOrd="0" presId="urn:microsoft.com/office/officeart/2005/8/layout/orgChart1"/>
    <dgm:cxn modelId="{E132694A-A2EF-4E12-B007-D122FF1F413C}" type="presParOf" srcId="{ACDF1E37-E407-4F23-B3E8-90EA7F94E3F2}" destId="{0D3A2EF6-AFE0-498E-B54E-5561FFBF3D77}" srcOrd="1" destOrd="0" presId="urn:microsoft.com/office/officeart/2005/8/layout/orgChart1"/>
    <dgm:cxn modelId="{3594C9EE-8C2C-4D31-A0FA-55AAE553EC37}" type="presParOf" srcId="{ACDF1E37-E407-4F23-B3E8-90EA7F94E3F2}" destId="{55B6EA39-E97E-415E-A0B3-34C753CF356E}" srcOrd="2" destOrd="0" presId="urn:microsoft.com/office/officeart/2005/8/layout/orgChart1"/>
    <dgm:cxn modelId="{2952682E-7EC3-4E8B-9885-CBA6921D868E}" type="presParOf" srcId="{5FFE01FA-095C-42CD-ACFD-9671F16629DE}" destId="{3AF1E2EA-A222-4E71-BD73-61D58625B9B4}" srcOrd="2" destOrd="0" presId="urn:microsoft.com/office/officeart/2005/8/layout/orgChart1"/>
    <dgm:cxn modelId="{05E3DEDB-B3B4-47C4-960F-D5462E12A344}" type="presParOf" srcId="{1862B822-489B-4494-9095-DA8BDD5B3AE9}" destId="{EC81209C-D4EA-4943-9B29-20517ED9B29F}" srcOrd="6" destOrd="0" presId="urn:microsoft.com/office/officeart/2005/8/layout/orgChart1"/>
    <dgm:cxn modelId="{6B074C83-29E1-447B-BFF8-F5D0C49DC2D1}" type="presParOf" srcId="{1862B822-489B-4494-9095-DA8BDD5B3AE9}" destId="{579D7DAD-4143-482F-90AB-B6E111D7BD07}" srcOrd="7" destOrd="0" presId="urn:microsoft.com/office/officeart/2005/8/layout/orgChart1"/>
    <dgm:cxn modelId="{CBD332EA-4E8D-4FF2-9874-3A9D1078216A}" type="presParOf" srcId="{579D7DAD-4143-482F-90AB-B6E111D7BD07}" destId="{1EFC1DE7-60DC-4BBB-9A9B-2A31F252F94A}" srcOrd="0" destOrd="0" presId="urn:microsoft.com/office/officeart/2005/8/layout/orgChart1"/>
    <dgm:cxn modelId="{3BA87669-A458-4796-8810-896A289350FA}" type="presParOf" srcId="{1EFC1DE7-60DC-4BBB-9A9B-2A31F252F94A}" destId="{555C4160-5450-4FE6-AB36-EB38AD4AC641}" srcOrd="0" destOrd="0" presId="urn:microsoft.com/office/officeart/2005/8/layout/orgChart1"/>
    <dgm:cxn modelId="{A7E66C0D-258B-44F5-BFE9-5395155DD869}" type="presParOf" srcId="{1EFC1DE7-60DC-4BBB-9A9B-2A31F252F94A}" destId="{5F67137A-1C98-460C-B407-E97FA5B8A2F3}" srcOrd="1" destOrd="0" presId="urn:microsoft.com/office/officeart/2005/8/layout/orgChart1"/>
    <dgm:cxn modelId="{4763ABD4-0E41-4961-B8C0-A3B8F9B7A2C8}" type="presParOf" srcId="{579D7DAD-4143-482F-90AB-B6E111D7BD07}" destId="{9CB07FEC-259D-4B9F-BDB4-0C3457BFBE02}" srcOrd="1" destOrd="0" presId="urn:microsoft.com/office/officeart/2005/8/layout/orgChart1"/>
    <dgm:cxn modelId="{ACA0A1E7-0049-4C88-9C3F-8B9EB37530FB}" type="presParOf" srcId="{9CB07FEC-259D-4B9F-BDB4-0C3457BFBE02}" destId="{0CCB3B03-F6DB-4445-9442-B89E3ADD223A}" srcOrd="0" destOrd="0" presId="urn:microsoft.com/office/officeart/2005/8/layout/orgChart1"/>
    <dgm:cxn modelId="{F42CFC89-DA6C-4B75-9EC3-75BD34944FE8}" type="presParOf" srcId="{9CB07FEC-259D-4B9F-BDB4-0C3457BFBE02}" destId="{CFDAE6D7-CC63-4311-95F3-33DC577CB1B8}" srcOrd="1" destOrd="0" presId="urn:microsoft.com/office/officeart/2005/8/layout/orgChart1"/>
    <dgm:cxn modelId="{969C5792-6482-491A-BFE8-DCA2444DEBA1}" type="presParOf" srcId="{CFDAE6D7-CC63-4311-95F3-33DC577CB1B8}" destId="{A4AEDBA6-0725-4BFE-8863-8B1535248481}" srcOrd="0" destOrd="0" presId="urn:microsoft.com/office/officeart/2005/8/layout/orgChart1"/>
    <dgm:cxn modelId="{BD51F9AD-3F73-425F-99DC-35A364FB0667}" type="presParOf" srcId="{A4AEDBA6-0725-4BFE-8863-8B1535248481}" destId="{05DCCE4F-C7E6-418A-AD10-496DDFF17DAE}" srcOrd="0" destOrd="0" presId="urn:microsoft.com/office/officeart/2005/8/layout/orgChart1"/>
    <dgm:cxn modelId="{9A8576D6-183D-4595-A606-9A96C05BF620}" type="presParOf" srcId="{A4AEDBA6-0725-4BFE-8863-8B1535248481}" destId="{F50272EF-D902-4428-AFA4-EB4FC8D535B9}" srcOrd="1" destOrd="0" presId="urn:microsoft.com/office/officeart/2005/8/layout/orgChart1"/>
    <dgm:cxn modelId="{710FA9DB-CD03-4DD5-8F91-261CDDD930CB}" type="presParOf" srcId="{CFDAE6D7-CC63-4311-95F3-33DC577CB1B8}" destId="{9BD14F62-62B8-443B-A03E-AF08DA2F013B}" srcOrd="1" destOrd="0" presId="urn:microsoft.com/office/officeart/2005/8/layout/orgChart1"/>
    <dgm:cxn modelId="{2EFE745C-86D6-4F04-9DAA-2D04DE782510}" type="presParOf" srcId="{CFDAE6D7-CC63-4311-95F3-33DC577CB1B8}" destId="{F02C7982-073D-4CE4-9FB6-D7A528A4D757}" srcOrd="2" destOrd="0" presId="urn:microsoft.com/office/officeart/2005/8/layout/orgChart1"/>
    <dgm:cxn modelId="{F287218A-08F4-4284-8F2A-D03F0D46D414}" type="presParOf" srcId="{9CB07FEC-259D-4B9F-BDB4-0C3457BFBE02}" destId="{A95364F3-9CD6-45A7-87DA-D0BE07CEE858}" srcOrd="2" destOrd="0" presId="urn:microsoft.com/office/officeart/2005/8/layout/orgChart1"/>
    <dgm:cxn modelId="{4ACA7868-DA28-42C5-B186-DC92108B9FB9}" type="presParOf" srcId="{9CB07FEC-259D-4B9F-BDB4-0C3457BFBE02}" destId="{7DCA35B8-1FB3-42D2-989E-1DB8819D8677}" srcOrd="3" destOrd="0" presId="urn:microsoft.com/office/officeart/2005/8/layout/orgChart1"/>
    <dgm:cxn modelId="{7DD30EA6-185E-4DFE-A713-EE9E756BC934}" type="presParOf" srcId="{7DCA35B8-1FB3-42D2-989E-1DB8819D8677}" destId="{67B5E973-39E6-44B8-909D-B31A034A6A6E}" srcOrd="0" destOrd="0" presId="urn:microsoft.com/office/officeart/2005/8/layout/orgChart1"/>
    <dgm:cxn modelId="{FF64F7B7-0D26-45BB-804C-54C05EFC04BA}" type="presParOf" srcId="{67B5E973-39E6-44B8-909D-B31A034A6A6E}" destId="{F5AE0D34-6ECF-4F15-BCA3-8A57C36D7226}" srcOrd="0" destOrd="0" presId="urn:microsoft.com/office/officeart/2005/8/layout/orgChart1"/>
    <dgm:cxn modelId="{64F25B35-1D88-4423-98D8-EF179FF5FDFE}" type="presParOf" srcId="{67B5E973-39E6-44B8-909D-B31A034A6A6E}" destId="{3E50C926-0956-48B1-B185-00C1AE90E2CC}" srcOrd="1" destOrd="0" presId="urn:microsoft.com/office/officeart/2005/8/layout/orgChart1"/>
    <dgm:cxn modelId="{496D8441-9F0E-4D37-91DD-F2F38D7F1E0D}" type="presParOf" srcId="{7DCA35B8-1FB3-42D2-989E-1DB8819D8677}" destId="{41C2F0A2-DDC4-43AC-A7C1-6CA57CB91704}" srcOrd="1" destOrd="0" presId="urn:microsoft.com/office/officeart/2005/8/layout/orgChart1"/>
    <dgm:cxn modelId="{A38E4329-1769-418D-AC4B-8EAE67B4F077}" type="presParOf" srcId="{7DCA35B8-1FB3-42D2-989E-1DB8819D8677}" destId="{B32E0257-83E8-4251-A83A-B19FD8E49042}" srcOrd="2" destOrd="0" presId="urn:microsoft.com/office/officeart/2005/8/layout/orgChart1"/>
    <dgm:cxn modelId="{53FDF235-0F07-43AB-A7B2-40C857A5ED1C}" type="presParOf" srcId="{579D7DAD-4143-482F-90AB-B6E111D7BD07}" destId="{FF65ED23-6186-4A84-830E-34C583598424}" srcOrd="2" destOrd="0" presId="urn:microsoft.com/office/officeart/2005/8/layout/orgChart1"/>
    <dgm:cxn modelId="{6A2BE029-F845-4088-8400-683DC7E4B9EC}" type="presParOf" srcId="{1862B822-489B-4494-9095-DA8BDD5B3AE9}" destId="{546593B0-7970-43AD-B875-AB5F61F19C9B}" srcOrd="8" destOrd="0" presId="urn:microsoft.com/office/officeart/2005/8/layout/orgChart1"/>
    <dgm:cxn modelId="{0573A499-3C65-4DDC-A24D-3DD73470110A}" type="presParOf" srcId="{1862B822-489B-4494-9095-DA8BDD5B3AE9}" destId="{61B7F43A-3BB7-4A48-BCC5-3AA3C0ED7C48}" srcOrd="9" destOrd="0" presId="urn:microsoft.com/office/officeart/2005/8/layout/orgChart1"/>
    <dgm:cxn modelId="{08DBE25D-3737-4698-A089-A9DE399D3C4B}" type="presParOf" srcId="{61B7F43A-3BB7-4A48-BCC5-3AA3C0ED7C48}" destId="{36D1D518-123D-4752-ADBC-ECEB1FF79BCD}" srcOrd="0" destOrd="0" presId="urn:microsoft.com/office/officeart/2005/8/layout/orgChart1"/>
    <dgm:cxn modelId="{84F50DFF-618C-4052-8C0E-DF1EC6FE84D7}" type="presParOf" srcId="{36D1D518-123D-4752-ADBC-ECEB1FF79BCD}" destId="{50460069-F249-46DD-B851-FF3D08AD3CC3}" srcOrd="0" destOrd="0" presId="urn:microsoft.com/office/officeart/2005/8/layout/orgChart1"/>
    <dgm:cxn modelId="{3AE5054E-5D68-41F0-8F80-D56C368D65CF}" type="presParOf" srcId="{36D1D518-123D-4752-ADBC-ECEB1FF79BCD}" destId="{179BCBFF-4D75-4B1F-8464-186CA9435FC6}" srcOrd="1" destOrd="0" presId="urn:microsoft.com/office/officeart/2005/8/layout/orgChart1"/>
    <dgm:cxn modelId="{1DF8CC3A-F6F0-4927-ADA3-5F60907EA226}" type="presParOf" srcId="{61B7F43A-3BB7-4A48-BCC5-3AA3C0ED7C48}" destId="{412B42C5-3A4E-47AF-8715-C9A2D321564D}" srcOrd="1" destOrd="0" presId="urn:microsoft.com/office/officeart/2005/8/layout/orgChart1"/>
    <dgm:cxn modelId="{7A854FB5-565E-4172-9DC7-2272EDE4991E}" type="presParOf" srcId="{412B42C5-3A4E-47AF-8715-C9A2D321564D}" destId="{74344239-C8F8-4704-8EAB-5C2CA9CC7E5D}" srcOrd="0" destOrd="0" presId="urn:microsoft.com/office/officeart/2005/8/layout/orgChart1"/>
    <dgm:cxn modelId="{29AC3DBB-4A3E-4297-8294-297C9B4DF33A}" type="presParOf" srcId="{412B42C5-3A4E-47AF-8715-C9A2D321564D}" destId="{D4AC8030-9417-49F4-854E-F1AF47D76523}" srcOrd="1" destOrd="0" presId="urn:microsoft.com/office/officeart/2005/8/layout/orgChart1"/>
    <dgm:cxn modelId="{588FA3B2-8FE4-43EC-A4E1-DC4E13090913}" type="presParOf" srcId="{D4AC8030-9417-49F4-854E-F1AF47D76523}" destId="{EA42202E-E8DB-434D-BC91-745B00E6B794}" srcOrd="0" destOrd="0" presId="urn:microsoft.com/office/officeart/2005/8/layout/orgChart1"/>
    <dgm:cxn modelId="{3E1D24C2-6414-4714-A961-9FCC15DAB11D}" type="presParOf" srcId="{EA42202E-E8DB-434D-BC91-745B00E6B794}" destId="{C2BD0A58-BCC7-4194-A7E8-7427A5126BDF}" srcOrd="0" destOrd="0" presId="urn:microsoft.com/office/officeart/2005/8/layout/orgChart1"/>
    <dgm:cxn modelId="{011D2311-9CA0-4E5A-9C88-0CF6E5988D39}" type="presParOf" srcId="{EA42202E-E8DB-434D-BC91-745B00E6B794}" destId="{8F6D05E8-C33F-4E55-BB40-117AB4CAD37A}" srcOrd="1" destOrd="0" presId="urn:microsoft.com/office/officeart/2005/8/layout/orgChart1"/>
    <dgm:cxn modelId="{29438C12-46C1-4B37-9717-CCB1EF77DB95}" type="presParOf" srcId="{D4AC8030-9417-49F4-854E-F1AF47D76523}" destId="{20B9E8BA-1D76-4833-9B31-4C60864CF9B1}" srcOrd="1" destOrd="0" presId="urn:microsoft.com/office/officeart/2005/8/layout/orgChart1"/>
    <dgm:cxn modelId="{E1E72C41-78C1-4061-84EB-5869F01C1543}" type="presParOf" srcId="{D4AC8030-9417-49F4-854E-F1AF47D76523}" destId="{665C0FA5-DCDA-481A-95E6-390B82111B9E}" srcOrd="2" destOrd="0" presId="urn:microsoft.com/office/officeart/2005/8/layout/orgChart1"/>
    <dgm:cxn modelId="{285EE243-C263-40DC-B75C-05929C051B06}" type="presParOf" srcId="{412B42C5-3A4E-47AF-8715-C9A2D321564D}" destId="{AD72A94B-7EED-45D6-94FF-DDE0816BF8C0}" srcOrd="2" destOrd="0" presId="urn:microsoft.com/office/officeart/2005/8/layout/orgChart1"/>
    <dgm:cxn modelId="{691C74DB-18DD-405D-82A6-DA02FFB63BEF}" type="presParOf" srcId="{412B42C5-3A4E-47AF-8715-C9A2D321564D}" destId="{B59FFA11-0C8F-4F96-9395-AC3C92583C5C}" srcOrd="3" destOrd="0" presId="urn:microsoft.com/office/officeart/2005/8/layout/orgChart1"/>
    <dgm:cxn modelId="{3EC8BDC4-625C-4502-AC66-C9A14BD8CEAA}" type="presParOf" srcId="{B59FFA11-0C8F-4F96-9395-AC3C92583C5C}" destId="{7FE6F875-52A3-4187-A6C4-4A580790B839}" srcOrd="0" destOrd="0" presId="urn:microsoft.com/office/officeart/2005/8/layout/orgChart1"/>
    <dgm:cxn modelId="{2B58177E-089E-45DA-B79E-783F696DFCAF}" type="presParOf" srcId="{7FE6F875-52A3-4187-A6C4-4A580790B839}" destId="{910B8B91-5C96-4FF8-BB53-D8F951F8531D}" srcOrd="0" destOrd="0" presId="urn:microsoft.com/office/officeart/2005/8/layout/orgChart1"/>
    <dgm:cxn modelId="{D0C32ADC-A5B2-493D-BCEA-768AC32EE0F2}" type="presParOf" srcId="{7FE6F875-52A3-4187-A6C4-4A580790B839}" destId="{DDC62827-FA51-4FD8-A4C3-B36155B69BC7}" srcOrd="1" destOrd="0" presId="urn:microsoft.com/office/officeart/2005/8/layout/orgChart1"/>
    <dgm:cxn modelId="{A205AD8B-2B3B-44D5-9A13-9D9C6DA18C12}" type="presParOf" srcId="{B59FFA11-0C8F-4F96-9395-AC3C92583C5C}" destId="{1521C30B-493F-4010-8F9C-B2F299793E6D}" srcOrd="1" destOrd="0" presId="urn:microsoft.com/office/officeart/2005/8/layout/orgChart1"/>
    <dgm:cxn modelId="{C99AB67F-B2D8-4191-9698-8F00AF5B7DAE}" type="presParOf" srcId="{B59FFA11-0C8F-4F96-9395-AC3C92583C5C}" destId="{530D65DA-A587-42A9-BA00-DBD8B2CF932B}" srcOrd="2" destOrd="0" presId="urn:microsoft.com/office/officeart/2005/8/layout/orgChart1"/>
    <dgm:cxn modelId="{9EBE0ED0-2714-4879-B18A-02F2524F9D43}" type="presParOf" srcId="{61B7F43A-3BB7-4A48-BCC5-3AA3C0ED7C48}" destId="{0B305E5A-EEF8-4EB8-9B37-3BB3372000BF}" srcOrd="2" destOrd="0" presId="urn:microsoft.com/office/officeart/2005/8/layout/orgChart1"/>
    <dgm:cxn modelId="{6D224689-7CB1-4240-A45F-028B5368552A}" type="presParOf" srcId="{E6059340-EB09-4276-8F57-B710E1CE731B}" destId="{F198346B-99B3-459D-8C73-56C42A9CA7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5C321-8EEF-45F2-A394-52ECE58B7FE8}">
      <dsp:nvSpPr>
        <dsp:cNvPr id="0" name=""/>
        <dsp:cNvSpPr/>
      </dsp:nvSpPr>
      <dsp:spPr>
        <a:xfrm>
          <a:off x="3943350" y="1563795"/>
          <a:ext cx="3267560" cy="283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74"/>
              </a:lnTo>
              <a:lnTo>
                <a:pt x="3267560" y="141774"/>
              </a:lnTo>
              <a:lnTo>
                <a:pt x="3267560" y="283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3962E-B7A4-49AF-8049-81E475AB413A}">
      <dsp:nvSpPr>
        <dsp:cNvPr id="0" name=""/>
        <dsp:cNvSpPr/>
      </dsp:nvSpPr>
      <dsp:spPr>
        <a:xfrm>
          <a:off x="3943350" y="1563795"/>
          <a:ext cx="1633780" cy="283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74"/>
              </a:lnTo>
              <a:lnTo>
                <a:pt x="1633780" y="141774"/>
              </a:lnTo>
              <a:lnTo>
                <a:pt x="1633780" y="283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0B10B-6C00-4D61-A73D-29D34957CC48}">
      <dsp:nvSpPr>
        <dsp:cNvPr id="0" name=""/>
        <dsp:cNvSpPr/>
      </dsp:nvSpPr>
      <dsp:spPr>
        <a:xfrm>
          <a:off x="3897629" y="1563795"/>
          <a:ext cx="91440" cy="283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E4224-B965-4673-968C-D0871527D800}">
      <dsp:nvSpPr>
        <dsp:cNvPr id="0" name=""/>
        <dsp:cNvSpPr/>
      </dsp:nvSpPr>
      <dsp:spPr>
        <a:xfrm>
          <a:off x="2309569" y="1563795"/>
          <a:ext cx="1633780" cy="283548"/>
        </a:xfrm>
        <a:custGeom>
          <a:avLst/>
          <a:gdLst/>
          <a:ahLst/>
          <a:cxnLst/>
          <a:rect l="0" t="0" r="0" b="0"/>
          <a:pathLst>
            <a:path>
              <a:moveTo>
                <a:pt x="1633780" y="0"/>
              </a:moveTo>
              <a:lnTo>
                <a:pt x="1633780" y="141774"/>
              </a:lnTo>
              <a:lnTo>
                <a:pt x="0" y="141774"/>
              </a:lnTo>
              <a:lnTo>
                <a:pt x="0" y="283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4D854-6135-4533-8C37-40031DC098FA}">
      <dsp:nvSpPr>
        <dsp:cNvPr id="0" name=""/>
        <dsp:cNvSpPr/>
      </dsp:nvSpPr>
      <dsp:spPr>
        <a:xfrm>
          <a:off x="675789" y="1563795"/>
          <a:ext cx="3267560" cy="283548"/>
        </a:xfrm>
        <a:custGeom>
          <a:avLst/>
          <a:gdLst/>
          <a:ahLst/>
          <a:cxnLst/>
          <a:rect l="0" t="0" r="0" b="0"/>
          <a:pathLst>
            <a:path>
              <a:moveTo>
                <a:pt x="3267560" y="0"/>
              </a:moveTo>
              <a:lnTo>
                <a:pt x="3267560" y="141774"/>
              </a:lnTo>
              <a:lnTo>
                <a:pt x="0" y="141774"/>
              </a:lnTo>
              <a:lnTo>
                <a:pt x="0" y="2835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7B952-663E-4F04-8B03-3D23FB888027}">
      <dsp:nvSpPr>
        <dsp:cNvPr id="0" name=""/>
        <dsp:cNvSpPr/>
      </dsp:nvSpPr>
      <dsp:spPr>
        <a:xfrm>
          <a:off x="3077439" y="517602"/>
          <a:ext cx="1731820" cy="1046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Symptomatic Treatment</a:t>
          </a:r>
        </a:p>
      </dsp:txBody>
      <dsp:txXfrm>
        <a:off x="3077439" y="517602"/>
        <a:ext cx="1731820" cy="1046193"/>
      </dsp:txXfrm>
    </dsp:sp>
    <dsp:sp modelId="{F793CB36-5A5D-4478-AB05-EDA21EFFE60F}">
      <dsp:nvSpPr>
        <dsp:cNvPr id="0" name=""/>
        <dsp:cNvSpPr/>
      </dsp:nvSpPr>
      <dsp:spPr>
        <a:xfrm>
          <a:off x="673" y="1847344"/>
          <a:ext cx="1350231" cy="675115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Constitutional</a:t>
          </a:r>
        </a:p>
      </dsp:txBody>
      <dsp:txXfrm>
        <a:off x="673" y="1847344"/>
        <a:ext cx="1350231" cy="675115"/>
      </dsp:txXfrm>
    </dsp:sp>
    <dsp:sp modelId="{8BEDF099-4F3C-45AB-8C76-7DD394747B81}">
      <dsp:nvSpPr>
        <dsp:cNvPr id="0" name=""/>
        <dsp:cNvSpPr/>
      </dsp:nvSpPr>
      <dsp:spPr>
        <a:xfrm>
          <a:off x="1634454" y="1847344"/>
          <a:ext cx="1350231" cy="67511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GI/GU</a:t>
          </a:r>
        </a:p>
      </dsp:txBody>
      <dsp:txXfrm>
        <a:off x="1634454" y="1847344"/>
        <a:ext cx="1350231" cy="675115"/>
      </dsp:txXfrm>
    </dsp:sp>
    <dsp:sp modelId="{9290400C-5A14-4441-A2B1-B8089CA69565}">
      <dsp:nvSpPr>
        <dsp:cNvPr id="0" name=""/>
        <dsp:cNvSpPr/>
      </dsp:nvSpPr>
      <dsp:spPr>
        <a:xfrm>
          <a:off x="3268234" y="1847344"/>
          <a:ext cx="1350231" cy="67511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Musculoskeletal</a:t>
          </a:r>
        </a:p>
      </dsp:txBody>
      <dsp:txXfrm>
        <a:off x="3268234" y="1847344"/>
        <a:ext cx="1350231" cy="675115"/>
      </dsp:txXfrm>
    </dsp:sp>
    <dsp:sp modelId="{B2AB0966-17E5-4763-A2DC-433A200FDFF3}">
      <dsp:nvSpPr>
        <dsp:cNvPr id="0" name=""/>
        <dsp:cNvSpPr/>
      </dsp:nvSpPr>
      <dsp:spPr>
        <a:xfrm>
          <a:off x="4902014" y="1847344"/>
          <a:ext cx="1350231" cy="67511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Otolaryngologic</a:t>
          </a:r>
        </a:p>
      </dsp:txBody>
      <dsp:txXfrm>
        <a:off x="4902014" y="1847344"/>
        <a:ext cx="1350231" cy="675115"/>
      </dsp:txXfrm>
    </dsp:sp>
    <dsp:sp modelId="{F4DE4766-A8BA-404E-B8FA-3BA134181CC4}">
      <dsp:nvSpPr>
        <dsp:cNvPr id="0" name=""/>
        <dsp:cNvSpPr/>
      </dsp:nvSpPr>
      <dsp:spPr>
        <a:xfrm>
          <a:off x="6535794" y="1847344"/>
          <a:ext cx="1350231" cy="67511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Psychologic</a:t>
          </a:r>
        </a:p>
      </dsp:txBody>
      <dsp:txXfrm>
        <a:off x="6535794" y="1847344"/>
        <a:ext cx="1350231" cy="6751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A94B-7EED-45D6-94FF-DDE0816BF8C0}">
      <dsp:nvSpPr>
        <dsp:cNvPr id="0" name=""/>
        <dsp:cNvSpPr/>
      </dsp:nvSpPr>
      <dsp:spPr>
        <a:xfrm>
          <a:off x="6897204" y="1687847"/>
          <a:ext cx="208933" cy="162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683"/>
              </a:lnTo>
              <a:lnTo>
                <a:pt x="208933" y="162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44239-C8F8-4704-8EAB-5C2CA9CC7E5D}">
      <dsp:nvSpPr>
        <dsp:cNvPr id="0" name=""/>
        <dsp:cNvSpPr/>
      </dsp:nvSpPr>
      <dsp:spPr>
        <a:xfrm>
          <a:off x="6897204" y="1687847"/>
          <a:ext cx="208933" cy="64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0"/>
              </a:lnTo>
              <a:lnTo>
                <a:pt x="208933" y="640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93B0-7970-43AD-B875-AB5F61F19C9B}">
      <dsp:nvSpPr>
        <dsp:cNvPr id="0" name=""/>
        <dsp:cNvSpPr/>
      </dsp:nvSpPr>
      <dsp:spPr>
        <a:xfrm>
          <a:off x="4083563" y="698894"/>
          <a:ext cx="3370797" cy="29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"/>
              </a:lnTo>
              <a:lnTo>
                <a:pt x="3370797" y="146253"/>
              </a:lnTo>
              <a:lnTo>
                <a:pt x="3370797" y="292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364F3-9CD6-45A7-87DA-D0BE07CEE858}">
      <dsp:nvSpPr>
        <dsp:cNvPr id="0" name=""/>
        <dsp:cNvSpPr/>
      </dsp:nvSpPr>
      <dsp:spPr>
        <a:xfrm>
          <a:off x="5211805" y="1687847"/>
          <a:ext cx="208933" cy="162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683"/>
              </a:lnTo>
              <a:lnTo>
                <a:pt x="208933" y="162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B3B03-F6DB-4445-9442-B89E3ADD223A}">
      <dsp:nvSpPr>
        <dsp:cNvPr id="0" name=""/>
        <dsp:cNvSpPr/>
      </dsp:nvSpPr>
      <dsp:spPr>
        <a:xfrm>
          <a:off x="5211805" y="1687847"/>
          <a:ext cx="208933" cy="64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0"/>
              </a:lnTo>
              <a:lnTo>
                <a:pt x="208933" y="640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1209C-D4EA-4943-9B29-20517ED9B29F}">
      <dsp:nvSpPr>
        <dsp:cNvPr id="0" name=""/>
        <dsp:cNvSpPr/>
      </dsp:nvSpPr>
      <dsp:spPr>
        <a:xfrm>
          <a:off x="4083563" y="698894"/>
          <a:ext cx="1685398" cy="29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"/>
              </a:lnTo>
              <a:lnTo>
                <a:pt x="1685398" y="146253"/>
              </a:lnTo>
              <a:lnTo>
                <a:pt x="1685398" y="292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A3D22-53ED-4559-B967-04477A9D09AE}">
      <dsp:nvSpPr>
        <dsp:cNvPr id="0" name=""/>
        <dsp:cNvSpPr/>
      </dsp:nvSpPr>
      <dsp:spPr>
        <a:xfrm>
          <a:off x="3526406" y="1687847"/>
          <a:ext cx="208933" cy="162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683"/>
              </a:lnTo>
              <a:lnTo>
                <a:pt x="208933" y="162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E0135-006A-4005-B1C1-50A78329C13B}">
      <dsp:nvSpPr>
        <dsp:cNvPr id="0" name=""/>
        <dsp:cNvSpPr/>
      </dsp:nvSpPr>
      <dsp:spPr>
        <a:xfrm>
          <a:off x="3526406" y="1687847"/>
          <a:ext cx="208933" cy="64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0"/>
              </a:lnTo>
              <a:lnTo>
                <a:pt x="208933" y="640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8A83-1F97-45C6-A144-2B01944AA1F8}">
      <dsp:nvSpPr>
        <dsp:cNvPr id="0" name=""/>
        <dsp:cNvSpPr/>
      </dsp:nvSpPr>
      <dsp:spPr>
        <a:xfrm>
          <a:off x="4037843" y="698894"/>
          <a:ext cx="91440" cy="292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ABC2-62A5-4D9F-90C7-854FEC1CF848}">
      <dsp:nvSpPr>
        <dsp:cNvPr id="0" name=""/>
        <dsp:cNvSpPr/>
      </dsp:nvSpPr>
      <dsp:spPr>
        <a:xfrm>
          <a:off x="1841007" y="1687847"/>
          <a:ext cx="208933" cy="162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683"/>
              </a:lnTo>
              <a:lnTo>
                <a:pt x="208933" y="162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19F88-A6EF-496E-BF7C-1852301F2D2D}">
      <dsp:nvSpPr>
        <dsp:cNvPr id="0" name=""/>
        <dsp:cNvSpPr/>
      </dsp:nvSpPr>
      <dsp:spPr>
        <a:xfrm>
          <a:off x="1841007" y="1687847"/>
          <a:ext cx="208933" cy="64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0"/>
              </a:lnTo>
              <a:lnTo>
                <a:pt x="208933" y="640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2CD55-795E-4EF3-8BD8-B0C6AAB0068F}">
      <dsp:nvSpPr>
        <dsp:cNvPr id="0" name=""/>
        <dsp:cNvSpPr/>
      </dsp:nvSpPr>
      <dsp:spPr>
        <a:xfrm>
          <a:off x="2398164" y="698894"/>
          <a:ext cx="1685398" cy="292507"/>
        </a:xfrm>
        <a:custGeom>
          <a:avLst/>
          <a:gdLst/>
          <a:ahLst/>
          <a:cxnLst/>
          <a:rect l="0" t="0" r="0" b="0"/>
          <a:pathLst>
            <a:path>
              <a:moveTo>
                <a:pt x="1685398" y="0"/>
              </a:moveTo>
              <a:lnTo>
                <a:pt x="1685398" y="146253"/>
              </a:lnTo>
              <a:lnTo>
                <a:pt x="0" y="146253"/>
              </a:lnTo>
              <a:lnTo>
                <a:pt x="0" y="292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AEB6-626D-4AA5-9FE1-CF62E55773AC}">
      <dsp:nvSpPr>
        <dsp:cNvPr id="0" name=""/>
        <dsp:cNvSpPr/>
      </dsp:nvSpPr>
      <dsp:spPr>
        <a:xfrm>
          <a:off x="155608" y="1687847"/>
          <a:ext cx="208933" cy="162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683"/>
              </a:lnTo>
              <a:lnTo>
                <a:pt x="208933" y="162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F461-AEDC-4C37-BBF8-798D87D22E60}">
      <dsp:nvSpPr>
        <dsp:cNvPr id="0" name=""/>
        <dsp:cNvSpPr/>
      </dsp:nvSpPr>
      <dsp:spPr>
        <a:xfrm>
          <a:off x="155608" y="1687847"/>
          <a:ext cx="208933" cy="640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0"/>
              </a:lnTo>
              <a:lnTo>
                <a:pt x="208933" y="6407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C7FD0-A854-4E84-A5B0-3AA4AED78621}">
      <dsp:nvSpPr>
        <dsp:cNvPr id="0" name=""/>
        <dsp:cNvSpPr/>
      </dsp:nvSpPr>
      <dsp:spPr>
        <a:xfrm>
          <a:off x="712765" y="698894"/>
          <a:ext cx="3370797" cy="292507"/>
        </a:xfrm>
        <a:custGeom>
          <a:avLst/>
          <a:gdLst/>
          <a:ahLst/>
          <a:cxnLst/>
          <a:rect l="0" t="0" r="0" b="0"/>
          <a:pathLst>
            <a:path>
              <a:moveTo>
                <a:pt x="3370797" y="0"/>
              </a:moveTo>
              <a:lnTo>
                <a:pt x="3370797" y="146253"/>
              </a:lnTo>
              <a:lnTo>
                <a:pt x="0" y="146253"/>
              </a:lnTo>
              <a:lnTo>
                <a:pt x="0" y="292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C940-90AE-4FA4-BD24-7DC1BE5E8183}">
      <dsp:nvSpPr>
        <dsp:cNvPr id="0" name=""/>
        <dsp:cNvSpPr/>
      </dsp:nvSpPr>
      <dsp:spPr>
        <a:xfrm>
          <a:off x="3387117" y="2448"/>
          <a:ext cx="1392891" cy="6964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387117" y="2448"/>
        <a:ext cx="1392891" cy="696445"/>
      </dsp:txXfrm>
    </dsp:sp>
    <dsp:sp modelId="{EEFD8B82-BC1F-476B-99EA-BB26C8BF7D27}">
      <dsp:nvSpPr>
        <dsp:cNvPr id="0" name=""/>
        <dsp:cNvSpPr/>
      </dsp:nvSpPr>
      <dsp:spPr>
        <a:xfrm>
          <a:off x="16319" y="991402"/>
          <a:ext cx="1392891" cy="69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Eating, drinking difficulties</a:t>
          </a:r>
        </a:p>
      </dsp:txBody>
      <dsp:txXfrm>
        <a:off x="16319" y="991402"/>
        <a:ext cx="1392891" cy="696445"/>
      </dsp:txXfrm>
    </dsp:sp>
    <dsp:sp modelId="{31CBADF4-372E-40B1-9BB4-5CEBE31839A1}">
      <dsp:nvSpPr>
        <dsp:cNvPr id="0" name=""/>
        <dsp:cNvSpPr/>
      </dsp:nvSpPr>
      <dsp:spPr>
        <a:xfrm>
          <a:off x="364542" y="1980355"/>
          <a:ext cx="1392891" cy="6964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Gastrostomy</a:t>
          </a:r>
        </a:p>
      </dsp:txBody>
      <dsp:txXfrm>
        <a:off x="364542" y="1980355"/>
        <a:ext cx="1392891" cy="696445"/>
      </dsp:txXfrm>
    </dsp:sp>
    <dsp:sp modelId="{0A867D29-3464-4685-B969-59D0AD79451F}">
      <dsp:nvSpPr>
        <dsp:cNvPr id="0" name=""/>
        <dsp:cNvSpPr/>
      </dsp:nvSpPr>
      <dsp:spPr>
        <a:xfrm>
          <a:off x="364542" y="2969308"/>
          <a:ext cx="1392891" cy="6964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Gastroenterologist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Dietitian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Speech pathologist</a:t>
          </a:r>
        </a:p>
      </dsp:txBody>
      <dsp:txXfrm>
        <a:off x="364542" y="2969308"/>
        <a:ext cx="1392891" cy="696445"/>
      </dsp:txXfrm>
    </dsp:sp>
    <dsp:sp modelId="{E58B30E8-9CC4-4FBE-92CC-43108C338AD4}">
      <dsp:nvSpPr>
        <dsp:cNvPr id="0" name=""/>
        <dsp:cNvSpPr/>
      </dsp:nvSpPr>
      <dsp:spPr>
        <a:xfrm>
          <a:off x="1701718" y="991402"/>
          <a:ext cx="1392891" cy="69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Grief and loss</a:t>
          </a:r>
        </a:p>
      </dsp:txBody>
      <dsp:txXfrm>
        <a:off x="1701718" y="991402"/>
        <a:ext cx="1392891" cy="696445"/>
      </dsp:txXfrm>
    </dsp:sp>
    <dsp:sp modelId="{538BC319-C4A8-4610-8692-363F77E29ADD}">
      <dsp:nvSpPr>
        <dsp:cNvPr id="0" name=""/>
        <dsp:cNvSpPr/>
      </dsp:nvSpPr>
      <dsp:spPr>
        <a:xfrm>
          <a:off x="2049941" y="1980355"/>
          <a:ext cx="1392891" cy="6964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Counseling and support for patient and family</a:t>
          </a:r>
        </a:p>
      </dsp:txBody>
      <dsp:txXfrm>
        <a:off x="2049941" y="1980355"/>
        <a:ext cx="1392891" cy="696445"/>
      </dsp:txXfrm>
    </dsp:sp>
    <dsp:sp modelId="{053DEB63-8B05-48FB-A7A9-E883BB5DB20C}">
      <dsp:nvSpPr>
        <dsp:cNvPr id="0" name=""/>
        <dsp:cNvSpPr/>
      </dsp:nvSpPr>
      <dsp:spPr>
        <a:xfrm>
          <a:off x="2049941" y="2969308"/>
          <a:ext cx="1392891" cy="6964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Social worker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Psychologist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ALS association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Palliative care team</a:t>
          </a:r>
        </a:p>
      </dsp:txBody>
      <dsp:txXfrm>
        <a:off x="2049941" y="2969308"/>
        <a:ext cx="1392891" cy="696445"/>
      </dsp:txXfrm>
    </dsp:sp>
    <dsp:sp modelId="{F72DF2AD-7EBD-4A3F-8D72-E88DCDAA7A7F}">
      <dsp:nvSpPr>
        <dsp:cNvPr id="0" name=""/>
        <dsp:cNvSpPr/>
      </dsp:nvSpPr>
      <dsp:spPr>
        <a:xfrm>
          <a:off x="3387117" y="991402"/>
          <a:ext cx="1392891" cy="69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Mobility</a:t>
          </a:r>
        </a:p>
      </dsp:txBody>
      <dsp:txXfrm>
        <a:off x="3387117" y="991402"/>
        <a:ext cx="1392891" cy="696445"/>
      </dsp:txXfrm>
    </dsp:sp>
    <dsp:sp modelId="{01CE9CEB-0670-47F6-933B-515A095FD795}">
      <dsp:nvSpPr>
        <dsp:cNvPr id="0" name=""/>
        <dsp:cNvSpPr/>
      </dsp:nvSpPr>
      <dsp:spPr>
        <a:xfrm>
          <a:off x="3735340" y="1980355"/>
          <a:ext cx="1392891" cy="6964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Mobility equipment</a:t>
          </a:r>
        </a:p>
      </dsp:txBody>
      <dsp:txXfrm>
        <a:off x="3735340" y="1980355"/>
        <a:ext cx="1392891" cy="696445"/>
      </dsp:txXfrm>
    </dsp:sp>
    <dsp:sp modelId="{DFE3AEF5-B78B-4E65-82C3-C3C87FDE8CBD}">
      <dsp:nvSpPr>
        <dsp:cNvPr id="0" name=""/>
        <dsp:cNvSpPr/>
      </dsp:nvSpPr>
      <dsp:spPr>
        <a:xfrm>
          <a:off x="3735340" y="2969308"/>
          <a:ext cx="1392891" cy="6964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Physiotherapist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Occupational therapist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ALS association</a:t>
          </a:r>
        </a:p>
      </dsp:txBody>
      <dsp:txXfrm>
        <a:off x="3735340" y="2969308"/>
        <a:ext cx="1392891" cy="696445"/>
      </dsp:txXfrm>
    </dsp:sp>
    <dsp:sp modelId="{555C4160-5450-4FE6-AB36-EB38AD4AC641}">
      <dsp:nvSpPr>
        <dsp:cNvPr id="0" name=""/>
        <dsp:cNvSpPr/>
      </dsp:nvSpPr>
      <dsp:spPr>
        <a:xfrm>
          <a:off x="5072516" y="991402"/>
          <a:ext cx="1392891" cy="69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Saliva management</a:t>
          </a:r>
        </a:p>
      </dsp:txBody>
      <dsp:txXfrm>
        <a:off x="5072516" y="991402"/>
        <a:ext cx="1392891" cy="696445"/>
      </dsp:txXfrm>
    </dsp:sp>
    <dsp:sp modelId="{05DCCE4F-C7E6-418A-AD10-496DDFF17DAE}">
      <dsp:nvSpPr>
        <dsp:cNvPr id="0" name=""/>
        <dsp:cNvSpPr/>
      </dsp:nvSpPr>
      <dsp:spPr>
        <a:xfrm>
          <a:off x="5420739" y="1980355"/>
          <a:ext cx="1392891" cy="6964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Medication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Onabotulinumtoxin</a:t>
          </a:r>
        </a:p>
      </dsp:txBody>
      <dsp:txXfrm>
        <a:off x="5420739" y="1980355"/>
        <a:ext cx="1392891" cy="696445"/>
      </dsp:txXfrm>
    </dsp:sp>
    <dsp:sp modelId="{F5AE0D34-6ECF-4F15-BCA3-8A57C36D7226}">
      <dsp:nvSpPr>
        <dsp:cNvPr id="0" name=""/>
        <dsp:cNvSpPr/>
      </dsp:nvSpPr>
      <dsp:spPr>
        <a:xfrm>
          <a:off x="5420739" y="2969308"/>
          <a:ext cx="1392891" cy="6964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Neurologist/PCP/Palliative care team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Neurologist</a:t>
          </a:r>
        </a:p>
      </dsp:txBody>
      <dsp:txXfrm>
        <a:off x="5420739" y="2969308"/>
        <a:ext cx="1392891" cy="696445"/>
      </dsp:txXfrm>
    </dsp:sp>
    <dsp:sp modelId="{50460069-F249-46DD-B851-FF3D08AD3CC3}">
      <dsp:nvSpPr>
        <dsp:cNvPr id="0" name=""/>
        <dsp:cNvSpPr/>
      </dsp:nvSpPr>
      <dsp:spPr>
        <a:xfrm>
          <a:off x="6757915" y="991402"/>
          <a:ext cx="1392891" cy="69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 care</a:t>
          </a:r>
        </a:p>
      </dsp:txBody>
      <dsp:txXfrm>
        <a:off x="6757915" y="991402"/>
        <a:ext cx="1392891" cy="696445"/>
      </dsp:txXfrm>
    </dsp:sp>
    <dsp:sp modelId="{C2BD0A58-BCC7-4194-A7E8-7427A5126BDF}">
      <dsp:nvSpPr>
        <dsp:cNvPr id="0" name=""/>
        <dsp:cNvSpPr/>
      </dsp:nvSpPr>
      <dsp:spPr>
        <a:xfrm>
          <a:off x="7106138" y="1980355"/>
          <a:ext cx="1392891" cy="6964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Assistive equipment</a:t>
          </a:r>
        </a:p>
      </dsp:txBody>
      <dsp:txXfrm>
        <a:off x="7106138" y="1980355"/>
        <a:ext cx="1392891" cy="696445"/>
      </dsp:txXfrm>
    </dsp:sp>
    <dsp:sp modelId="{910B8B91-5C96-4FF8-BB53-D8F951F8531D}">
      <dsp:nvSpPr>
        <dsp:cNvPr id="0" name=""/>
        <dsp:cNvSpPr/>
      </dsp:nvSpPr>
      <dsp:spPr>
        <a:xfrm>
          <a:off x="7106138" y="2969308"/>
          <a:ext cx="1392891" cy="6964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Occupational therapist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Nursing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ALS association</a:t>
          </a:r>
        </a:p>
      </dsp:txBody>
      <dsp:txXfrm>
        <a:off x="7106138" y="2969308"/>
        <a:ext cx="1392891" cy="696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90FB1-116C-4F33-B12A-C0499748D345}">
      <dsp:nvSpPr>
        <dsp:cNvPr id="0" name=""/>
        <dsp:cNvSpPr/>
      </dsp:nvSpPr>
      <dsp:spPr>
        <a:xfrm rot="5400000">
          <a:off x="4769787" y="-1782246"/>
          <a:ext cx="1186336" cy="504748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Modafanil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Improve sleep</a:t>
          </a:r>
        </a:p>
      </dsp:txBody>
      <dsp:txXfrm rot="-5400000">
        <a:off x="2839211" y="206242"/>
        <a:ext cx="4989576" cy="1070512"/>
      </dsp:txXfrm>
    </dsp:sp>
    <dsp:sp modelId="{EE9BC678-2501-4C34-90FD-B51D3AC75DA2}">
      <dsp:nvSpPr>
        <dsp:cNvPr id="0" name=""/>
        <dsp:cNvSpPr/>
      </dsp:nvSpPr>
      <dsp:spPr>
        <a:xfrm>
          <a:off x="0" y="37"/>
          <a:ext cx="2839212" cy="1482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</a:rPr>
            <a:t>Fatigue</a:t>
          </a:r>
        </a:p>
      </dsp:txBody>
      <dsp:txXfrm>
        <a:off x="72390" y="72427"/>
        <a:ext cx="2694432" cy="1338140"/>
      </dsp:txXfrm>
    </dsp:sp>
    <dsp:sp modelId="{8A68EBE6-2BFF-4451-8D2F-E0F894153339}">
      <dsp:nvSpPr>
        <dsp:cNvPr id="0" name=""/>
        <dsp:cNvSpPr/>
      </dsp:nvSpPr>
      <dsp:spPr>
        <a:xfrm rot="5400000">
          <a:off x="4769787" y="-225179"/>
          <a:ext cx="1186336" cy="5047488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TCAs (amitriptyline), mirtazapine, zolpidem, eszopiclone, zaleplon, antihistamines (diphenhydramine), benzodiazepines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Comfort during sleep, noninvasive ventilation</a:t>
          </a:r>
        </a:p>
      </dsp:txBody>
      <dsp:txXfrm rot="-5400000">
        <a:off x="2839211" y="1763309"/>
        <a:ext cx="4989576" cy="1070512"/>
      </dsp:txXfrm>
    </dsp:sp>
    <dsp:sp modelId="{BDD4838A-C2A4-4211-9806-CFCB3B9F8958}">
      <dsp:nvSpPr>
        <dsp:cNvPr id="0" name=""/>
        <dsp:cNvSpPr/>
      </dsp:nvSpPr>
      <dsp:spPr>
        <a:xfrm>
          <a:off x="0" y="1557104"/>
          <a:ext cx="2839212" cy="14829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</a:rPr>
            <a:t>Insomnia</a:t>
          </a:r>
        </a:p>
      </dsp:txBody>
      <dsp:txXfrm>
        <a:off x="72390" y="1629494"/>
        <a:ext cx="2694432" cy="1338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AC71-E38A-4571-8B1A-684C8E0019E1}">
      <dsp:nvSpPr>
        <dsp:cNvPr id="0" name=""/>
        <dsp:cNvSpPr/>
      </dsp:nvSpPr>
      <dsp:spPr>
        <a:xfrm rot="5400000">
          <a:off x="4906781" y="-1951798"/>
          <a:ext cx="912348" cy="504748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Pharmacologic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Docusate, senna, bisacodyl, lactulose, magnesium, polyethylene glycol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Nonpharmacologic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Increase hydration, fiber intake; prune or apple juice</a:t>
          </a:r>
        </a:p>
      </dsp:txBody>
      <dsp:txXfrm rot="-5400000">
        <a:off x="2839212" y="160308"/>
        <a:ext cx="5002951" cy="823274"/>
      </dsp:txXfrm>
    </dsp:sp>
    <dsp:sp modelId="{7987C28C-ADCA-45C8-B819-291D551ABD97}">
      <dsp:nvSpPr>
        <dsp:cNvPr id="0" name=""/>
        <dsp:cNvSpPr/>
      </dsp:nvSpPr>
      <dsp:spPr>
        <a:xfrm>
          <a:off x="0" y="1727"/>
          <a:ext cx="2839212" cy="114043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Constipation</a:t>
          </a:r>
        </a:p>
      </dsp:txBody>
      <dsp:txXfrm>
        <a:off x="55671" y="57398"/>
        <a:ext cx="2727870" cy="1029093"/>
      </dsp:txXfrm>
    </dsp:sp>
    <dsp:sp modelId="{85BEEF97-1629-4D19-8ECD-43462A5697B5}">
      <dsp:nvSpPr>
        <dsp:cNvPr id="0" name=""/>
        <dsp:cNvSpPr/>
      </dsp:nvSpPr>
      <dsp:spPr>
        <a:xfrm rot="5400000">
          <a:off x="4906781" y="-754340"/>
          <a:ext cx="912348" cy="504748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Pharmacologic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Sildenafil, tadalafil, vardenafil, avanafil</a:t>
          </a:r>
        </a:p>
      </dsp:txBody>
      <dsp:txXfrm rot="-5400000">
        <a:off x="2839212" y="1357766"/>
        <a:ext cx="5002951" cy="823274"/>
      </dsp:txXfrm>
    </dsp:sp>
    <dsp:sp modelId="{3D1C21E7-20D0-41C8-8D3B-9EE9FE0D8A08}">
      <dsp:nvSpPr>
        <dsp:cNvPr id="0" name=""/>
        <dsp:cNvSpPr/>
      </dsp:nvSpPr>
      <dsp:spPr>
        <a:xfrm>
          <a:off x="0" y="1199185"/>
          <a:ext cx="2839212" cy="114043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Erectile dysfunction</a:t>
          </a:r>
        </a:p>
      </dsp:txBody>
      <dsp:txXfrm>
        <a:off x="55671" y="1254856"/>
        <a:ext cx="2727870" cy="1029093"/>
      </dsp:txXfrm>
    </dsp:sp>
    <dsp:sp modelId="{F83AE936-1484-4236-A30F-E6C9445611DB}">
      <dsp:nvSpPr>
        <dsp:cNvPr id="0" name=""/>
        <dsp:cNvSpPr/>
      </dsp:nvSpPr>
      <dsp:spPr>
        <a:xfrm rot="5400000">
          <a:off x="4906781" y="443117"/>
          <a:ext cx="912348" cy="5047488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Pharmacologic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Oxybutynin, tolterodine, solifenacin, mirabegron, amitriptyline</a:t>
          </a:r>
        </a:p>
      </dsp:txBody>
      <dsp:txXfrm rot="-5400000">
        <a:off x="2839212" y="2555224"/>
        <a:ext cx="5002951" cy="823274"/>
      </dsp:txXfrm>
    </dsp:sp>
    <dsp:sp modelId="{23AA7B5A-C79B-4082-8675-72CD4DB92754}">
      <dsp:nvSpPr>
        <dsp:cNvPr id="0" name=""/>
        <dsp:cNvSpPr/>
      </dsp:nvSpPr>
      <dsp:spPr>
        <a:xfrm>
          <a:off x="0" y="2396643"/>
          <a:ext cx="2839212" cy="114043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Urinary urgency</a:t>
          </a:r>
        </a:p>
      </dsp:txBody>
      <dsp:txXfrm>
        <a:off x="55671" y="2452314"/>
        <a:ext cx="2727870" cy="1029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E663-875A-4F83-B2BA-2ABF8D53F601}">
      <dsp:nvSpPr>
        <dsp:cNvPr id="0" name=""/>
        <dsp:cNvSpPr/>
      </dsp:nvSpPr>
      <dsp:spPr>
        <a:xfrm rot="5400000">
          <a:off x="4769787" y="-1782246"/>
          <a:ext cx="1186336" cy="504748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Mexiletine, vitamin E, phenytoin, carbamazepine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Physical therapy, massage</a:t>
          </a:r>
        </a:p>
      </dsp:txBody>
      <dsp:txXfrm rot="-5400000">
        <a:off x="2839211" y="206242"/>
        <a:ext cx="4989576" cy="1070512"/>
      </dsp:txXfrm>
    </dsp:sp>
    <dsp:sp modelId="{CEA3E093-17E1-43D0-B693-D4E1AD6212D7}">
      <dsp:nvSpPr>
        <dsp:cNvPr id="0" name=""/>
        <dsp:cNvSpPr/>
      </dsp:nvSpPr>
      <dsp:spPr>
        <a:xfrm>
          <a:off x="0" y="37"/>
          <a:ext cx="2839212" cy="14829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Cramps</a:t>
          </a:r>
        </a:p>
      </dsp:txBody>
      <dsp:txXfrm>
        <a:off x="72390" y="72427"/>
        <a:ext cx="2694432" cy="1338140"/>
      </dsp:txXfrm>
    </dsp:sp>
    <dsp:sp modelId="{D10AA361-D328-4DEE-BBB0-72E41422B154}">
      <dsp:nvSpPr>
        <dsp:cNvPr id="0" name=""/>
        <dsp:cNvSpPr/>
      </dsp:nvSpPr>
      <dsp:spPr>
        <a:xfrm rot="5400000">
          <a:off x="4769787" y="-225179"/>
          <a:ext cx="1186336" cy="504748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Baclofen, tizanidine, dantrolene, benzodiazepines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Physical therapy, stretching exercises</a:t>
          </a:r>
        </a:p>
      </dsp:txBody>
      <dsp:txXfrm rot="-5400000">
        <a:off x="2839211" y="1763309"/>
        <a:ext cx="4989576" cy="1070512"/>
      </dsp:txXfrm>
    </dsp:sp>
    <dsp:sp modelId="{4235582C-4916-47E5-AD78-B0F4CC1734C9}">
      <dsp:nvSpPr>
        <dsp:cNvPr id="0" name=""/>
        <dsp:cNvSpPr/>
      </dsp:nvSpPr>
      <dsp:spPr>
        <a:xfrm>
          <a:off x="0" y="1557141"/>
          <a:ext cx="2839212" cy="14829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Spasticity</a:t>
          </a:r>
        </a:p>
      </dsp:txBody>
      <dsp:txXfrm>
        <a:off x="72390" y="1629531"/>
        <a:ext cx="2694432" cy="133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56812-E011-45B4-85D0-6234E1FA5CA5}">
      <dsp:nvSpPr>
        <dsp:cNvPr id="0" name=""/>
        <dsp:cNvSpPr/>
      </dsp:nvSpPr>
      <dsp:spPr>
        <a:xfrm rot="5400000">
          <a:off x="4769787" y="-1782246"/>
          <a:ext cx="1186336" cy="5047488"/>
        </a:xfrm>
        <a:prstGeom prst="round2SameRect">
          <a:avLst/>
        </a:prstGeom>
        <a:solidFill>
          <a:srgbClr val="C59EE2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Benzodiazepines (lorazepam)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Deep breathing, reassurance</a:t>
          </a:r>
        </a:p>
      </dsp:txBody>
      <dsp:txXfrm rot="-5400000">
        <a:off x="2839211" y="206242"/>
        <a:ext cx="4989576" cy="1070512"/>
      </dsp:txXfrm>
    </dsp:sp>
    <dsp:sp modelId="{801EF4E0-A8D6-4C45-ACC5-A20A2476A212}">
      <dsp:nvSpPr>
        <dsp:cNvPr id="0" name=""/>
        <dsp:cNvSpPr/>
      </dsp:nvSpPr>
      <dsp:spPr>
        <a:xfrm>
          <a:off x="0" y="37"/>
          <a:ext cx="2839212" cy="14829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Laryngospasms</a:t>
          </a:r>
        </a:p>
      </dsp:txBody>
      <dsp:txXfrm>
        <a:off x="72390" y="72427"/>
        <a:ext cx="2694432" cy="1338140"/>
      </dsp:txXfrm>
    </dsp:sp>
    <dsp:sp modelId="{7BB5E17C-48C7-471D-84D4-57BEAAF8A530}">
      <dsp:nvSpPr>
        <dsp:cNvPr id="0" name=""/>
        <dsp:cNvSpPr/>
      </dsp:nvSpPr>
      <dsp:spPr>
        <a:xfrm rot="5400000">
          <a:off x="4769787" y="-225179"/>
          <a:ext cx="1186336" cy="5047488"/>
        </a:xfrm>
        <a:prstGeom prst="round2SameRect">
          <a:avLst/>
        </a:prstGeom>
        <a:solidFill>
          <a:srgbClr val="C59EE2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TCA, atropine sulfate, glycopyrrolate, hyoscyamine, scopolamine transdermal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Nonpharmacologic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Portable suction device, botulinum toxin in salivary glands, irradiation of salivary glands</a:t>
          </a:r>
        </a:p>
      </dsp:txBody>
      <dsp:txXfrm rot="-5400000">
        <a:off x="2839211" y="1763309"/>
        <a:ext cx="4989576" cy="1070512"/>
      </dsp:txXfrm>
    </dsp:sp>
    <dsp:sp modelId="{B5B819B9-B0A1-4BF9-BEB6-6F564B7A14DE}">
      <dsp:nvSpPr>
        <dsp:cNvPr id="0" name=""/>
        <dsp:cNvSpPr/>
      </dsp:nvSpPr>
      <dsp:spPr>
        <a:xfrm>
          <a:off x="0" y="1557104"/>
          <a:ext cx="2839212" cy="14829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Sialorrhea</a:t>
          </a:r>
        </a:p>
      </dsp:txBody>
      <dsp:txXfrm>
        <a:off x="72390" y="1629494"/>
        <a:ext cx="2694432" cy="1338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ED648-4F92-4809-B5B5-99F671E26451}">
      <dsp:nvSpPr>
        <dsp:cNvPr id="0" name=""/>
        <dsp:cNvSpPr/>
      </dsp:nvSpPr>
      <dsp:spPr>
        <a:xfrm rot="5400000">
          <a:off x="4971073" y="-2032405"/>
          <a:ext cx="783765" cy="5047488"/>
        </a:xfrm>
        <a:prstGeom prst="round2SameRect">
          <a:avLst/>
        </a:prstGeom>
        <a:solidFill>
          <a:srgbClr val="FF9F9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Pharmacologic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SSRI antidepressants (paroxetine), buspirone, mirtazapine, benzodiazepines (clonazepam), trazodone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Nonpharmacologic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Psychological support</a:t>
          </a:r>
        </a:p>
      </dsp:txBody>
      <dsp:txXfrm rot="-5400000">
        <a:off x="2839212" y="137716"/>
        <a:ext cx="5009228" cy="707245"/>
      </dsp:txXfrm>
    </dsp:sp>
    <dsp:sp modelId="{51E04879-812D-4075-B74D-D0165C19AABD}">
      <dsp:nvSpPr>
        <dsp:cNvPr id="0" name=""/>
        <dsp:cNvSpPr/>
      </dsp:nvSpPr>
      <dsp:spPr>
        <a:xfrm>
          <a:off x="0" y="1484"/>
          <a:ext cx="2839212" cy="9797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Anxiety</a:t>
          </a:r>
        </a:p>
      </dsp:txBody>
      <dsp:txXfrm>
        <a:off x="47825" y="49309"/>
        <a:ext cx="2743562" cy="884057"/>
      </dsp:txXfrm>
    </dsp:sp>
    <dsp:sp modelId="{1F8D0AE0-872A-468F-B9D4-44F74EB99198}">
      <dsp:nvSpPr>
        <dsp:cNvPr id="0" name=""/>
        <dsp:cNvSpPr/>
      </dsp:nvSpPr>
      <dsp:spPr>
        <a:xfrm rot="5400000">
          <a:off x="4971073" y="-1003713"/>
          <a:ext cx="783765" cy="5047488"/>
        </a:xfrm>
        <a:prstGeom prst="round2SameRect">
          <a:avLst/>
        </a:prstGeom>
        <a:solidFill>
          <a:srgbClr val="FF9F9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Pharmacologic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TCAs, SSRI antidepressants, mirtazapine, venlafaxine, bupropion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Nonpharmacologic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Psychological support</a:t>
          </a:r>
        </a:p>
      </dsp:txBody>
      <dsp:txXfrm rot="-5400000">
        <a:off x="2839212" y="1166408"/>
        <a:ext cx="5009228" cy="707245"/>
      </dsp:txXfrm>
    </dsp:sp>
    <dsp:sp modelId="{8F89981F-64F3-4DD5-8F07-4123DF3B3F4C}">
      <dsp:nvSpPr>
        <dsp:cNvPr id="0" name=""/>
        <dsp:cNvSpPr/>
      </dsp:nvSpPr>
      <dsp:spPr>
        <a:xfrm>
          <a:off x="0" y="1030177"/>
          <a:ext cx="2839212" cy="9797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Depression</a:t>
          </a:r>
        </a:p>
      </dsp:txBody>
      <dsp:txXfrm>
        <a:off x="47825" y="1078002"/>
        <a:ext cx="2743562" cy="884057"/>
      </dsp:txXfrm>
    </dsp:sp>
    <dsp:sp modelId="{A74CDBEF-9985-44F3-A38D-5E64170857F4}">
      <dsp:nvSpPr>
        <dsp:cNvPr id="0" name=""/>
        <dsp:cNvSpPr/>
      </dsp:nvSpPr>
      <dsp:spPr>
        <a:xfrm rot="5400000">
          <a:off x="4971073" y="24979"/>
          <a:ext cx="783765" cy="5047488"/>
        </a:xfrm>
        <a:prstGeom prst="round2SameRect">
          <a:avLst/>
        </a:prstGeom>
        <a:solidFill>
          <a:srgbClr val="FF9F9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Pharmacologic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Dextromethorphan/quinidine, TCAs, SSRI antidepressants (sertraline)</a:t>
          </a:r>
        </a:p>
      </dsp:txBody>
      <dsp:txXfrm rot="-5400000">
        <a:off x="2839212" y="2195100"/>
        <a:ext cx="5009228" cy="707245"/>
      </dsp:txXfrm>
    </dsp:sp>
    <dsp:sp modelId="{E3A91705-8631-4DBC-8C33-CB4D0E92066E}">
      <dsp:nvSpPr>
        <dsp:cNvPr id="0" name=""/>
        <dsp:cNvSpPr/>
      </dsp:nvSpPr>
      <dsp:spPr>
        <a:xfrm>
          <a:off x="0" y="2058870"/>
          <a:ext cx="2839212" cy="97970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Pseudobulbar affect</a:t>
          </a:r>
        </a:p>
      </dsp:txBody>
      <dsp:txXfrm>
        <a:off x="47825" y="2106695"/>
        <a:ext cx="2743562" cy="884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66BD7-CAA1-481C-8FC6-3A93E810C91C}">
      <dsp:nvSpPr>
        <dsp:cNvPr id="0" name=""/>
        <dsp:cNvSpPr/>
      </dsp:nvSpPr>
      <dsp:spPr>
        <a:xfrm>
          <a:off x="2464" y="53870"/>
          <a:ext cx="2402978" cy="66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Longer lives</a:t>
          </a:r>
        </a:p>
      </dsp:txBody>
      <dsp:txXfrm>
        <a:off x="2464" y="53870"/>
        <a:ext cx="2402978" cy="663521"/>
      </dsp:txXfrm>
    </dsp:sp>
    <dsp:sp modelId="{A87FAB6D-3F1B-4E0F-8E0D-0291875F2936}">
      <dsp:nvSpPr>
        <dsp:cNvPr id="0" name=""/>
        <dsp:cNvSpPr/>
      </dsp:nvSpPr>
      <dsp:spPr>
        <a:xfrm>
          <a:off x="2464" y="717392"/>
          <a:ext cx="2402978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Life-extending treatments made accessible to ALL people with 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Prevention of harms associated with ALS</a:t>
          </a:r>
        </a:p>
      </dsp:txBody>
      <dsp:txXfrm>
        <a:off x="2464" y="717392"/>
        <a:ext cx="2402978" cy="1945518"/>
      </dsp:txXfrm>
    </dsp:sp>
    <dsp:sp modelId="{748A142A-86D3-4CF9-8FAF-83144D51A862}">
      <dsp:nvSpPr>
        <dsp:cNvPr id="0" name=""/>
        <dsp:cNvSpPr/>
      </dsp:nvSpPr>
      <dsp:spPr>
        <a:xfrm>
          <a:off x="2741860" y="53870"/>
          <a:ext cx="2402978" cy="66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Improved QoL</a:t>
          </a:r>
        </a:p>
      </dsp:txBody>
      <dsp:txXfrm>
        <a:off x="2741860" y="53870"/>
        <a:ext cx="2402978" cy="663521"/>
      </dsp:txXfrm>
    </dsp:sp>
    <dsp:sp modelId="{3115985E-4CBF-4D25-A81A-43EBFFB45FAC}">
      <dsp:nvSpPr>
        <dsp:cNvPr id="0" name=""/>
        <dsp:cNvSpPr/>
      </dsp:nvSpPr>
      <dsp:spPr>
        <a:xfrm>
          <a:off x="2741860" y="717392"/>
          <a:ext cx="2402978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People with ALS empowered to live their lives as they want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Greater engagement and autonomy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Reduced or prevented physical, emotional and financial burdens</a:t>
          </a:r>
        </a:p>
      </dsp:txBody>
      <dsp:txXfrm>
        <a:off x="2741860" y="717392"/>
        <a:ext cx="2402978" cy="1945518"/>
      </dsp:txXfrm>
    </dsp:sp>
    <dsp:sp modelId="{CA04639E-23CC-41BA-BF18-05E68E38169C}">
      <dsp:nvSpPr>
        <dsp:cNvPr id="0" name=""/>
        <dsp:cNvSpPr/>
      </dsp:nvSpPr>
      <dsp:spPr>
        <a:xfrm>
          <a:off x="5481256" y="53870"/>
          <a:ext cx="2402978" cy="66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Preventing loved ones from getting ALS</a:t>
          </a:r>
        </a:p>
      </dsp:txBody>
      <dsp:txXfrm>
        <a:off x="5481256" y="53870"/>
        <a:ext cx="2402978" cy="663521"/>
      </dsp:txXfrm>
    </dsp:sp>
    <dsp:sp modelId="{500F50C5-1F23-4538-954F-2227AD6A959B}">
      <dsp:nvSpPr>
        <dsp:cNvPr id="0" name=""/>
        <dsp:cNvSpPr/>
      </dsp:nvSpPr>
      <dsp:spPr>
        <a:xfrm>
          <a:off x="5481256" y="717392"/>
          <a:ext cx="2402978" cy="1945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Genetic screening to identify those at risk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Prevention of new cases of ALS</a:t>
          </a:r>
        </a:p>
      </dsp:txBody>
      <dsp:txXfrm>
        <a:off x="5481256" y="717392"/>
        <a:ext cx="2402978" cy="1945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66BD7-CAA1-481C-8FC6-3A93E810C91C}">
      <dsp:nvSpPr>
        <dsp:cNvPr id="0" name=""/>
        <dsp:cNvSpPr/>
      </dsp:nvSpPr>
      <dsp:spPr>
        <a:xfrm>
          <a:off x="2464" y="177773"/>
          <a:ext cx="2402978" cy="622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Find new treatments and cures</a:t>
          </a:r>
        </a:p>
      </dsp:txBody>
      <dsp:txXfrm>
        <a:off x="2464" y="177773"/>
        <a:ext cx="2402978" cy="622235"/>
      </dsp:txXfrm>
    </dsp:sp>
    <dsp:sp modelId="{A87FAB6D-3F1B-4E0F-8E0D-0291875F2936}">
      <dsp:nvSpPr>
        <dsp:cNvPr id="0" name=""/>
        <dsp:cNvSpPr/>
      </dsp:nvSpPr>
      <dsp:spPr>
        <a:xfrm>
          <a:off x="2464" y="800008"/>
          <a:ext cx="2402978" cy="173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More clinical trials and participation with research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More focused research</a:t>
          </a:r>
        </a:p>
      </dsp:txBody>
      <dsp:txXfrm>
        <a:off x="2464" y="800008"/>
        <a:ext cx="2402978" cy="1739000"/>
      </dsp:txXfrm>
    </dsp:sp>
    <dsp:sp modelId="{748A142A-86D3-4CF9-8FAF-83144D51A862}">
      <dsp:nvSpPr>
        <dsp:cNvPr id="0" name=""/>
        <dsp:cNvSpPr/>
      </dsp:nvSpPr>
      <dsp:spPr>
        <a:xfrm>
          <a:off x="2741860" y="177773"/>
          <a:ext cx="2402978" cy="622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Optimize current treatment and care</a:t>
          </a:r>
        </a:p>
      </dsp:txBody>
      <dsp:txXfrm>
        <a:off x="2741860" y="177773"/>
        <a:ext cx="2402978" cy="622235"/>
      </dsp:txXfrm>
    </dsp:sp>
    <dsp:sp modelId="{3115985E-4CBF-4D25-A81A-43EBFFB45FAC}">
      <dsp:nvSpPr>
        <dsp:cNvPr id="0" name=""/>
        <dsp:cNvSpPr/>
      </dsp:nvSpPr>
      <dsp:spPr>
        <a:xfrm>
          <a:off x="2741860" y="800008"/>
          <a:ext cx="2402978" cy="173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Improve and deliver state-of-the-art care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Improve assistive technology</a:t>
          </a:r>
        </a:p>
      </dsp:txBody>
      <dsp:txXfrm>
        <a:off x="2741860" y="800008"/>
        <a:ext cx="2402978" cy="1739000"/>
      </dsp:txXfrm>
    </dsp:sp>
    <dsp:sp modelId="{CA04639E-23CC-41BA-BF18-05E68E38169C}">
      <dsp:nvSpPr>
        <dsp:cNvPr id="0" name=""/>
        <dsp:cNvSpPr/>
      </dsp:nvSpPr>
      <dsp:spPr>
        <a:xfrm>
          <a:off x="5481256" y="177773"/>
          <a:ext cx="2402978" cy="622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Prevent or delay harms associated with ALS</a:t>
          </a:r>
        </a:p>
      </dsp:txBody>
      <dsp:txXfrm>
        <a:off x="5481256" y="177773"/>
        <a:ext cx="2402978" cy="622235"/>
      </dsp:txXfrm>
    </dsp:sp>
    <dsp:sp modelId="{500F50C5-1F23-4538-954F-2227AD6A959B}">
      <dsp:nvSpPr>
        <dsp:cNvPr id="0" name=""/>
        <dsp:cNvSpPr/>
      </dsp:nvSpPr>
      <dsp:spPr>
        <a:xfrm>
          <a:off x="5481256" y="800008"/>
          <a:ext cx="2402978" cy="1739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 risk factors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Treat as early as possible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Discover new preventative treatments</a:t>
          </a:r>
        </a:p>
      </dsp:txBody>
      <dsp:txXfrm>
        <a:off x="5481256" y="800008"/>
        <a:ext cx="2402978" cy="1739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A94B-7EED-45D6-94FF-DDE0816BF8C0}">
      <dsp:nvSpPr>
        <dsp:cNvPr id="0" name=""/>
        <dsp:cNvSpPr/>
      </dsp:nvSpPr>
      <dsp:spPr>
        <a:xfrm>
          <a:off x="7164092" y="1747364"/>
          <a:ext cx="221516" cy="154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39"/>
              </a:lnTo>
              <a:lnTo>
                <a:pt x="221516" y="1543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44239-C8F8-4704-8EAB-5C2CA9CC7E5D}">
      <dsp:nvSpPr>
        <dsp:cNvPr id="0" name=""/>
        <dsp:cNvSpPr/>
      </dsp:nvSpPr>
      <dsp:spPr>
        <a:xfrm>
          <a:off x="7164092" y="1747364"/>
          <a:ext cx="221516" cy="60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743"/>
              </a:lnTo>
              <a:lnTo>
                <a:pt x="221516" y="606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93B0-7970-43AD-B875-AB5F61F19C9B}">
      <dsp:nvSpPr>
        <dsp:cNvPr id="0" name=""/>
        <dsp:cNvSpPr/>
      </dsp:nvSpPr>
      <dsp:spPr>
        <a:xfrm>
          <a:off x="4247269" y="810868"/>
          <a:ext cx="3507532" cy="27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95"/>
              </a:lnTo>
              <a:lnTo>
                <a:pt x="3507532" y="138495"/>
              </a:lnTo>
              <a:lnTo>
                <a:pt x="3507532" y="276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364F3-9CD6-45A7-87DA-D0BE07CEE858}">
      <dsp:nvSpPr>
        <dsp:cNvPr id="0" name=""/>
        <dsp:cNvSpPr/>
      </dsp:nvSpPr>
      <dsp:spPr>
        <a:xfrm>
          <a:off x="5410325" y="1747364"/>
          <a:ext cx="221516" cy="154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39"/>
              </a:lnTo>
              <a:lnTo>
                <a:pt x="221516" y="1543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B3B03-F6DB-4445-9442-B89E3ADD223A}">
      <dsp:nvSpPr>
        <dsp:cNvPr id="0" name=""/>
        <dsp:cNvSpPr/>
      </dsp:nvSpPr>
      <dsp:spPr>
        <a:xfrm>
          <a:off x="5410325" y="1747364"/>
          <a:ext cx="221516" cy="60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743"/>
              </a:lnTo>
              <a:lnTo>
                <a:pt x="221516" y="606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1209C-D4EA-4943-9B29-20517ED9B29F}">
      <dsp:nvSpPr>
        <dsp:cNvPr id="0" name=""/>
        <dsp:cNvSpPr/>
      </dsp:nvSpPr>
      <dsp:spPr>
        <a:xfrm>
          <a:off x="4247269" y="810868"/>
          <a:ext cx="1753766" cy="27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95"/>
              </a:lnTo>
              <a:lnTo>
                <a:pt x="1753766" y="138495"/>
              </a:lnTo>
              <a:lnTo>
                <a:pt x="1753766" y="276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A3D22-53ED-4559-B967-04477A9D09AE}">
      <dsp:nvSpPr>
        <dsp:cNvPr id="0" name=""/>
        <dsp:cNvSpPr/>
      </dsp:nvSpPr>
      <dsp:spPr>
        <a:xfrm>
          <a:off x="3656559" y="1747364"/>
          <a:ext cx="221516" cy="154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39"/>
              </a:lnTo>
              <a:lnTo>
                <a:pt x="221516" y="1543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E0135-006A-4005-B1C1-50A78329C13B}">
      <dsp:nvSpPr>
        <dsp:cNvPr id="0" name=""/>
        <dsp:cNvSpPr/>
      </dsp:nvSpPr>
      <dsp:spPr>
        <a:xfrm>
          <a:off x="3656559" y="1747364"/>
          <a:ext cx="221516" cy="60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743"/>
              </a:lnTo>
              <a:lnTo>
                <a:pt x="221516" y="606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8A83-1F97-45C6-A144-2B01944AA1F8}">
      <dsp:nvSpPr>
        <dsp:cNvPr id="0" name=""/>
        <dsp:cNvSpPr/>
      </dsp:nvSpPr>
      <dsp:spPr>
        <a:xfrm>
          <a:off x="4201549" y="810868"/>
          <a:ext cx="91440" cy="276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ABC2-62A5-4D9F-90C7-854FEC1CF848}">
      <dsp:nvSpPr>
        <dsp:cNvPr id="0" name=""/>
        <dsp:cNvSpPr/>
      </dsp:nvSpPr>
      <dsp:spPr>
        <a:xfrm>
          <a:off x="1902792" y="1747364"/>
          <a:ext cx="221516" cy="154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39"/>
              </a:lnTo>
              <a:lnTo>
                <a:pt x="221516" y="1543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19F88-A6EF-496E-BF7C-1852301F2D2D}">
      <dsp:nvSpPr>
        <dsp:cNvPr id="0" name=""/>
        <dsp:cNvSpPr/>
      </dsp:nvSpPr>
      <dsp:spPr>
        <a:xfrm>
          <a:off x="1902792" y="1747364"/>
          <a:ext cx="221516" cy="60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743"/>
              </a:lnTo>
              <a:lnTo>
                <a:pt x="221516" y="606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2CD55-795E-4EF3-8BD8-B0C6AAB0068F}">
      <dsp:nvSpPr>
        <dsp:cNvPr id="0" name=""/>
        <dsp:cNvSpPr/>
      </dsp:nvSpPr>
      <dsp:spPr>
        <a:xfrm>
          <a:off x="2493502" y="810868"/>
          <a:ext cx="1753766" cy="276991"/>
        </a:xfrm>
        <a:custGeom>
          <a:avLst/>
          <a:gdLst/>
          <a:ahLst/>
          <a:cxnLst/>
          <a:rect l="0" t="0" r="0" b="0"/>
          <a:pathLst>
            <a:path>
              <a:moveTo>
                <a:pt x="1753766" y="0"/>
              </a:moveTo>
              <a:lnTo>
                <a:pt x="1753766" y="138495"/>
              </a:lnTo>
              <a:lnTo>
                <a:pt x="0" y="138495"/>
              </a:lnTo>
              <a:lnTo>
                <a:pt x="0" y="276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AEB6-626D-4AA5-9FE1-CF62E55773AC}">
      <dsp:nvSpPr>
        <dsp:cNvPr id="0" name=""/>
        <dsp:cNvSpPr/>
      </dsp:nvSpPr>
      <dsp:spPr>
        <a:xfrm>
          <a:off x="149026" y="1747364"/>
          <a:ext cx="221516" cy="154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39"/>
              </a:lnTo>
              <a:lnTo>
                <a:pt x="221516" y="1543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F461-AEDC-4C37-BBF8-798D87D22E60}">
      <dsp:nvSpPr>
        <dsp:cNvPr id="0" name=""/>
        <dsp:cNvSpPr/>
      </dsp:nvSpPr>
      <dsp:spPr>
        <a:xfrm>
          <a:off x="149026" y="1747364"/>
          <a:ext cx="221516" cy="606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743"/>
              </a:lnTo>
              <a:lnTo>
                <a:pt x="221516" y="6067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C7FD0-A854-4E84-A5B0-3AA4AED78621}">
      <dsp:nvSpPr>
        <dsp:cNvPr id="0" name=""/>
        <dsp:cNvSpPr/>
      </dsp:nvSpPr>
      <dsp:spPr>
        <a:xfrm>
          <a:off x="739736" y="810868"/>
          <a:ext cx="3507532" cy="276991"/>
        </a:xfrm>
        <a:custGeom>
          <a:avLst/>
          <a:gdLst/>
          <a:ahLst/>
          <a:cxnLst/>
          <a:rect l="0" t="0" r="0" b="0"/>
          <a:pathLst>
            <a:path>
              <a:moveTo>
                <a:pt x="3507532" y="0"/>
              </a:moveTo>
              <a:lnTo>
                <a:pt x="3507532" y="138495"/>
              </a:lnTo>
              <a:lnTo>
                <a:pt x="0" y="138495"/>
              </a:lnTo>
              <a:lnTo>
                <a:pt x="0" y="276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C940-90AE-4FA4-BD24-7DC1BE5E8183}">
      <dsp:nvSpPr>
        <dsp:cNvPr id="0" name=""/>
        <dsp:cNvSpPr/>
      </dsp:nvSpPr>
      <dsp:spPr>
        <a:xfrm>
          <a:off x="3587764" y="151364"/>
          <a:ext cx="1319008" cy="6595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3587764" y="151364"/>
        <a:ext cx="1319008" cy="659504"/>
      </dsp:txXfrm>
    </dsp:sp>
    <dsp:sp modelId="{EEFD8B82-BC1F-476B-99EA-BB26C8BF7D27}">
      <dsp:nvSpPr>
        <dsp:cNvPr id="0" name=""/>
        <dsp:cNvSpPr/>
      </dsp:nvSpPr>
      <dsp:spPr>
        <a:xfrm>
          <a:off x="1348" y="1087860"/>
          <a:ext cx="1476774" cy="65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Breathing difficulties</a:t>
          </a:r>
        </a:p>
      </dsp:txBody>
      <dsp:txXfrm>
        <a:off x="1348" y="1087860"/>
        <a:ext cx="1476774" cy="659504"/>
      </dsp:txXfrm>
    </dsp:sp>
    <dsp:sp modelId="{31CBADF4-372E-40B1-9BB4-5CEBE31839A1}">
      <dsp:nvSpPr>
        <dsp:cNvPr id="0" name=""/>
        <dsp:cNvSpPr/>
      </dsp:nvSpPr>
      <dsp:spPr>
        <a:xfrm>
          <a:off x="370542" y="2024355"/>
          <a:ext cx="1442717" cy="659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Assisted ventilation</a:t>
          </a:r>
        </a:p>
      </dsp:txBody>
      <dsp:txXfrm>
        <a:off x="370542" y="2024355"/>
        <a:ext cx="1442717" cy="659504"/>
      </dsp:txXfrm>
    </dsp:sp>
    <dsp:sp modelId="{0A867D29-3464-4685-B969-59D0AD79451F}">
      <dsp:nvSpPr>
        <dsp:cNvPr id="0" name=""/>
        <dsp:cNvSpPr/>
      </dsp:nvSpPr>
      <dsp:spPr>
        <a:xfrm>
          <a:off x="370542" y="2960851"/>
          <a:ext cx="1442717" cy="6595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Pulmonologist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Respiratory therapist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Nursing</a:t>
          </a:r>
        </a:p>
      </dsp:txBody>
      <dsp:txXfrm>
        <a:off x="370542" y="2960851"/>
        <a:ext cx="1442717" cy="659504"/>
      </dsp:txXfrm>
    </dsp:sp>
    <dsp:sp modelId="{E58B30E8-9CC4-4FBE-92CC-43108C338AD4}">
      <dsp:nvSpPr>
        <dsp:cNvPr id="0" name=""/>
        <dsp:cNvSpPr/>
      </dsp:nvSpPr>
      <dsp:spPr>
        <a:xfrm>
          <a:off x="1755115" y="1087860"/>
          <a:ext cx="1476774" cy="65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Caregiver support</a:t>
          </a:r>
        </a:p>
      </dsp:txBody>
      <dsp:txXfrm>
        <a:off x="1755115" y="1087860"/>
        <a:ext cx="1476774" cy="659504"/>
      </dsp:txXfrm>
    </dsp:sp>
    <dsp:sp modelId="{538BC319-C4A8-4610-8692-363F77E29ADD}">
      <dsp:nvSpPr>
        <dsp:cNvPr id="0" name=""/>
        <dsp:cNvSpPr/>
      </dsp:nvSpPr>
      <dsp:spPr>
        <a:xfrm>
          <a:off x="2124308" y="2024355"/>
          <a:ext cx="1442717" cy="659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Counseling and support for patient and family</a:t>
          </a:r>
        </a:p>
      </dsp:txBody>
      <dsp:txXfrm>
        <a:off x="2124308" y="2024355"/>
        <a:ext cx="1442717" cy="659504"/>
      </dsp:txXfrm>
    </dsp:sp>
    <dsp:sp modelId="{053DEB63-8B05-48FB-A7A9-E883BB5DB20C}">
      <dsp:nvSpPr>
        <dsp:cNvPr id="0" name=""/>
        <dsp:cNvSpPr/>
      </dsp:nvSpPr>
      <dsp:spPr>
        <a:xfrm>
          <a:off x="2124308" y="2960851"/>
          <a:ext cx="1442717" cy="6595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Social worker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ALS association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Palliative care team</a:t>
          </a:r>
        </a:p>
      </dsp:txBody>
      <dsp:txXfrm>
        <a:off x="2124308" y="2960851"/>
        <a:ext cx="1442717" cy="659504"/>
      </dsp:txXfrm>
    </dsp:sp>
    <dsp:sp modelId="{F72DF2AD-7EBD-4A3F-8D72-E88DCDAA7A7F}">
      <dsp:nvSpPr>
        <dsp:cNvPr id="0" name=""/>
        <dsp:cNvSpPr/>
      </dsp:nvSpPr>
      <dsp:spPr>
        <a:xfrm>
          <a:off x="3508881" y="1087860"/>
          <a:ext cx="1476774" cy="65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Cognitive, behavioral, mood issues</a:t>
          </a:r>
        </a:p>
      </dsp:txBody>
      <dsp:txXfrm>
        <a:off x="3508881" y="1087860"/>
        <a:ext cx="1476774" cy="659504"/>
      </dsp:txXfrm>
    </dsp:sp>
    <dsp:sp modelId="{01CE9CEB-0670-47F6-933B-515A095FD795}">
      <dsp:nvSpPr>
        <dsp:cNvPr id="0" name=""/>
        <dsp:cNvSpPr/>
      </dsp:nvSpPr>
      <dsp:spPr>
        <a:xfrm>
          <a:off x="3878075" y="2024355"/>
          <a:ext cx="1442717" cy="659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Counseling and support for patient and family</a:t>
          </a:r>
        </a:p>
      </dsp:txBody>
      <dsp:txXfrm>
        <a:off x="3878075" y="2024355"/>
        <a:ext cx="1442717" cy="659504"/>
      </dsp:txXfrm>
    </dsp:sp>
    <dsp:sp modelId="{DFE3AEF5-B78B-4E65-82C3-C3C87FDE8CBD}">
      <dsp:nvSpPr>
        <dsp:cNvPr id="0" name=""/>
        <dsp:cNvSpPr/>
      </dsp:nvSpPr>
      <dsp:spPr>
        <a:xfrm>
          <a:off x="3878075" y="2960851"/>
          <a:ext cx="1442717" cy="6595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Neuropsychologist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Psychologist</a:t>
          </a:r>
        </a:p>
      </dsp:txBody>
      <dsp:txXfrm>
        <a:off x="3878075" y="2960851"/>
        <a:ext cx="1442717" cy="659504"/>
      </dsp:txXfrm>
    </dsp:sp>
    <dsp:sp modelId="{555C4160-5450-4FE6-AB36-EB38AD4AC641}">
      <dsp:nvSpPr>
        <dsp:cNvPr id="0" name=""/>
        <dsp:cNvSpPr/>
      </dsp:nvSpPr>
      <dsp:spPr>
        <a:xfrm>
          <a:off x="5262648" y="1087860"/>
          <a:ext cx="1476774" cy="65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</a:t>
          </a:r>
        </a:p>
      </dsp:txBody>
      <dsp:txXfrm>
        <a:off x="5262648" y="1087860"/>
        <a:ext cx="1476774" cy="659504"/>
      </dsp:txXfrm>
    </dsp:sp>
    <dsp:sp modelId="{05DCCE4F-C7E6-418A-AD10-496DDFF17DAE}">
      <dsp:nvSpPr>
        <dsp:cNvPr id="0" name=""/>
        <dsp:cNvSpPr/>
      </dsp:nvSpPr>
      <dsp:spPr>
        <a:xfrm>
          <a:off x="5631841" y="2024355"/>
          <a:ext cx="1442717" cy="659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Alternative communication devices</a:t>
          </a:r>
        </a:p>
      </dsp:txBody>
      <dsp:txXfrm>
        <a:off x="5631841" y="2024355"/>
        <a:ext cx="1442717" cy="659504"/>
      </dsp:txXfrm>
    </dsp:sp>
    <dsp:sp modelId="{F5AE0D34-6ECF-4F15-BCA3-8A57C36D7226}">
      <dsp:nvSpPr>
        <dsp:cNvPr id="0" name=""/>
        <dsp:cNvSpPr/>
      </dsp:nvSpPr>
      <dsp:spPr>
        <a:xfrm>
          <a:off x="5631841" y="2960851"/>
          <a:ext cx="1442717" cy="6595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Speech pathologist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Occupational therapist</a:t>
          </a:r>
        </a:p>
      </dsp:txBody>
      <dsp:txXfrm>
        <a:off x="5631841" y="2960851"/>
        <a:ext cx="1442717" cy="659504"/>
      </dsp:txXfrm>
    </dsp:sp>
    <dsp:sp modelId="{50460069-F249-46DD-B851-FF3D08AD3CC3}">
      <dsp:nvSpPr>
        <dsp:cNvPr id="0" name=""/>
        <dsp:cNvSpPr/>
      </dsp:nvSpPr>
      <dsp:spPr>
        <a:xfrm>
          <a:off x="7016414" y="1087860"/>
          <a:ext cx="1476774" cy="659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Disease progression</a:t>
          </a:r>
        </a:p>
      </dsp:txBody>
      <dsp:txXfrm>
        <a:off x="7016414" y="1087860"/>
        <a:ext cx="1476774" cy="659504"/>
      </dsp:txXfrm>
    </dsp:sp>
    <dsp:sp modelId="{C2BD0A58-BCC7-4194-A7E8-7427A5126BDF}">
      <dsp:nvSpPr>
        <dsp:cNvPr id="0" name=""/>
        <dsp:cNvSpPr/>
      </dsp:nvSpPr>
      <dsp:spPr>
        <a:xfrm>
          <a:off x="7385608" y="2024355"/>
          <a:ext cx="1442717" cy="6595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Riluzole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Edaravone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TUDCA/NaPB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Dextromethorphan/Quinidine</a:t>
          </a:r>
        </a:p>
      </dsp:txBody>
      <dsp:txXfrm>
        <a:off x="7385608" y="2024355"/>
        <a:ext cx="1442717" cy="659504"/>
      </dsp:txXfrm>
    </dsp:sp>
    <dsp:sp modelId="{910B8B91-5C96-4FF8-BB53-D8F951F8531D}">
      <dsp:nvSpPr>
        <dsp:cNvPr id="0" name=""/>
        <dsp:cNvSpPr/>
      </dsp:nvSpPr>
      <dsp:spPr>
        <a:xfrm>
          <a:off x="7385608" y="2960851"/>
          <a:ext cx="1442717" cy="6595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Neurologist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Rehabilitation physician</a:t>
          </a:r>
        </a:p>
      </dsp:txBody>
      <dsp:txXfrm>
        <a:off x="7385608" y="2960851"/>
        <a:ext cx="1442717" cy="65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1A420-D271-4435-B22F-DAF08AFA22DA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0CFD-3F65-41E5-A47D-B73304059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3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6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9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1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0CFD-3F65-41E5-A47D-B7330405995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3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7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0CFD-3F65-41E5-A47D-B7330405995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3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0CFD-3F65-41E5-A47D-B7330405995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05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67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0CFD-3F65-41E5-A47D-B7330405995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53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2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47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4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9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1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1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4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0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A7972-80C4-4EF3-B797-8E286C09E7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5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4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40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7316" y="4511785"/>
            <a:ext cx="3086100" cy="273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5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4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5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0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1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3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98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F83-1D12-8F42-B200-90A288F6047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44ED-68C9-D04E-884A-9CED8B4D4F8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33B9-3454-B04D-AAB4-F2B68E32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0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4CB35C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/4.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75BDABC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.org/understanding-als/st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6946AF92-464A-22C8-A7E6-9090D4EEC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37F-2942-02AC-30A1-AC1C6758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BURDEN OF DISEASE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35A70-2EE2-FB2C-63BC-FDB2A338B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FUNCTIONING AND QUALITY OF LIFE (Patient, family/caregivers)</a:t>
            </a:r>
          </a:p>
        </p:txBody>
      </p:sp>
    </p:spTree>
    <p:extLst>
      <p:ext uri="{BB962C8B-B14F-4D97-AF65-F5344CB8AC3E}">
        <p14:creationId xmlns:p14="http://schemas.microsoft.com/office/powerpoint/2010/main" val="133622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FD81-3B3F-28E5-FB60-BCF3B2EB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Disease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1346-3A5D-7FA4-E025-4B5BA74BA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Physical, mental strain on patient, caregiver</a:t>
            </a:r>
          </a:p>
          <a:p>
            <a:pPr lvl="1"/>
            <a:r>
              <a:rPr lang="en-US" dirty="0"/>
              <a:t>Some but not all studies show a decline in quality of life with loss of motor function, especially in older patients</a:t>
            </a:r>
          </a:p>
          <a:p>
            <a:r>
              <a:rPr lang="en-US" dirty="0"/>
              <a:t>Financial burden to family</a:t>
            </a:r>
          </a:p>
          <a:p>
            <a:pPr lvl="1"/>
            <a:r>
              <a:rPr lang="en-US" dirty="0"/>
              <a:t>$10,000-$100,000 over disease course</a:t>
            </a:r>
          </a:p>
          <a:p>
            <a:r>
              <a:rPr lang="en-US" dirty="0"/>
              <a:t>Financial burden to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6DBF2-169D-32F5-ECE9-E2E806105DE1}"/>
              </a:ext>
            </a:extLst>
          </p:cNvPr>
          <p:cNvSpPr txBox="1"/>
          <p:nvPr/>
        </p:nvSpPr>
        <p:spPr>
          <a:xfrm>
            <a:off x="3089564" y="4512137"/>
            <a:ext cx="6054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Achtert K, et al. </a:t>
            </a:r>
            <a:r>
              <a:rPr lang="en-US" sz="900" i="1" dirty="0">
                <a:solidFill>
                  <a:schemeClr val="bg1"/>
                </a:solidFill>
              </a:rPr>
              <a:t>Eur J Health Econ. </a:t>
            </a:r>
            <a:r>
              <a:rPr lang="en-US" sz="900" dirty="0">
                <a:solidFill>
                  <a:schemeClr val="bg1"/>
                </a:solidFill>
              </a:rPr>
              <a:t>2021;22:1151-1166; Alencar MA, et al. </a:t>
            </a:r>
            <a:r>
              <a:rPr lang="en-US" sz="900" i="1" dirty="0" err="1">
                <a:solidFill>
                  <a:schemeClr val="bg1"/>
                </a:solidFill>
              </a:rPr>
              <a:t>Arq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Neuropsiquiatr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2022;80:255-261; Schischlevskij P, et al. </a:t>
            </a:r>
            <a:r>
              <a:rPr lang="en-US" sz="900" i="1" dirty="0">
                <a:solidFill>
                  <a:schemeClr val="bg1"/>
                </a:solidFill>
              </a:rPr>
              <a:t>Brain Sci. </a:t>
            </a:r>
            <a:r>
              <a:rPr lang="en-US" sz="900" dirty="0">
                <a:solidFill>
                  <a:schemeClr val="bg1"/>
                </a:solidFill>
              </a:rPr>
              <a:t>2021;11:748</a:t>
            </a:r>
          </a:p>
        </p:txBody>
      </p:sp>
    </p:spTree>
    <p:extLst>
      <p:ext uri="{BB962C8B-B14F-4D97-AF65-F5344CB8AC3E}">
        <p14:creationId xmlns:p14="http://schemas.microsoft.com/office/powerpoint/2010/main" val="155063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FAFF-998B-6D2B-7032-44A605DD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Can Worsen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6494-B8B7-2FA7-D72C-49ECDF33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people progress, they lose function, creating more burden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Loss of ability to work</a:t>
            </a:r>
          </a:p>
          <a:p>
            <a:pPr lvl="1"/>
            <a:r>
              <a:rPr lang="en-US" dirty="0"/>
              <a:t>Lack of disability insurance for people without a clear diagnosis</a:t>
            </a:r>
          </a:p>
          <a:p>
            <a:r>
              <a:rPr lang="en-US" dirty="0"/>
              <a:t>Decreased quality of life</a:t>
            </a:r>
          </a:p>
          <a:p>
            <a:pPr lvl="1"/>
            <a:r>
              <a:rPr lang="en-US" dirty="0"/>
              <a:t>Drops rapidly in first year</a:t>
            </a:r>
          </a:p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Respiratory failure</a:t>
            </a:r>
          </a:p>
          <a:p>
            <a:pPr lvl="1"/>
            <a:r>
              <a:rPr lang="en-US" dirty="0"/>
              <a:t>Cognitive decline</a:t>
            </a:r>
          </a:p>
          <a:p>
            <a:pPr lvl="1"/>
            <a:r>
              <a:rPr lang="en-US" dirty="0"/>
              <a:t>Dysphagia and dysarthria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6FA7D-BD6C-E4DC-06C9-5E695DFE9241}"/>
              </a:ext>
            </a:extLst>
          </p:cNvPr>
          <p:cNvSpPr txBox="1"/>
          <p:nvPr/>
        </p:nvSpPr>
        <p:spPr>
          <a:xfrm>
            <a:off x="3075709" y="4511075"/>
            <a:ext cx="606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Achtert K, et al. </a:t>
            </a:r>
            <a:r>
              <a:rPr lang="en-US" sz="900" i="1" dirty="0">
                <a:solidFill>
                  <a:schemeClr val="bg1"/>
                </a:solidFill>
              </a:rPr>
              <a:t>Eur J Health Econ. </a:t>
            </a:r>
            <a:r>
              <a:rPr lang="en-US" sz="900" dirty="0">
                <a:solidFill>
                  <a:schemeClr val="bg1"/>
                </a:solidFill>
              </a:rPr>
              <a:t>2021;22:1151-1166; Alencar MA, et al. </a:t>
            </a:r>
            <a:r>
              <a:rPr lang="en-US" sz="900" i="1" dirty="0" err="1">
                <a:solidFill>
                  <a:schemeClr val="bg1"/>
                </a:solidFill>
              </a:rPr>
              <a:t>Arq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Neuropsiquiatr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2022;80:255-261;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Hardiman O,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Rev Dis Primers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2017;3:17071; </a:t>
            </a:r>
            <a:r>
              <a:rPr lang="en-US" sz="900" dirty="0">
                <a:solidFill>
                  <a:schemeClr val="bg1"/>
                </a:solidFill>
              </a:rPr>
              <a:t>Schischlevskij P, et al. </a:t>
            </a:r>
            <a:r>
              <a:rPr lang="en-US" sz="900" i="1" dirty="0">
                <a:solidFill>
                  <a:schemeClr val="bg1"/>
                </a:solidFill>
              </a:rPr>
              <a:t>Brain Sci. </a:t>
            </a:r>
            <a:r>
              <a:rPr lang="en-US" sz="900" dirty="0">
                <a:solidFill>
                  <a:schemeClr val="bg1"/>
                </a:solidFill>
              </a:rPr>
              <a:t>2021;11:748</a:t>
            </a:r>
          </a:p>
        </p:txBody>
      </p:sp>
    </p:spTree>
    <p:extLst>
      <p:ext uri="{BB962C8B-B14F-4D97-AF65-F5344CB8AC3E}">
        <p14:creationId xmlns:p14="http://schemas.microsoft.com/office/powerpoint/2010/main" val="2788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4F00-6CCE-FFB0-034C-2715D1BA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BEST PRACTICES FOR SCREENING, ASSESSMENT, AND REFERRAL</a:t>
            </a:r>
          </a:p>
        </p:txBody>
      </p:sp>
    </p:spTree>
    <p:extLst>
      <p:ext uri="{BB962C8B-B14F-4D97-AF65-F5344CB8AC3E}">
        <p14:creationId xmlns:p14="http://schemas.microsoft.com/office/powerpoint/2010/main" val="273981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12B-AF29-236E-1E72-40B7596C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D5C4-65A9-ECA9-C29E-7812FE18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11474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definitive diagnosis is usually made by a clinician specializing in ALS.</a:t>
            </a:r>
            <a:endParaRPr lang="en-US" dirty="0"/>
          </a:p>
          <a:p>
            <a:r>
              <a:rPr lang="en-US" dirty="0"/>
              <a:t>Made clinically</a:t>
            </a:r>
          </a:p>
          <a:p>
            <a:pPr lvl="1"/>
            <a:r>
              <a:rPr lang="en-US" dirty="0"/>
              <a:t>Presence of: </a:t>
            </a:r>
          </a:p>
          <a:p>
            <a:pPr lvl="2"/>
            <a:r>
              <a:rPr lang="en-US" dirty="0"/>
              <a:t>LMN degeneration (exam, EMG, path)</a:t>
            </a:r>
          </a:p>
          <a:p>
            <a:pPr lvl="2"/>
            <a:r>
              <a:rPr lang="en-US" dirty="0"/>
              <a:t>UMN degeneration (exam)</a:t>
            </a:r>
          </a:p>
          <a:p>
            <a:pPr lvl="2"/>
            <a:r>
              <a:rPr lang="en-US" dirty="0"/>
              <a:t>Spread within or to other </a:t>
            </a:r>
            <a:r>
              <a:rPr lang="en-US" u="sng" dirty="0"/>
              <a:t>regions</a:t>
            </a:r>
            <a:endParaRPr lang="en-US" dirty="0"/>
          </a:p>
          <a:p>
            <a:pPr lvl="1"/>
            <a:r>
              <a:rPr lang="en-US" dirty="0"/>
              <a:t>Absence of:</a:t>
            </a:r>
          </a:p>
          <a:p>
            <a:pPr lvl="2"/>
            <a:r>
              <a:rPr lang="en-US" dirty="0"/>
              <a:t>Imaging, bloodwork, EMG, path evidence of alternative explanation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BBA3-D865-5DDB-6DE4-05A0C470D704}"/>
              </a:ext>
            </a:extLst>
          </p:cNvPr>
          <p:cNvSpPr txBox="1"/>
          <p:nvPr/>
        </p:nvSpPr>
        <p:spPr>
          <a:xfrm>
            <a:off x="628650" y="3767690"/>
            <a:ext cx="8181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Non-ALS specialists can decrease the time to diagnosis of ALS through prompt referral to ALS specialists.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15DCD-5470-10B7-7140-8EB393529879}"/>
              </a:ext>
            </a:extLst>
          </p:cNvPr>
          <p:cNvSpPr txBox="1"/>
          <p:nvPr/>
        </p:nvSpPr>
        <p:spPr>
          <a:xfrm>
            <a:off x="3082636" y="4506354"/>
            <a:ext cx="60613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Goutman SA, et al. </a:t>
            </a:r>
            <a:r>
              <a:rPr lang="en-US" sz="900" i="1" dirty="0">
                <a:solidFill>
                  <a:schemeClr val="bg1"/>
                </a:solidFill>
              </a:rPr>
              <a:t>Lancet Neurol. </a:t>
            </a:r>
            <a:r>
              <a:rPr lang="en-US" sz="900" dirty="0">
                <a:solidFill>
                  <a:schemeClr val="bg1"/>
                </a:solidFill>
              </a:rPr>
              <a:t>2022;21:480-493; Hardiman O, et al. </a:t>
            </a:r>
            <a:r>
              <a:rPr lang="en-US" sz="900" i="1" dirty="0">
                <a:solidFill>
                  <a:schemeClr val="bg1"/>
                </a:solidFill>
              </a:rPr>
              <a:t>Nat Rev Dis Primers</a:t>
            </a:r>
            <a:r>
              <a:rPr lang="en-US" sz="900" dirty="0">
                <a:solidFill>
                  <a:schemeClr val="bg1"/>
                </a:solidFill>
              </a:rPr>
              <a:t>. 2017;3:17071; Mitsumoto H, et al. </a:t>
            </a:r>
            <a:r>
              <a:rPr lang="en-US" sz="900" i="1" dirty="0">
                <a:solidFill>
                  <a:schemeClr val="bg1"/>
                </a:solidFill>
              </a:rPr>
              <a:t>Neurology. </a:t>
            </a:r>
            <a:r>
              <a:rPr lang="en-US" sz="900" dirty="0">
                <a:solidFill>
                  <a:schemeClr val="bg1"/>
                </a:solidFill>
              </a:rPr>
              <a:t>2022;99:60-68; thinkALS Tool. ALS Association. 2022. Accessed April 27, 2023. https://www.als.org/thinkals/thinkals-tool</a:t>
            </a:r>
          </a:p>
        </p:txBody>
      </p:sp>
    </p:spTree>
    <p:extLst>
      <p:ext uri="{BB962C8B-B14F-4D97-AF65-F5344CB8AC3E}">
        <p14:creationId xmlns:p14="http://schemas.microsoft.com/office/powerpoint/2010/main" val="250581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89AF9C-A085-9EBE-2ECE-94826FCCD4FE}"/>
              </a:ext>
            </a:extLst>
          </p:cNvPr>
          <p:cNvSpPr/>
          <p:nvPr/>
        </p:nvSpPr>
        <p:spPr>
          <a:xfrm>
            <a:off x="0" y="4391891"/>
            <a:ext cx="9144000" cy="751609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00F12-6669-1D74-A67B-3949173E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385486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 for Referral to an ALS Center</a:t>
            </a:r>
          </a:p>
        </p:txBody>
      </p:sp>
      <p:pic>
        <p:nvPicPr>
          <p:cNvPr id="4" name="Content Placeholder 3" descr="Diagram&#10;&#10;Description automatically generated with low confidence">
            <a:extLst>
              <a:ext uri="{FF2B5EF4-FFF2-40B4-BE49-F238E27FC236}">
                <a16:creationId xmlns:a16="http://schemas.microsoft.com/office/drawing/2014/main" id="{60059DBB-7CD2-055B-E35F-6381F485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14" y="71554"/>
            <a:ext cx="3782444" cy="5000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1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F97D-5C47-4BA4-678B-A8542E44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EVIDENCE-BASED TREATMENT PLANNING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3F92-E16C-F363-FA34-9DFD06C1E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LINE</a:t>
            </a:r>
          </a:p>
        </p:txBody>
      </p:sp>
    </p:spTree>
    <p:extLst>
      <p:ext uri="{BB962C8B-B14F-4D97-AF65-F5344CB8AC3E}">
        <p14:creationId xmlns:p14="http://schemas.microsoft.com/office/powerpoint/2010/main" val="30940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F97D-5C47-4BA4-678B-A8542E44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BREAKING THE NEWS	</a:t>
            </a:r>
          </a:p>
        </p:txBody>
      </p:sp>
    </p:spTree>
    <p:extLst>
      <p:ext uri="{BB962C8B-B14F-4D97-AF65-F5344CB8AC3E}">
        <p14:creationId xmlns:p14="http://schemas.microsoft.com/office/powerpoint/2010/main" val="88154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D119-00AC-7F42-2D3B-88EF8FD5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Clinicians May Say…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4BCC-93C1-9E05-C336-70EDDDF2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“You have ALS. There is nothing we can do. Your time is limited. Get your affairs in order.”</a:t>
            </a:r>
          </a:p>
        </p:txBody>
      </p:sp>
    </p:spTree>
    <p:extLst>
      <p:ext uri="{BB962C8B-B14F-4D97-AF65-F5344CB8AC3E}">
        <p14:creationId xmlns:p14="http://schemas.microsoft.com/office/powerpoint/2010/main" val="43539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D119-00AC-7F42-2D3B-88EF8FD5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4BCC-93C1-9E05-C336-70EDDDF2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lot of variability may be seen amongst patients with ALS.</a:t>
            </a:r>
          </a:p>
          <a:p>
            <a:r>
              <a:rPr lang="en-US" dirty="0"/>
              <a:t>There is a lot that can be done for a patient with ALS.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C2815-DFE7-35FB-83FB-2279F4F22291}"/>
              </a:ext>
            </a:extLst>
          </p:cNvPr>
          <p:cNvSpPr txBox="1"/>
          <p:nvPr/>
        </p:nvSpPr>
        <p:spPr>
          <a:xfrm>
            <a:off x="3095249" y="4503931"/>
            <a:ext cx="60487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Goutman SA,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 Neurol.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2022;21:480-493; Hardiman O,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Rev Dis Primers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2017;3:17071</a:t>
            </a:r>
          </a:p>
        </p:txBody>
      </p:sp>
    </p:spTree>
    <p:extLst>
      <p:ext uri="{BB962C8B-B14F-4D97-AF65-F5344CB8AC3E}">
        <p14:creationId xmlns:p14="http://schemas.microsoft.com/office/powerpoint/2010/main" val="210548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59EE-5278-BC65-5FBB-24A863DA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CASE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EAA32-CDC8-B208-651F-50DD97859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</a:t>
            </a:r>
          </a:p>
        </p:txBody>
      </p:sp>
    </p:spTree>
    <p:extLst>
      <p:ext uri="{BB962C8B-B14F-4D97-AF65-F5344CB8AC3E}">
        <p14:creationId xmlns:p14="http://schemas.microsoft.com/office/powerpoint/2010/main" val="317081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1E37-4109-A448-13D6-037C3CCF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a Patient Consider Genetic Testing?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84C1-B3E2-71F2-D967-9D551E3C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Meaningful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Consensus guidelines recommend it for probands with ALS who have first- or second-degree relatives with ALS and/or frontotemporal dementia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8202A-CA50-205F-282F-BB78A1DA4CA0}"/>
              </a:ext>
            </a:extLst>
          </p:cNvPr>
          <p:cNvSpPr txBox="1"/>
          <p:nvPr/>
        </p:nvSpPr>
        <p:spPr>
          <a:xfrm>
            <a:off x="3082634" y="4506286"/>
            <a:ext cx="60613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Hardiman O, et al. </a:t>
            </a:r>
            <a:r>
              <a:rPr lang="en-US" sz="900" i="1" dirty="0">
                <a:solidFill>
                  <a:schemeClr val="bg1"/>
                </a:solidFill>
              </a:rPr>
              <a:t>Nat Rev Dis Primers</a:t>
            </a:r>
            <a:r>
              <a:rPr lang="en-US" sz="900" dirty="0">
                <a:solidFill>
                  <a:schemeClr val="bg1"/>
                </a:solidFill>
              </a:rPr>
              <a:t>. 2017;3:17071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EDCF-8A97-FC3B-F518-B6EC9989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GOALS, STRATEGIES AND CONSIDERATIONS		</a:t>
            </a:r>
          </a:p>
        </p:txBody>
      </p:sp>
    </p:spTree>
    <p:extLst>
      <p:ext uri="{BB962C8B-B14F-4D97-AF65-F5344CB8AC3E}">
        <p14:creationId xmlns:p14="http://schemas.microsoft.com/office/powerpoint/2010/main" val="91225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10D7-6812-AA25-388D-39D1458D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3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ALS is Comprehensive, Multifaceted and Holistic.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9EAF9-C703-67C3-BB31-A75054D6FAFA}"/>
              </a:ext>
            </a:extLst>
          </p:cNvPr>
          <p:cNvGrpSpPr/>
          <p:nvPr/>
        </p:nvGrpSpPr>
        <p:grpSpPr>
          <a:xfrm>
            <a:off x="1371600" y="1040011"/>
            <a:ext cx="6407727" cy="3435006"/>
            <a:chOff x="1975756" y="1006764"/>
            <a:chExt cx="4996546" cy="3601641"/>
          </a:xfrm>
          <a:solidFill>
            <a:srgbClr val="1A75BC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36B00F-86B3-373A-42E7-9499C53742EB}"/>
                </a:ext>
              </a:extLst>
            </p:cNvPr>
            <p:cNvSpPr/>
            <p:nvPr/>
          </p:nvSpPr>
          <p:spPr>
            <a:xfrm>
              <a:off x="1975756" y="1006764"/>
              <a:ext cx="1681843" cy="16491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Disease-Modifying Therapy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99A900-B13A-5625-AC43-9C0055213E47}"/>
                </a:ext>
              </a:extLst>
            </p:cNvPr>
            <p:cNvSpPr/>
            <p:nvPr/>
          </p:nvSpPr>
          <p:spPr>
            <a:xfrm>
              <a:off x="5290459" y="1006764"/>
              <a:ext cx="1681843" cy="16491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Symptomatic Management / Supportive Care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AF6F39-3F73-4004-583E-77BD7C3DF89E}"/>
                </a:ext>
              </a:extLst>
            </p:cNvPr>
            <p:cNvSpPr/>
            <p:nvPr/>
          </p:nvSpPr>
          <p:spPr>
            <a:xfrm>
              <a:off x="1975756" y="2959219"/>
              <a:ext cx="1681843" cy="16491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Clinical Trials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795F47-1172-D09E-711D-0BB2058FAB12}"/>
                </a:ext>
              </a:extLst>
            </p:cNvPr>
            <p:cNvSpPr/>
            <p:nvPr/>
          </p:nvSpPr>
          <p:spPr>
            <a:xfrm>
              <a:off x="5290459" y="2959219"/>
              <a:ext cx="1681843" cy="16491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Interprofessional and Multidisciplinary Care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CCAE98-F1D7-110B-19D1-0C66D83DE41C}"/>
                </a:ext>
              </a:extLst>
            </p:cNvPr>
            <p:cNvSpPr/>
            <p:nvPr/>
          </p:nvSpPr>
          <p:spPr>
            <a:xfrm>
              <a:off x="3192236" y="1723946"/>
              <a:ext cx="2563586" cy="2147207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2400" dirty="0"/>
                <a:t>Improve HRQoL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2400" dirty="0"/>
                <a:t>Prolong survival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Symbol" panose="05050102010706020507" pitchFamily="18" charset="2"/>
                </a:rPr>
                <a:t> H</a:t>
              </a:r>
              <a:r>
                <a:rPr lang="en-US" sz="2400" dirty="0"/>
                <a:t>ospitalizations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89AA28-2308-8E4F-3064-A421A0B87250}"/>
              </a:ext>
            </a:extLst>
          </p:cNvPr>
          <p:cNvSpPr txBox="1"/>
          <p:nvPr/>
        </p:nvSpPr>
        <p:spPr>
          <a:xfrm>
            <a:off x="3089886" y="4507748"/>
            <a:ext cx="6054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Chen JJ. </a:t>
            </a:r>
            <a:r>
              <a:rPr lang="en-US" sz="900" i="1" dirty="0">
                <a:solidFill>
                  <a:schemeClr val="bg1"/>
                </a:solidFill>
              </a:rPr>
              <a:t>Am J Manag Care. </a:t>
            </a:r>
            <a:r>
              <a:rPr lang="en-US" sz="900" dirty="0">
                <a:solidFill>
                  <a:schemeClr val="bg1"/>
                </a:solidFill>
              </a:rPr>
              <a:t>2020;26:S191-S197; Goutman SA, et al. </a:t>
            </a:r>
            <a:r>
              <a:rPr lang="en-US" sz="900" i="1" dirty="0">
                <a:solidFill>
                  <a:schemeClr val="bg1"/>
                </a:solidFill>
              </a:rPr>
              <a:t>Lancet Neurol. </a:t>
            </a:r>
            <a:r>
              <a:rPr lang="en-US" sz="900" dirty="0">
                <a:solidFill>
                  <a:schemeClr val="bg1"/>
                </a:solidFill>
              </a:rPr>
              <a:t>2022;21:480-493; Hardiman O, et al. </a:t>
            </a:r>
            <a:r>
              <a:rPr lang="en-US" sz="900" i="1" dirty="0">
                <a:solidFill>
                  <a:schemeClr val="bg1"/>
                </a:solidFill>
              </a:rPr>
              <a:t>Nat Rev Dis Primers</a:t>
            </a:r>
            <a:r>
              <a:rPr lang="en-US" sz="900" dirty="0">
                <a:solidFill>
                  <a:schemeClr val="bg1"/>
                </a:solidFill>
              </a:rPr>
              <a:t>. 2017;3:17071</a:t>
            </a:r>
          </a:p>
        </p:txBody>
      </p:sp>
    </p:spTree>
    <p:extLst>
      <p:ext uri="{BB962C8B-B14F-4D97-AF65-F5344CB8AC3E}">
        <p14:creationId xmlns:p14="http://schemas.microsoft.com/office/powerpoint/2010/main" val="1711697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78AE-A83E-C919-E321-87F6CCB2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17" y="271544"/>
            <a:ext cx="781196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Maximize Quality of Life (QoL) in PALS?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759FB-A0B4-CAD8-42A9-0069D19491AF}"/>
              </a:ext>
            </a:extLst>
          </p:cNvPr>
          <p:cNvSpPr/>
          <p:nvPr/>
        </p:nvSpPr>
        <p:spPr>
          <a:xfrm>
            <a:off x="2838654" y="1387851"/>
            <a:ext cx="2293678" cy="1429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Anxiety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Depression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Fatigue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Hopelessness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Impaired VC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594A-B3FB-1D99-D87D-20FA098C7D44}"/>
              </a:ext>
            </a:extLst>
          </p:cNvPr>
          <p:cNvSpPr/>
          <p:nvPr/>
        </p:nvSpPr>
        <p:spPr>
          <a:xfrm>
            <a:off x="2833519" y="2817737"/>
            <a:ext cx="2293678" cy="1440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Existential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Religion/spiritualty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35127-4FE9-578D-0006-A52F57352BE9}"/>
              </a:ext>
            </a:extLst>
          </p:cNvPr>
          <p:cNvSpPr/>
          <p:nvPr/>
        </p:nvSpPr>
        <p:spPr>
          <a:xfrm>
            <a:off x="5131218" y="1384131"/>
            <a:ext cx="2293678" cy="1435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Dysphagia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Pseudobulbar Affect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7FE0-14FF-7655-6834-64CC93E53DC8}"/>
              </a:ext>
            </a:extLst>
          </p:cNvPr>
          <p:cNvSpPr/>
          <p:nvPr/>
        </p:nvSpPr>
        <p:spPr>
          <a:xfrm>
            <a:off x="5125229" y="2822568"/>
            <a:ext cx="2293678" cy="1435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AAC devices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Coping strategies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Gastrostomy</a:t>
            </a:r>
          </a:p>
          <a:p>
            <a:pPr algn="ct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Multidisciplinary clinic</a:t>
            </a:r>
          </a:p>
          <a:p>
            <a:pPr algn="ctr"/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Noninvasive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ventilation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CA9CB7A-A29B-DE6B-0111-440B52D50441}"/>
              </a:ext>
            </a:extLst>
          </p:cNvPr>
          <p:cNvSpPr txBox="1"/>
          <p:nvPr/>
        </p:nvSpPr>
        <p:spPr>
          <a:xfrm>
            <a:off x="2833518" y="1112171"/>
            <a:ext cx="22988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50" dirty="0"/>
              <a:t>Overall QOL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36A4CF5-0924-FCDA-5581-D66962237D5B}"/>
              </a:ext>
            </a:extLst>
          </p:cNvPr>
          <p:cNvSpPr txBox="1"/>
          <p:nvPr/>
        </p:nvSpPr>
        <p:spPr>
          <a:xfrm>
            <a:off x="5137468" y="1101923"/>
            <a:ext cx="22814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50" dirty="0"/>
              <a:t>HRQOL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84C952B-B1FE-C187-5229-BBE7D2C3D7CD}"/>
              </a:ext>
            </a:extLst>
          </p:cNvPr>
          <p:cNvSpPr txBox="1"/>
          <p:nvPr/>
        </p:nvSpPr>
        <p:spPr>
          <a:xfrm>
            <a:off x="1364674" y="3129225"/>
            <a:ext cx="138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Factors that May </a:t>
            </a:r>
            <a:r>
              <a:rPr lang="en-GB" sz="1600" i="1" dirty="0"/>
              <a:t>Increase</a:t>
            </a:r>
            <a:r>
              <a:rPr lang="en-GB" sz="1600" dirty="0"/>
              <a:t> QoL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83ACE91-A13F-4046-760F-BD058527084D}"/>
              </a:ext>
            </a:extLst>
          </p:cNvPr>
          <p:cNvSpPr txBox="1"/>
          <p:nvPr/>
        </p:nvSpPr>
        <p:spPr>
          <a:xfrm>
            <a:off x="1364674" y="1640310"/>
            <a:ext cx="138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Factors That May </a:t>
            </a:r>
            <a:r>
              <a:rPr lang="en-GB" sz="1600" i="1" dirty="0"/>
              <a:t>Decrease </a:t>
            </a:r>
            <a:r>
              <a:rPr lang="en-GB" sz="1600" dirty="0"/>
              <a:t>QoL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3E972-091C-E2EA-6422-E3D9B7E47B95}"/>
              </a:ext>
            </a:extLst>
          </p:cNvPr>
          <p:cNvSpPr txBox="1"/>
          <p:nvPr/>
        </p:nvSpPr>
        <p:spPr>
          <a:xfrm>
            <a:off x="3080347" y="4508291"/>
            <a:ext cx="6063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Hardiman O, et al. </a:t>
            </a:r>
            <a:r>
              <a:rPr lang="en-US" sz="900" i="1" dirty="0">
                <a:solidFill>
                  <a:schemeClr val="bg1"/>
                </a:solidFill>
              </a:rPr>
              <a:t>Nat Rev Dis Primers</a:t>
            </a:r>
            <a:r>
              <a:rPr lang="en-US" sz="900" dirty="0">
                <a:solidFill>
                  <a:schemeClr val="bg1"/>
                </a:solidFill>
              </a:rPr>
              <a:t>. 2017;3:17071</a:t>
            </a:r>
          </a:p>
        </p:txBody>
      </p:sp>
    </p:spTree>
    <p:extLst>
      <p:ext uri="{BB962C8B-B14F-4D97-AF65-F5344CB8AC3E}">
        <p14:creationId xmlns:p14="http://schemas.microsoft.com/office/powerpoint/2010/main" val="12868229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324A-6B91-781D-D088-69A49E1D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 algn="ctr">
              <a:buNone/>
            </a:pPr>
            <a:r>
              <a:rPr lang="en-US" sz="2800" i="1" dirty="0">
                <a:ln w="0"/>
              </a:rPr>
              <a:t>The mainstay of treatment is the management of symptoms as the disease progresses through a multidisciplinary model of care.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5A6B3-D14B-C9E8-D7F8-145E1AC5692F}"/>
              </a:ext>
            </a:extLst>
          </p:cNvPr>
          <p:cNvSpPr txBox="1"/>
          <p:nvPr/>
        </p:nvSpPr>
        <p:spPr>
          <a:xfrm>
            <a:off x="3081030" y="4512567"/>
            <a:ext cx="60629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Chen JJ. </a:t>
            </a:r>
            <a:r>
              <a:rPr lang="en-US" sz="900" i="1" dirty="0">
                <a:solidFill>
                  <a:schemeClr val="bg1"/>
                </a:solidFill>
              </a:rPr>
              <a:t>Am J Manag Care. </a:t>
            </a:r>
            <a:r>
              <a:rPr lang="en-US" sz="900" dirty="0">
                <a:solidFill>
                  <a:schemeClr val="bg1"/>
                </a:solidFill>
              </a:rPr>
              <a:t>2020;26:S191-S197.</a:t>
            </a:r>
          </a:p>
        </p:txBody>
      </p:sp>
    </p:spTree>
    <p:extLst>
      <p:ext uri="{BB962C8B-B14F-4D97-AF65-F5344CB8AC3E}">
        <p14:creationId xmlns:p14="http://schemas.microsoft.com/office/powerpoint/2010/main" val="2198987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E588-13CC-314B-E5D9-40B7967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Academy of Neurology (AAN) has 11 “ALS Quality Measures”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AE69-1400-A46E-FD7C-2EC01E25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Multidisciplinary Care Plan Developed or Updated</a:t>
            </a:r>
          </a:p>
          <a:p>
            <a:r>
              <a:rPr lang="en-US" dirty="0"/>
              <a:t>Disease Modifying Pharmacotherapy Discussed</a:t>
            </a:r>
          </a:p>
          <a:p>
            <a:r>
              <a:rPr lang="en-US" dirty="0"/>
              <a:t>Cognitive and Behavioral Impairment Screening</a:t>
            </a:r>
          </a:p>
          <a:p>
            <a:r>
              <a:rPr lang="en-US" dirty="0"/>
              <a:t>Symptomatic Treatment Offered</a:t>
            </a:r>
          </a:p>
          <a:p>
            <a:r>
              <a:rPr lang="en-US" dirty="0"/>
              <a:t>Respiratory Insufficiency Querying and Referral for PFT</a:t>
            </a:r>
          </a:p>
          <a:p>
            <a:r>
              <a:rPr lang="en-US" dirty="0"/>
              <a:t>NIV Treatment for Respiratory Insufficiency Discussed</a:t>
            </a:r>
          </a:p>
          <a:p>
            <a:r>
              <a:rPr lang="en-US" dirty="0"/>
              <a:t>Screening for Dysphagia, Weight Loss, and Impaired Nutrition</a:t>
            </a:r>
          </a:p>
          <a:p>
            <a:r>
              <a:rPr lang="en-US" dirty="0"/>
              <a:t>Nutritional Support Offered</a:t>
            </a:r>
          </a:p>
          <a:p>
            <a:r>
              <a:rPr lang="en-US" dirty="0"/>
              <a:t>Communication Support Offered</a:t>
            </a:r>
          </a:p>
          <a:p>
            <a:r>
              <a:rPr lang="en-US" dirty="0"/>
              <a:t>End of Life Planning Assistance</a:t>
            </a:r>
          </a:p>
          <a:p>
            <a:r>
              <a:rPr lang="en-US" dirty="0"/>
              <a:t>Falls Querying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E5686-EB37-65FB-4738-09A77135B581}"/>
              </a:ext>
            </a:extLst>
          </p:cNvPr>
          <p:cNvSpPr txBox="1"/>
          <p:nvPr/>
        </p:nvSpPr>
        <p:spPr>
          <a:xfrm>
            <a:off x="3082636" y="4507230"/>
            <a:ext cx="60613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Miller RG, et al. </a:t>
            </a:r>
            <a:r>
              <a:rPr lang="en-US" sz="900" i="1" dirty="0">
                <a:solidFill>
                  <a:schemeClr val="bg1"/>
                </a:solidFill>
              </a:rPr>
              <a:t>Neurology.</a:t>
            </a:r>
            <a:r>
              <a:rPr lang="en-US" sz="900" dirty="0">
                <a:solidFill>
                  <a:schemeClr val="bg1"/>
                </a:solidFill>
              </a:rPr>
              <a:t> 2013;81:2136-2140.</a:t>
            </a:r>
          </a:p>
        </p:txBody>
      </p:sp>
    </p:spTree>
    <p:extLst>
      <p:ext uri="{BB962C8B-B14F-4D97-AF65-F5344CB8AC3E}">
        <p14:creationId xmlns:p14="http://schemas.microsoft.com/office/powerpoint/2010/main" val="4199911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9412-A7BA-8649-73DA-36A7D33C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DISEASE-MODIFYING THERAPIES: AN OVERVIEW AND SUMMARY</a:t>
            </a:r>
          </a:p>
        </p:txBody>
      </p:sp>
    </p:spTree>
    <p:extLst>
      <p:ext uri="{BB962C8B-B14F-4D97-AF65-F5344CB8AC3E}">
        <p14:creationId xmlns:p14="http://schemas.microsoft.com/office/powerpoint/2010/main" val="175834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0AA1-45B9-2E5C-80A0-46751E86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FDA-Approved Medications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F0797C2-987A-76BF-D597-532D90E29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192274"/>
              </p:ext>
            </p:extLst>
          </p:nvPr>
        </p:nvGraphicFramePr>
        <p:xfrm>
          <a:off x="457200" y="1149791"/>
          <a:ext cx="8229600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335">
                  <a:extLst>
                    <a:ext uri="{9D8B030D-6E8A-4147-A177-3AD203B41FA5}">
                      <a16:colId xmlns:a16="http://schemas.microsoft.com/office/drawing/2014/main" val="1525945232"/>
                    </a:ext>
                  </a:extLst>
                </a:gridCol>
                <a:gridCol w="4439265">
                  <a:extLst>
                    <a:ext uri="{9D8B030D-6E8A-4147-A177-3AD203B41FA5}">
                      <a16:colId xmlns:a16="http://schemas.microsoft.com/office/drawing/2014/main" val="1595438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Medication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Approved Indication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4843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Riluzole </a:t>
                      </a:r>
                    </a:p>
                    <a:p>
                      <a:r>
                        <a:rPr lang="en-US" sz="1800" dirty="0"/>
                        <a:t>(Rilutek)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Treatment of ALS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9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Edaravone</a:t>
                      </a:r>
                    </a:p>
                    <a:p>
                      <a:r>
                        <a:rPr lang="en-US" sz="1800" dirty="0"/>
                        <a:t>(Radicava)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Treatment of ALS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61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Sodium phenylbutyrate/Taurursodiol (Relyvrio)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Treatment of ALS in adults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61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Dextromethorphan/Quinidine</a:t>
                      </a:r>
                    </a:p>
                    <a:p>
                      <a:r>
                        <a:rPr lang="en-US" sz="1800" dirty="0"/>
                        <a:t>(Nuedexta)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Treatment of pseudobulbar affect (PBA)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894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637765-6BA3-F9B7-8832-994F54183267}"/>
              </a:ext>
            </a:extLst>
          </p:cNvPr>
          <p:cNvSpPr txBox="1"/>
          <p:nvPr/>
        </p:nvSpPr>
        <p:spPr>
          <a:xfrm>
            <a:off x="3089563" y="4468363"/>
            <a:ext cx="60544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Nuedexta. Prescribing information. Avanir Pharmaceuticals, Inc. June 2019. https://www.accessdata.fda.gov/drugsatfda_docs/label/2019/021879s014lbl.pdf; Radicava. Prescribing information. MT Pharma America. May 2017. https://www.accessdata.fda.gov/drugsatfda_docs/label/2017/209176lbl.pdf; Relyvrio. Prescribing Information. Amylyx Pharmaceuticals Inc. Rilutek. September 2022. https://www.accessdata.fda.gov/drugsatfda_docs/label/2022/216660s000lbledt.pdf Prescribing information. Covis Pharmaceuticals Inc. April 2016. https://www.accessdata.fda.gov/drugsatfda_docs/label/2016/020599s017lbl.pdf</a:t>
            </a:r>
          </a:p>
        </p:txBody>
      </p:sp>
    </p:spTree>
    <p:extLst>
      <p:ext uri="{BB962C8B-B14F-4D97-AF65-F5344CB8AC3E}">
        <p14:creationId xmlns:p14="http://schemas.microsoft.com/office/powerpoint/2010/main" val="302247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3A3-0322-6C9F-9BC4-EF8E2460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Riluzole (Rilutek)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B90A-2FDB-7E0B-3A77-AF79E1EE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FDA approved for ALS in 1995</a:t>
            </a:r>
          </a:p>
          <a:p>
            <a:pPr lvl="1"/>
            <a:r>
              <a:rPr lang="en-US" dirty="0"/>
              <a:t>Multiple randomized, double-blind, placebo-controlled trials showed it increased tracheostomy-free survival by a few months</a:t>
            </a:r>
          </a:p>
          <a:p>
            <a:r>
              <a:rPr lang="en-US" dirty="0"/>
              <a:t>Benzothiazole given orally, blocks release of glutamate and modulates sodium channels</a:t>
            </a:r>
          </a:p>
          <a:p>
            <a:r>
              <a:rPr lang="en-US" dirty="0"/>
              <a:t>Now available in pill, film, liquid forms</a:t>
            </a:r>
          </a:p>
          <a:p>
            <a:r>
              <a:rPr lang="en-US" dirty="0"/>
              <a:t>Many subsequent “real world” studies, most showed survival benefits, range 6-19 months</a:t>
            </a:r>
          </a:p>
          <a:p>
            <a:r>
              <a:rPr lang="en-US" dirty="0"/>
              <a:t>Can work even in late-stage patients</a:t>
            </a:r>
          </a:p>
          <a:p>
            <a:r>
              <a:rPr lang="en-US" dirty="0"/>
              <a:t>Most patients in USA take this throughout their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3ABAE-F73A-8082-3126-2E8162E1F8D3}"/>
              </a:ext>
            </a:extLst>
          </p:cNvPr>
          <p:cNvSpPr txBox="1"/>
          <p:nvPr/>
        </p:nvSpPr>
        <p:spPr>
          <a:xfrm>
            <a:off x="3082637" y="4502627"/>
            <a:ext cx="60613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Andrews JA, et al. </a:t>
            </a:r>
            <a:r>
              <a:rPr lang="en-US" sz="900" i="1" dirty="0">
                <a:solidFill>
                  <a:schemeClr val="bg1"/>
                </a:solidFill>
              </a:rPr>
              <a:t>Amyotroph Lateral Scler Frontotemporal Degen</a:t>
            </a:r>
            <a:r>
              <a:rPr lang="en-US" sz="900" dirty="0">
                <a:solidFill>
                  <a:schemeClr val="bg1"/>
                </a:solidFill>
              </a:rPr>
              <a:t>. 2020;21:509-518; Bensimon G, et al. </a:t>
            </a:r>
            <a:r>
              <a:rPr lang="en-US" sz="900" i="1" dirty="0">
                <a:solidFill>
                  <a:schemeClr val="bg1"/>
                </a:solidFill>
              </a:rPr>
              <a:t>N Engl J Med. </a:t>
            </a:r>
            <a:r>
              <a:rPr lang="en-US" sz="900" dirty="0">
                <a:solidFill>
                  <a:schemeClr val="bg1"/>
                </a:solidFill>
              </a:rPr>
              <a:t>1994:330:585-591;Chen L, et al. </a:t>
            </a:r>
            <a:r>
              <a:rPr lang="en-US" sz="900" i="1" dirty="0">
                <a:solidFill>
                  <a:schemeClr val="bg1"/>
                </a:solidFill>
              </a:rPr>
              <a:t>Front Aging Neurosci</a:t>
            </a:r>
            <a:r>
              <a:rPr lang="en-US" sz="900" dirty="0">
                <a:solidFill>
                  <a:schemeClr val="bg1"/>
                </a:solidFill>
              </a:rPr>
              <a:t>. 2016;8:246; Hinchcliffe M, et al. </a:t>
            </a:r>
            <a:r>
              <a:rPr lang="en-US" sz="900" i="1" dirty="0">
                <a:solidFill>
                  <a:schemeClr val="bg1"/>
                </a:solidFill>
              </a:rPr>
              <a:t>Degener Neurol Neuromuscul Dis. </a:t>
            </a:r>
            <a:r>
              <a:rPr lang="en-US" sz="900" dirty="0">
                <a:solidFill>
                  <a:schemeClr val="bg1"/>
                </a:solidFill>
              </a:rPr>
              <a:t>2017;7:61-70. </a:t>
            </a:r>
          </a:p>
        </p:txBody>
      </p:sp>
    </p:spTree>
    <p:extLst>
      <p:ext uri="{BB962C8B-B14F-4D97-AF65-F5344CB8AC3E}">
        <p14:creationId xmlns:p14="http://schemas.microsoft.com/office/powerpoint/2010/main" val="3990277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9686-68BB-2668-3520-E39411AA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Key and Pivotal Phase 3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EAD3-8427-29CB-559F-CA8975172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3943351" cy="30269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Prospective, double-blinded, placebo-controlled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155 patients randomized to active treatment vs placebo group, stratified based on site of disease onset (bulbar vs limb)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Most frequent AEs included (active vs placebo)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Respiratory disorders (39% vs 42%)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Asthenia (26% vs 14%)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Increased ALAT vs ASAT (17% vs 8%)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Stiffness (10% vs 4%)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ABECB-01E2-44CB-D1CE-1A54E8AA1E77}"/>
              </a:ext>
            </a:extLst>
          </p:cNvPr>
          <p:cNvSpPr txBox="1"/>
          <p:nvPr/>
        </p:nvSpPr>
        <p:spPr>
          <a:xfrm>
            <a:off x="3088194" y="4498438"/>
            <a:ext cx="60558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Bensimon G, et al. </a:t>
            </a:r>
            <a:r>
              <a:rPr lang="en-US" sz="900" i="1" dirty="0">
                <a:solidFill>
                  <a:schemeClr val="bg1"/>
                </a:solidFill>
              </a:rPr>
              <a:t>N Engl J Med. </a:t>
            </a:r>
            <a:r>
              <a:rPr lang="en-US" sz="900" dirty="0">
                <a:solidFill>
                  <a:schemeClr val="bg1"/>
                </a:solidFill>
              </a:rPr>
              <a:t>1994:330:585-591.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4C8653-349A-7230-0AEE-11F07131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84655"/>
              </p:ext>
            </p:extLst>
          </p:nvPr>
        </p:nvGraphicFramePr>
        <p:xfrm>
          <a:off x="4976446" y="1951410"/>
          <a:ext cx="3347283" cy="17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461">
                  <a:extLst>
                    <a:ext uri="{9D8B030D-6E8A-4147-A177-3AD203B41FA5}">
                      <a16:colId xmlns:a16="http://schemas.microsoft.com/office/drawing/2014/main" val="3781923786"/>
                    </a:ext>
                  </a:extLst>
                </a:gridCol>
                <a:gridCol w="723835">
                  <a:extLst>
                    <a:ext uri="{9D8B030D-6E8A-4147-A177-3AD203B41FA5}">
                      <a16:colId xmlns:a16="http://schemas.microsoft.com/office/drawing/2014/main" val="1130695489"/>
                    </a:ext>
                  </a:extLst>
                </a:gridCol>
                <a:gridCol w="827240">
                  <a:extLst>
                    <a:ext uri="{9D8B030D-6E8A-4147-A177-3AD203B41FA5}">
                      <a16:colId xmlns:a16="http://schemas.microsoft.com/office/drawing/2014/main" val="1428401155"/>
                    </a:ext>
                  </a:extLst>
                </a:gridCol>
                <a:gridCol w="664747">
                  <a:extLst>
                    <a:ext uri="{9D8B030D-6E8A-4147-A177-3AD203B41FA5}">
                      <a16:colId xmlns:a16="http://schemas.microsoft.com/office/drawing/2014/main" val="3836898947"/>
                    </a:ext>
                  </a:extLst>
                </a:gridCol>
              </a:tblGrid>
              <a:tr h="444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93393"/>
                  </a:ext>
                </a:extLst>
              </a:tr>
              <a:tr h="444132">
                <a:tc>
                  <a:txBody>
                    <a:bodyPr/>
                    <a:lstStyle/>
                    <a:p>
                      <a:r>
                        <a:rPr lang="en-US" dirty="0"/>
                        <a:t>All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8476"/>
                  </a:ext>
                </a:extLst>
              </a:tr>
              <a:tr h="444132">
                <a:tc>
                  <a:txBody>
                    <a:bodyPr/>
                    <a:lstStyle/>
                    <a:p>
                      <a:r>
                        <a:rPr lang="en-US" dirty="0"/>
                        <a:t>Limb-onset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74146"/>
                  </a:ext>
                </a:extLst>
              </a:tr>
              <a:tr h="444132">
                <a:tc>
                  <a:txBody>
                    <a:bodyPr/>
                    <a:lstStyle/>
                    <a:p>
                      <a:r>
                        <a:rPr lang="en-US" dirty="0"/>
                        <a:t>Bulbar-onset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064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5F915C-90B5-7590-7840-FF6EA811F9D7}"/>
              </a:ext>
            </a:extLst>
          </p:cNvPr>
          <p:cNvSpPr txBox="1"/>
          <p:nvPr/>
        </p:nvSpPr>
        <p:spPr>
          <a:xfrm>
            <a:off x="5276703" y="1322317"/>
            <a:ext cx="304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Primary Efficacy Endpoint: 1-year survival</a:t>
            </a:r>
          </a:p>
        </p:txBody>
      </p:sp>
    </p:spTree>
    <p:extLst>
      <p:ext uri="{BB962C8B-B14F-4D97-AF65-F5344CB8AC3E}">
        <p14:creationId xmlns:p14="http://schemas.microsoft.com/office/powerpoint/2010/main" val="197774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64C8-53A8-A8B0-4C20-31537358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346883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46F-9CA1-22A7-58F6-6F817FC2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Edaravone (Radicava)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A6CE-3FDD-07AC-A3E4-08E176C1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FDA approved for ALS in 2017 as an intravenous (IV) formulation, based on 2 randomized, double-blind, placebo-controlled trials in Japanese PALS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First trial showed no benefit over placebo</a:t>
            </a:r>
            <a:r>
              <a:rPr lang="en-US" baseline="30000" dirty="0"/>
              <a:t>1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Post hoc analysis suggested benefits to patients in early-stage ALS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Based on post hoc analysis,</a:t>
            </a:r>
            <a:r>
              <a:rPr lang="en-US" baseline="30000" dirty="0"/>
              <a:t>2</a:t>
            </a:r>
            <a:r>
              <a:rPr lang="en-US" dirty="0"/>
              <a:t> second trial conducted of very early, rapidly progressive patients with well-preserved function showing 30% slowing in ALSFRS-R vs placebo over 6 mos</a:t>
            </a:r>
            <a:r>
              <a:rPr lang="en-US" baseline="30000" dirty="0"/>
              <a:t>3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Trials suggest good tolerability and safety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10-15% minor side effects, most commonly bruising, gait disturbance, headache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Rare hypersensitivity reactions, avoid with sulfite allergy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Oral formulation FDA approved May 2022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Antioxidant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F1E9D-E246-278A-2010-DCB6A4485604}"/>
              </a:ext>
            </a:extLst>
          </p:cNvPr>
          <p:cNvSpPr txBox="1"/>
          <p:nvPr/>
        </p:nvSpPr>
        <p:spPr>
          <a:xfrm>
            <a:off x="3083441" y="4511075"/>
            <a:ext cx="606056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i="1" dirty="0">
                <a:solidFill>
                  <a:schemeClr val="bg1"/>
                </a:solidFill>
              </a:rPr>
              <a:t>1. </a:t>
            </a:r>
            <a:r>
              <a:rPr lang="en-US" sz="900" dirty="0">
                <a:solidFill>
                  <a:schemeClr val="bg1"/>
                </a:solidFill>
              </a:rPr>
              <a:t>Abe K, et al. </a:t>
            </a:r>
            <a:r>
              <a:rPr lang="en-US" sz="900" i="1" dirty="0">
                <a:solidFill>
                  <a:schemeClr val="bg1"/>
                </a:solidFill>
              </a:rPr>
              <a:t>Amyotroph Lateral Scler Frontotemporal Degener</a:t>
            </a:r>
            <a:r>
              <a:rPr lang="en-US" sz="900" dirty="0">
                <a:solidFill>
                  <a:schemeClr val="bg1"/>
                </a:solidFill>
              </a:rPr>
              <a:t>. 2014;15:610-617.</a:t>
            </a:r>
          </a:p>
          <a:p>
            <a:pPr defTabSz="685800">
              <a:defRPr/>
            </a:pPr>
            <a:r>
              <a:rPr lang="en-US" sz="900" i="1" dirty="0">
                <a:solidFill>
                  <a:schemeClr val="bg1"/>
                </a:solidFill>
              </a:rPr>
              <a:t>2. </a:t>
            </a:r>
            <a:r>
              <a:rPr lang="en-US" sz="900" dirty="0">
                <a:solidFill>
                  <a:schemeClr val="bg1"/>
                </a:solidFill>
              </a:rPr>
              <a:t>Takahasi F, et al. </a:t>
            </a:r>
            <a:r>
              <a:rPr lang="en-US" sz="900" i="1" dirty="0">
                <a:solidFill>
                  <a:schemeClr val="bg1"/>
                </a:solidFill>
              </a:rPr>
              <a:t>Amyotroph Lateral Scler Frontotemporal Degener. </a:t>
            </a:r>
            <a:r>
              <a:rPr lang="en-US" sz="900" dirty="0">
                <a:solidFill>
                  <a:schemeClr val="bg1"/>
                </a:solidFill>
              </a:rPr>
              <a:t>2017;18:32-39.</a:t>
            </a:r>
          </a:p>
          <a:p>
            <a:pPr defTabSz="685800">
              <a:defRPr/>
            </a:pPr>
            <a:r>
              <a:rPr lang="en-US" sz="900" i="1" dirty="0">
                <a:solidFill>
                  <a:schemeClr val="bg1"/>
                </a:solidFill>
              </a:rPr>
              <a:t>3. </a:t>
            </a:r>
            <a:r>
              <a:rPr lang="en-US" sz="900" dirty="0">
                <a:solidFill>
                  <a:schemeClr val="bg1"/>
                </a:solidFill>
              </a:rPr>
              <a:t>Edaravone Writing Group. </a:t>
            </a:r>
            <a:r>
              <a:rPr lang="en-US" sz="900" i="1" dirty="0">
                <a:solidFill>
                  <a:schemeClr val="bg1"/>
                </a:solidFill>
              </a:rPr>
              <a:t>Lancet Neurol. </a:t>
            </a:r>
            <a:r>
              <a:rPr lang="en-US" sz="900" dirty="0">
                <a:solidFill>
                  <a:schemeClr val="bg1"/>
                </a:solidFill>
              </a:rPr>
              <a:t>2017;16:505-512.</a:t>
            </a:r>
          </a:p>
        </p:txBody>
      </p:sp>
    </p:spTree>
    <p:extLst>
      <p:ext uri="{BB962C8B-B14F-4D97-AF65-F5344CB8AC3E}">
        <p14:creationId xmlns:p14="http://schemas.microsoft.com/office/powerpoint/2010/main" val="416629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7C34-FF25-BA19-0530-D8636F37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Phase 3 Clinical Trial of Early, Rapidly Progressive Patients with 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57F2-8811-69EF-F589-CC9AADA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8837"/>
            <a:ext cx="3593726" cy="2861622"/>
          </a:xfrm>
        </p:spPr>
        <p:txBody>
          <a:bodyPr>
            <a:noAutofit/>
          </a:bodyPr>
          <a:lstStyle/>
          <a:p>
            <a:r>
              <a:rPr lang="en-US" sz="1600" dirty="0"/>
              <a:t>Phase 3, multi-center, randomized, parallel-group, double-blinded, placebo-controlled trial</a:t>
            </a:r>
          </a:p>
          <a:p>
            <a:r>
              <a:rPr lang="en-US" sz="1600" dirty="0"/>
              <a:t>137 patients randomized 1:1 to active treatment vs placebo</a:t>
            </a:r>
          </a:p>
          <a:p>
            <a:pPr lvl="1"/>
            <a:r>
              <a:rPr lang="en-US" sz="1600" dirty="0"/>
              <a:t>ALS grade 1 or 2</a:t>
            </a:r>
          </a:p>
          <a:p>
            <a:pPr lvl="1"/>
            <a:r>
              <a:rPr lang="en-US" sz="1600" dirty="0"/>
              <a:t>Disease duration ≤2 years</a:t>
            </a:r>
          </a:p>
          <a:p>
            <a:pPr lvl="1"/>
            <a:r>
              <a:rPr lang="en-US" sz="1600" dirty="0"/>
              <a:t>1 to 4 point increase in ALSFRS-R score over 12-week observation period</a:t>
            </a:r>
          </a:p>
          <a:p>
            <a:r>
              <a:rPr lang="en-US" sz="1600" dirty="0"/>
              <a:t>6 cycles, each comprised of 2 weeks on and 2 weeks off treatment/placebo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D5F71-45DF-1D68-3D4A-569A3ED14FDD}"/>
              </a:ext>
            </a:extLst>
          </p:cNvPr>
          <p:cNvSpPr txBox="1"/>
          <p:nvPr/>
        </p:nvSpPr>
        <p:spPr>
          <a:xfrm>
            <a:off x="3084718" y="4486118"/>
            <a:ext cx="60592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Writing Group; Edaravone (MCI-186) ALS 19 Study Group. </a:t>
            </a:r>
            <a:r>
              <a:rPr lang="en-US" sz="900" i="1" dirty="0">
                <a:solidFill>
                  <a:schemeClr val="bg1"/>
                </a:solidFill>
              </a:rPr>
              <a:t>Lancet Neurol. </a:t>
            </a:r>
            <a:r>
              <a:rPr lang="en-US" sz="900" dirty="0">
                <a:solidFill>
                  <a:schemeClr val="bg1"/>
                </a:solidFill>
              </a:rPr>
              <a:t>2017;16:505-512.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DDDBEAB-291B-6786-B660-71AAEF5D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6831"/>
              </p:ext>
            </p:extLst>
          </p:nvPr>
        </p:nvGraphicFramePr>
        <p:xfrm>
          <a:off x="4395651" y="1678935"/>
          <a:ext cx="4434840" cy="66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30792649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467569182"/>
                    </a:ext>
                  </a:extLst>
                </a:gridCol>
                <a:gridCol w="1201362">
                  <a:extLst>
                    <a:ext uri="{9D8B030D-6E8A-4147-A177-3AD203B41FA5}">
                      <a16:colId xmlns:a16="http://schemas.microsoft.com/office/drawing/2014/main" val="3327912467"/>
                    </a:ext>
                  </a:extLst>
                </a:gridCol>
                <a:gridCol w="718878">
                  <a:extLst>
                    <a:ext uri="{9D8B030D-6E8A-4147-A177-3AD203B41FA5}">
                      <a16:colId xmlns:a16="http://schemas.microsoft.com/office/drawing/2014/main" val="1008354228"/>
                    </a:ext>
                  </a:extLst>
                </a:gridCol>
              </a:tblGrid>
              <a:tr h="236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3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ALSFRS-R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-5.01 (SE 0.64)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-7.50 (SE 0.64)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185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83DAA14-F6EF-2057-39A9-E2527659D9F9}"/>
              </a:ext>
            </a:extLst>
          </p:cNvPr>
          <p:cNvSpPr txBox="1"/>
          <p:nvPr/>
        </p:nvSpPr>
        <p:spPr>
          <a:xfrm>
            <a:off x="5103404" y="1358837"/>
            <a:ext cx="331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Primary Efficacy Endpoint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49347-FDB9-0BFB-DFFE-CDE184C445B4}"/>
              </a:ext>
            </a:extLst>
          </p:cNvPr>
          <p:cNvSpPr txBox="1">
            <a:spLocks/>
          </p:cNvSpPr>
          <p:nvPr/>
        </p:nvSpPr>
        <p:spPr>
          <a:xfrm>
            <a:off x="4519353" y="2504306"/>
            <a:ext cx="4311138" cy="162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Most frequent AEs included (active vs placebo)</a:t>
            </a:r>
          </a:p>
          <a:p>
            <a:pPr lvl="1"/>
            <a:r>
              <a:rPr lang="en-US" sz="1600" dirty="0"/>
              <a:t>Dysphagia (12% vs 15%)</a:t>
            </a:r>
          </a:p>
          <a:p>
            <a:pPr lvl="1"/>
            <a:r>
              <a:rPr lang="en-US" sz="1600" dirty="0"/>
              <a:t>Contusion (19% vs 13%)</a:t>
            </a:r>
          </a:p>
          <a:p>
            <a:pPr lvl="1"/>
            <a:r>
              <a:rPr lang="en-US" sz="1600" dirty="0"/>
              <a:t>Constipation (12% vs 12%)</a:t>
            </a:r>
          </a:p>
          <a:p>
            <a:pPr lvl="1"/>
            <a:r>
              <a:rPr lang="en-US" sz="1600" dirty="0"/>
              <a:t>Contact dermatitis (12% vs 4%)</a:t>
            </a:r>
          </a:p>
        </p:txBody>
      </p:sp>
    </p:spTree>
    <p:extLst>
      <p:ext uri="{BB962C8B-B14F-4D97-AF65-F5344CB8AC3E}">
        <p14:creationId xmlns:p14="http://schemas.microsoft.com/office/powerpoint/2010/main" val="1456863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290F-BD9D-FBAE-71A4-32188C6C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Tauroursodeoxycholic</a:t>
            </a:r>
            <a:r>
              <a:rPr lang="en-US" dirty="0"/>
              <a:t> Acid and Sodium Phenylbutyrate (TUDCA/NaPB; Relyvrio)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E709-B215-76FC-E8AA-D91C80347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approved September 2022; replication trial also underway</a:t>
            </a:r>
          </a:p>
          <a:p>
            <a:r>
              <a:rPr lang="en-US" dirty="0"/>
              <a:t>Oral combination of TUDCA and NaPB</a:t>
            </a:r>
          </a:p>
          <a:p>
            <a:r>
              <a:rPr lang="en-US" dirty="0"/>
              <a:t>Targets transcriptional dysregulation, ER stress and mitochondrial dysfunction</a:t>
            </a:r>
          </a:p>
          <a:p>
            <a:r>
              <a:rPr lang="en-US" dirty="0"/>
              <a:t>In a 6-month trial, slowed ALSFRS-R progression by 25% vs placebo</a:t>
            </a:r>
          </a:p>
          <a:p>
            <a:r>
              <a:rPr lang="en-US" dirty="0"/>
              <a:t>In an open-label extension, those initially receiving AMX0035 had 6 month longer survival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0051E-5B3A-EE3C-CD7E-7CEEA4138608}"/>
              </a:ext>
            </a:extLst>
          </p:cNvPr>
          <p:cNvSpPr txBox="1"/>
          <p:nvPr/>
        </p:nvSpPr>
        <p:spPr>
          <a:xfrm>
            <a:off x="3090209" y="4511075"/>
            <a:ext cx="60537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Paganoni S, et al. </a:t>
            </a:r>
            <a:r>
              <a:rPr lang="en-US" sz="900" i="1" dirty="0">
                <a:solidFill>
                  <a:schemeClr val="bg1"/>
                </a:solidFill>
              </a:rPr>
              <a:t>Muscle Nerve. </a:t>
            </a:r>
            <a:r>
              <a:rPr lang="en-US" sz="900" dirty="0">
                <a:solidFill>
                  <a:schemeClr val="bg1"/>
                </a:solidFill>
              </a:rPr>
              <a:t>2021;63:31-39; Paganoni S, et al. </a:t>
            </a:r>
            <a:r>
              <a:rPr lang="en-US" sz="900" i="1" dirty="0">
                <a:solidFill>
                  <a:schemeClr val="bg1"/>
                </a:solidFill>
              </a:rPr>
              <a:t>N Engl J Med.</a:t>
            </a:r>
            <a:r>
              <a:rPr lang="en-US" sz="900" dirty="0">
                <a:solidFill>
                  <a:schemeClr val="bg1"/>
                </a:solidFill>
              </a:rPr>
              <a:t> 2020;383:919-930.</a:t>
            </a:r>
          </a:p>
        </p:txBody>
      </p:sp>
    </p:spTree>
    <p:extLst>
      <p:ext uri="{BB962C8B-B14F-4D97-AF65-F5344CB8AC3E}">
        <p14:creationId xmlns:p14="http://schemas.microsoft.com/office/powerpoint/2010/main" val="294086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6EEE-1562-1E65-7EF3-6E84480D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Phase 2 Trial: CENTAUR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CB63-70C4-6123-08FC-7642A7E9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667579" cy="30406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Randomized, multicenter, double-blinded, placebo-controlled</a:t>
            </a:r>
          </a:p>
          <a:p>
            <a:r>
              <a:rPr lang="en-US" dirty="0"/>
              <a:t>137 patients underwent 2:1 assignment to treatment vs placebo, respectively, for 24 wks</a:t>
            </a:r>
          </a:p>
          <a:p>
            <a:r>
              <a:rPr lang="en-US" dirty="0"/>
              <a:t>Most frequently documented AEs were GI in nature (active vs placebo):</a:t>
            </a:r>
          </a:p>
          <a:p>
            <a:pPr lvl="1"/>
            <a:r>
              <a:rPr lang="en-US" dirty="0"/>
              <a:t>Diarrhea (21% vs 19%)</a:t>
            </a:r>
          </a:p>
          <a:p>
            <a:pPr lvl="1"/>
            <a:r>
              <a:rPr lang="en-US" dirty="0"/>
              <a:t>Nausea (19% vs 12%)</a:t>
            </a:r>
          </a:p>
          <a:p>
            <a:pPr lvl="1"/>
            <a:r>
              <a:rPr lang="en-US" dirty="0"/>
              <a:t>Constipation (15% vs 23%)</a:t>
            </a:r>
          </a:p>
          <a:p>
            <a:pPr lvl="1"/>
            <a:r>
              <a:rPr lang="en-US" dirty="0"/>
              <a:t>Salivary hypersecretion (10% vs 2%)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B0FBF-268B-F0A6-F993-326CA0BF0C5C}"/>
              </a:ext>
            </a:extLst>
          </p:cNvPr>
          <p:cNvSpPr txBox="1"/>
          <p:nvPr/>
        </p:nvSpPr>
        <p:spPr>
          <a:xfrm>
            <a:off x="3089569" y="4507231"/>
            <a:ext cx="60544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Paganoni S, et al. </a:t>
            </a:r>
            <a:r>
              <a:rPr lang="en-US" sz="900" i="1" dirty="0">
                <a:solidFill>
                  <a:schemeClr val="bg1"/>
                </a:solidFill>
              </a:rPr>
              <a:t>N Engl J Med</a:t>
            </a:r>
            <a:r>
              <a:rPr lang="en-US" sz="900" dirty="0">
                <a:solidFill>
                  <a:schemeClr val="bg1"/>
                </a:solidFill>
              </a:rPr>
              <a:t>. 2020;383:919-930.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54CEC37-5C67-E5FB-A896-C3044D8EE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40712"/>
              </p:ext>
            </p:extLst>
          </p:nvPr>
        </p:nvGraphicFramePr>
        <p:xfrm>
          <a:off x="4572000" y="2215350"/>
          <a:ext cx="4219302" cy="66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0">
                  <a:extLst>
                    <a:ext uri="{9D8B030D-6E8A-4147-A177-3AD203B41FA5}">
                      <a16:colId xmlns:a16="http://schemas.microsoft.com/office/drawing/2014/main" val="2307926494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67569182"/>
                    </a:ext>
                  </a:extLst>
                </a:gridCol>
                <a:gridCol w="1216226">
                  <a:extLst>
                    <a:ext uri="{9D8B030D-6E8A-4147-A177-3AD203B41FA5}">
                      <a16:colId xmlns:a16="http://schemas.microsoft.com/office/drawing/2014/main" val="3327912467"/>
                    </a:ext>
                  </a:extLst>
                </a:gridCol>
                <a:gridCol w="560323">
                  <a:extLst>
                    <a:ext uri="{9D8B030D-6E8A-4147-A177-3AD203B41FA5}">
                      <a16:colId xmlns:a16="http://schemas.microsoft.com/office/drawing/2014/main" val="1008354228"/>
                    </a:ext>
                  </a:extLst>
                </a:gridCol>
              </a:tblGrid>
              <a:tr h="236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3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ALSFRS-R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-1.24 (SE 0.12)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-1.66 (SE 0.16)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185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B2B324-6B86-0669-B47B-257734E16581}"/>
              </a:ext>
            </a:extLst>
          </p:cNvPr>
          <p:cNvSpPr txBox="1"/>
          <p:nvPr/>
        </p:nvSpPr>
        <p:spPr>
          <a:xfrm>
            <a:off x="5103404" y="1286994"/>
            <a:ext cx="331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Primary Efficacy Endpoint</a:t>
            </a:r>
          </a:p>
          <a:p>
            <a:pPr algn="ctr"/>
            <a:r>
              <a:rPr lang="en-US" sz="1600" dirty="0"/>
              <a:t>Least-Squares Mean Change per Month</a:t>
            </a:r>
          </a:p>
        </p:txBody>
      </p:sp>
    </p:spTree>
    <p:extLst>
      <p:ext uri="{BB962C8B-B14F-4D97-AF65-F5344CB8AC3E}">
        <p14:creationId xmlns:p14="http://schemas.microsoft.com/office/powerpoint/2010/main" val="1613747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24E3-4640-D72E-1BB9-52480EDA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Dextromethorphan/Quinidine (Nuedexta)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3C3-E7B9-3F75-1C5A-BA163EA8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approved in 2010 for PBA</a:t>
            </a:r>
          </a:p>
          <a:p>
            <a:pPr lvl="1"/>
            <a:r>
              <a:rPr lang="en-US" dirty="0"/>
              <a:t>Randomized controlled trials showed decrease in frequency and severity </a:t>
            </a:r>
          </a:p>
          <a:p>
            <a:r>
              <a:rPr lang="en-US" dirty="0"/>
              <a:t>Glutamate antagonist </a:t>
            </a:r>
          </a:p>
          <a:p>
            <a:r>
              <a:rPr lang="en-US" dirty="0"/>
              <a:t>Available in capsular form</a:t>
            </a:r>
          </a:p>
          <a:p>
            <a:r>
              <a:rPr lang="en-US" dirty="0"/>
              <a:t>May improve bulbar function in some people with ALS (PALS)</a:t>
            </a:r>
          </a:p>
          <a:p>
            <a:r>
              <a:rPr lang="en-US" dirty="0"/>
              <a:t>Monitor for QT prolongation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41D20-C3B9-4160-E500-03355817D76F}"/>
              </a:ext>
            </a:extLst>
          </p:cNvPr>
          <p:cNvSpPr txBox="1"/>
          <p:nvPr/>
        </p:nvSpPr>
        <p:spPr>
          <a:xfrm>
            <a:off x="3083119" y="4505782"/>
            <a:ext cx="60608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Nuedexta. Prescribing information. Avanir Pharmaceuticals, Inc. June 2019. https://www.accessdata.fda.gov/drugsatfda_docs/label/2019/021879s014lbl.pdf </a:t>
            </a:r>
          </a:p>
          <a:p>
            <a:r>
              <a:rPr lang="en-US" sz="900" dirty="0">
                <a:solidFill>
                  <a:schemeClr val="bg1"/>
                </a:solidFill>
              </a:rPr>
              <a:t>Smith R, et al. </a:t>
            </a:r>
            <a:r>
              <a:rPr lang="en-US" sz="900" i="1" dirty="0">
                <a:solidFill>
                  <a:schemeClr val="bg1"/>
                </a:solidFill>
              </a:rPr>
              <a:t>Neurotherapeutics. </a:t>
            </a:r>
            <a:r>
              <a:rPr lang="en-US" sz="900" dirty="0">
                <a:solidFill>
                  <a:schemeClr val="bg1"/>
                </a:solidFill>
              </a:rPr>
              <a:t>2017;14:762-772. </a:t>
            </a:r>
          </a:p>
        </p:txBody>
      </p:sp>
    </p:spTree>
    <p:extLst>
      <p:ext uri="{BB962C8B-B14F-4D97-AF65-F5344CB8AC3E}">
        <p14:creationId xmlns:p14="http://schemas.microsoft.com/office/powerpoint/2010/main" val="2250742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7C34-FF25-BA19-0530-D8636F37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Phase 2 Trial: Nuedexta Treatment Trial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57F2-8811-69EF-F589-CC9AADAE0E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Phase 2, multicenter, randomized, double-blinded, crossover trial</a:t>
            </a:r>
          </a:p>
          <a:p>
            <a:r>
              <a:rPr lang="en-US" sz="1800" dirty="0"/>
              <a:t>60 patients randomized to 28±3 days of active treatment vs placebo, 10- to 15-day washout, followed by a switch to opposite treatment arm</a:t>
            </a:r>
          </a:p>
          <a:p>
            <a:r>
              <a:rPr lang="en-US" sz="1800" dirty="0"/>
              <a:t>Most frequent adverse events (AEs) included (active vs placebo):</a:t>
            </a:r>
          </a:p>
          <a:p>
            <a:pPr lvl="1"/>
            <a:r>
              <a:rPr lang="en-US" sz="1500" dirty="0"/>
              <a:t>Dizziness (12% vs 2%)</a:t>
            </a:r>
          </a:p>
          <a:p>
            <a:pPr lvl="1"/>
            <a:r>
              <a:rPr lang="en-US" sz="1500" dirty="0"/>
              <a:t>Constipation (9% vs 4%)</a:t>
            </a:r>
          </a:p>
          <a:p>
            <a:pPr lvl="1"/>
            <a:r>
              <a:rPr lang="en-US" sz="1500" dirty="0"/>
              <a:t>Diarrhea (9% vs 2%)</a:t>
            </a:r>
          </a:p>
          <a:p>
            <a:pPr lvl="1"/>
            <a:r>
              <a:rPr lang="en-US" sz="1500" dirty="0"/>
              <a:t>Nausea (7% vs 0%)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86EC09-D30B-ABF2-CB1B-49CEB0B0CB0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886327" y="1753471"/>
          <a:ext cx="3886196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49">
                  <a:extLst>
                    <a:ext uri="{9D8B030D-6E8A-4147-A177-3AD203B41FA5}">
                      <a16:colId xmlns:a16="http://schemas.microsoft.com/office/drawing/2014/main" val="95721130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236084487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3816568779"/>
                    </a:ext>
                  </a:extLst>
                </a:gridCol>
                <a:gridCol w="971549">
                  <a:extLst>
                    <a:ext uri="{9D8B030D-6E8A-4147-A177-3AD203B41FA5}">
                      <a16:colId xmlns:a16="http://schemas.microsoft.com/office/drawing/2014/main" val="347666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CNS-BFS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2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3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Sialorrhea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1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5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Swallowing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951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DD5F71-45DF-1D68-3D4A-569A3ED14FDD}"/>
              </a:ext>
            </a:extLst>
          </p:cNvPr>
          <p:cNvSpPr txBox="1"/>
          <p:nvPr/>
        </p:nvSpPr>
        <p:spPr>
          <a:xfrm>
            <a:off x="3084715" y="4507013"/>
            <a:ext cx="60592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Smith R, et al. </a:t>
            </a:r>
            <a:r>
              <a:rPr lang="en-US" sz="900" i="1" dirty="0">
                <a:solidFill>
                  <a:schemeClr val="bg1"/>
                </a:solidFill>
              </a:rPr>
              <a:t>Neurotherapeutics. </a:t>
            </a:r>
            <a:r>
              <a:rPr lang="en-US" sz="900" dirty="0">
                <a:solidFill>
                  <a:schemeClr val="bg1"/>
                </a:solidFill>
              </a:rPr>
              <a:t>2017;14:762-772.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B5AE3-C2FC-53D4-AE03-96CBF59FCE2E}"/>
              </a:ext>
            </a:extLst>
          </p:cNvPr>
          <p:cNvSpPr txBox="1"/>
          <p:nvPr/>
        </p:nvSpPr>
        <p:spPr>
          <a:xfrm>
            <a:off x="5541027" y="1369219"/>
            <a:ext cx="25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Efficacy Endpoint</a:t>
            </a:r>
          </a:p>
        </p:txBody>
      </p:sp>
    </p:spTree>
    <p:extLst>
      <p:ext uri="{BB962C8B-B14F-4D97-AF65-F5344CB8AC3E}">
        <p14:creationId xmlns:p14="http://schemas.microsoft.com/office/powerpoint/2010/main" val="1018910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9412-A7BA-8649-73DA-36A7D33C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DISEASE-MODIFYING THERAPIES: THE ROLE OF RATIONAL POLYPHARMACY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B0E28-EAAF-76D8-1C4D-284960C3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/>
          <a:p>
            <a:r>
              <a:rPr lang="en-US" dirty="0"/>
              <a:t>VIDEO DISCUSSION </a:t>
            </a:r>
          </a:p>
        </p:txBody>
      </p:sp>
    </p:spTree>
    <p:extLst>
      <p:ext uri="{BB962C8B-B14F-4D97-AF65-F5344CB8AC3E}">
        <p14:creationId xmlns:p14="http://schemas.microsoft.com/office/powerpoint/2010/main" val="399383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7F75-B2F3-82EA-BDE3-F1EDF3D4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SYMPTOMATIC TREATMENTS</a:t>
            </a:r>
          </a:p>
        </p:txBody>
      </p:sp>
    </p:spTree>
    <p:extLst>
      <p:ext uri="{BB962C8B-B14F-4D97-AF65-F5344CB8AC3E}">
        <p14:creationId xmlns:p14="http://schemas.microsoft.com/office/powerpoint/2010/main" val="158811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1AA682-E9BB-23A1-D81B-A6B1706D7C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545668"/>
          <a:ext cx="78867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E957FA-0AA5-8D3F-F4CA-1685214F159A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2134693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DF8F-DE43-71DB-89C1-A21BC0D2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83ACF7-63B6-1C88-1261-B491C48F5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14058"/>
              </p:ext>
            </p:extLst>
          </p:nvPr>
        </p:nvGraphicFramePr>
        <p:xfrm>
          <a:off x="628650" y="1370013"/>
          <a:ext cx="78867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CE2FAB-816F-3B26-C4FE-D39CB6542A01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Opin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310752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8E71-C204-8114-20AF-9C2DE6E7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Amyotrophic Lateral Sclerosis (ALS)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3FF0-D784-36A7-0E5C-19B38B6A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44850"/>
          </a:xfrm>
        </p:spPr>
        <p:txBody>
          <a:bodyPr/>
          <a:lstStyle/>
          <a:p>
            <a:r>
              <a:rPr lang="en-US" dirty="0"/>
              <a:t>A neurodegenerative disease most obviously affecting both upper and lower motor neurons</a:t>
            </a:r>
          </a:p>
          <a:p>
            <a:r>
              <a:rPr lang="en-US" dirty="0"/>
              <a:t>Significant variation in clinical presentation, site of onset, and distribution of upper and lower motor neuron involvement 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5B9B62F-1909-A786-5B21-F26A9FBBA9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23" y="1050565"/>
            <a:ext cx="3222055" cy="32635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CE1DA-63D5-5AC6-6C37-9FEB2DAF502A}"/>
              </a:ext>
            </a:extLst>
          </p:cNvPr>
          <p:cNvSpPr txBox="1"/>
          <p:nvPr/>
        </p:nvSpPr>
        <p:spPr>
          <a:xfrm>
            <a:off x="3082636" y="4444459"/>
            <a:ext cx="6061364" cy="62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859" dirty="0">
                <a:solidFill>
                  <a:schemeClr val="bg1"/>
                </a:solidFill>
              </a:rPr>
              <a:t>Goutman SA, et al. </a:t>
            </a:r>
            <a:r>
              <a:rPr lang="en-US" sz="859" i="1" dirty="0">
                <a:solidFill>
                  <a:schemeClr val="bg1"/>
                </a:solidFill>
              </a:rPr>
              <a:t>Lancet Neurol. </a:t>
            </a:r>
            <a:r>
              <a:rPr lang="en-US" sz="859" dirty="0">
                <a:solidFill>
                  <a:schemeClr val="bg1"/>
                </a:solidFill>
              </a:rPr>
              <a:t>2022;21:480-493.</a:t>
            </a:r>
          </a:p>
          <a:p>
            <a:pPr defTabSz="685800">
              <a:defRPr/>
            </a:pPr>
            <a:r>
              <a:rPr lang="en-US" sz="859" dirty="0">
                <a:solidFill>
                  <a:schemeClr val="bg1"/>
                </a:solidFill>
              </a:rPr>
              <a:t>Image created by Rcchang16 and reproduced without modification from Wikimedia Commons (https://commons.wikimedia.org/w/index.php?curid=74940488euro#filelinks) under the terms and conditions of the Creative Commons Attribution (CC BY 4.0) license. (</a:t>
            </a:r>
            <a:r>
              <a:rPr lang="en-US" sz="859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— Attribution 4.0 International — CC BY 4.0</a:t>
            </a:r>
            <a:r>
              <a:rPr lang="en-US" sz="859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0428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70B1-6A77-710D-7959-8AFD2D36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7424"/>
          </a:xfrm>
        </p:spPr>
        <p:txBody>
          <a:bodyPr/>
          <a:lstStyle/>
          <a:p>
            <a:r>
              <a:rPr lang="en-US" dirty="0"/>
              <a:t>Gastrointestinal and Genitourinary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04B7EF-B12E-5834-06B1-7F2EEBFE3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15152"/>
              </p:ext>
            </p:extLst>
          </p:nvPr>
        </p:nvGraphicFramePr>
        <p:xfrm>
          <a:off x="628650" y="871268"/>
          <a:ext cx="7886700" cy="353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01DAAA-41D3-A03C-9213-310CC1E885A8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Opin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371602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667-0E95-964A-6AFA-9BE7245E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A0E84A-47E2-C8E3-9CF6-62654CFC4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41206"/>
              </p:ext>
            </p:extLst>
          </p:nvPr>
        </p:nvGraphicFramePr>
        <p:xfrm>
          <a:off x="628650" y="1370013"/>
          <a:ext cx="78867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59946F-DEB7-7010-8D54-DF1DB0E887CA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1764775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0813-A771-4595-36FE-24525369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Otolaryngologic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C2201-6C7B-76EB-9DD6-60B0C8175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505302"/>
              </p:ext>
            </p:extLst>
          </p:nvPr>
        </p:nvGraphicFramePr>
        <p:xfrm>
          <a:off x="628650" y="1370013"/>
          <a:ext cx="78867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53D8F1-6BA5-72DE-1915-BE39A536BC9B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3529583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4E64-E5AF-BC5E-40BD-1B5C2B90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8171BD-779D-3340-3AF4-B5F3607E5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90742"/>
              </p:ext>
            </p:extLst>
          </p:nvPr>
        </p:nvGraphicFramePr>
        <p:xfrm>
          <a:off x="628650" y="1370013"/>
          <a:ext cx="7886700" cy="30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7BA72C-FB16-D87B-03C0-1EDB543B9E64}"/>
              </a:ext>
            </a:extLst>
          </p:cNvPr>
          <p:cNvSpPr txBox="1"/>
          <p:nvPr/>
        </p:nvSpPr>
        <p:spPr>
          <a:xfrm>
            <a:off x="3091542" y="4504374"/>
            <a:ext cx="57271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Norris SP, et al. </a:t>
            </a:r>
            <a:r>
              <a:rPr lang="en-US" sz="900" i="1" dirty="0">
                <a:solidFill>
                  <a:schemeClr val="bg1"/>
                </a:solidFill>
              </a:rPr>
              <a:t>Curr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Neurol. </a:t>
            </a:r>
            <a:r>
              <a:rPr lang="en-US" sz="900" dirty="0">
                <a:solidFill>
                  <a:schemeClr val="bg1"/>
                </a:solidFill>
              </a:rPr>
              <a:t>2020;33:641-648.</a:t>
            </a:r>
          </a:p>
        </p:txBody>
      </p:sp>
    </p:spTree>
    <p:extLst>
      <p:ext uri="{BB962C8B-B14F-4D97-AF65-F5344CB8AC3E}">
        <p14:creationId xmlns:p14="http://schemas.microsoft.com/office/powerpoint/2010/main" val="3081565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318F-76EB-B29B-1ECE-D5B9796E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EXPERT PERSPECTIVES	</a:t>
            </a:r>
          </a:p>
        </p:txBody>
      </p:sp>
    </p:spTree>
    <p:extLst>
      <p:ext uri="{BB962C8B-B14F-4D97-AF65-F5344CB8AC3E}">
        <p14:creationId xmlns:p14="http://schemas.microsoft.com/office/powerpoint/2010/main" val="909206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CD46-EDCF-0768-66B3-F7D04039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 Association: “By 2030, ALS Will Be a Livable Disease”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8706D4-86D9-0D89-9B28-763008171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8387"/>
              </p:ext>
            </p:extLst>
          </p:nvPr>
        </p:nvGraphicFramePr>
        <p:xfrm>
          <a:off x="628650" y="1794293"/>
          <a:ext cx="7886700" cy="271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801272-8DFB-74AA-7E1E-A602CDC5BCFD}"/>
              </a:ext>
            </a:extLst>
          </p:cNvPr>
          <p:cNvSpPr txBox="1"/>
          <p:nvPr/>
        </p:nvSpPr>
        <p:spPr>
          <a:xfrm>
            <a:off x="628650" y="1346488"/>
            <a:ext cx="289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this means…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4B2DA-D68B-41F3-06E0-04A86271E1F2}"/>
              </a:ext>
            </a:extLst>
          </p:cNvPr>
          <p:cNvSpPr txBox="1"/>
          <p:nvPr/>
        </p:nvSpPr>
        <p:spPr>
          <a:xfrm>
            <a:off x="3089562" y="4511075"/>
            <a:ext cx="60544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Whatever It Takes. ALS Association. 2022. Accessed April 27, 2023. https://www.als.org/whatever-it-takes</a:t>
            </a:r>
          </a:p>
        </p:txBody>
      </p:sp>
    </p:spTree>
    <p:extLst>
      <p:ext uri="{BB962C8B-B14F-4D97-AF65-F5344CB8AC3E}">
        <p14:creationId xmlns:p14="http://schemas.microsoft.com/office/powerpoint/2010/main" val="424383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CD46-EDCF-0768-66B3-F7D04039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 Association: “By 2030, ALS Will Be a Livable Disease”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8706D4-86D9-0D89-9B28-763008171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95261"/>
              </p:ext>
            </p:extLst>
          </p:nvPr>
        </p:nvGraphicFramePr>
        <p:xfrm>
          <a:off x="628650" y="1794293"/>
          <a:ext cx="7886700" cy="271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E49151-9A0F-1D1A-06C7-DEACE848675D}"/>
              </a:ext>
            </a:extLst>
          </p:cNvPr>
          <p:cNvSpPr txBox="1"/>
          <p:nvPr/>
        </p:nvSpPr>
        <p:spPr>
          <a:xfrm>
            <a:off x="3089562" y="4511075"/>
            <a:ext cx="60544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Whatever It Takes. ALS Association. 2022. Accessed April 27, 2023. https://www.als.org/whatever-it-takes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01272-8DFB-74AA-7E1E-A602CDC5BCFD}"/>
              </a:ext>
            </a:extLst>
          </p:cNvPr>
          <p:cNvSpPr txBox="1"/>
          <p:nvPr/>
        </p:nvSpPr>
        <p:spPr>
          <a:xfrm>
            <a:off x="628650" y="1346488"/>
            <a:ext cx="302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we get there…</a:t>
            </a:r>
          </a:p>
        </p:txBody>
      </p:sp>
    </p:spTree>
    <p:extLst>
      <p:ext uri="{BB962C8B-B14F-4D97-AF65-F5344CB8AC3E}">
        <p14:creationId xmlns:p14="http://schemas.microsoft.com/office/powerpoint/2010/main" val="87585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F64E-DC71-C00F-34AC-8259D5FB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TEAM-BASED CARE </a:t>
            </a:r>
          </a:p>
        </p:txBody>
      </p:sp>
    </p:spTree>
    <p:extLst>
      <p:ext uri="{BB962C8B-B14F-4D97-AF65-F5344CB8AC3E}">
        <p14:creationId xmlns:p14="http://schemas.microsoft.com/office/powerpoint/2010/main" val="516058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E60E-D80C-C981-6E0F-44D5BE41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INTRODUCTION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2466486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EA0B-9D7B-4F69-9FE1-B83C4B0AAE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914" y="23086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Interprofessional and Multi-Disciplinary Team Care is the Standard of Care for Managing Patients With ALS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11E45-3202-1538-51F7-CB1A2F5DCCB2}"/>
              </a:ext>
            </a:extLst>
          </p:cNvPr>
          <p:cNvSpPr txBox="1"/>
          <p:nvPr/>
        </p:nvSpPr>
        <p:spPr>
          <a:xfrm>
            <a:off x="3082029" y="4506238"/>
            <a:ext cx="60619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Hogden A, et al. </a:t>
            </a:r>
            <a:r>
              <a:rPr lang="en-US" sz="900" i="1" dirty="0">
                <a:solidFill>
                  <a:schemeClr val="bg1"/>
                </a:solidFill>
              </a:rPr>
              <a:t>J </a:t>
            </a:r>
            <a:r>
              <a:rPr lang="en-US" sz="900" i="1" dirty="0" err="1">
                <a:solidFill>
                  <a:schemeClr val="bg1"/>
                </a:solidFill>
              </a:rPr>
              <a:t>Multidiscip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Healthc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2017;10:205-215; Miller RG, et al. </a:t>
            </a:r>
            <a:r>
              <a:rPr lang="en-US" sz="900" i="1" dirty="0">
                <a:solidFill>
                  <a:schemeClr val="bg1"/>
                </a:solidFill>
              </a:rPr>
              <a:t>Neurology.</a:t>
            </a:r>
            <a:r>
              <a:rPr lang="en-US" sz="900" dirty="0">
                <a:solidFill>
                  <a:schemeClr val="bg1"/>
                </a:solidFill>
              </a:rPr>
              <a:t> 2013;81:2136-2140.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548A4-2D81-2AF8-3AF9-99ED164FE49A}"/>
              </a:ext>
            </a:extLst>
          </p:cNvPr>
          <p:cNvSpPr txBox="1"/>
          <p:nvPr/>
        </p:nvSpPr>
        <p:spPr>
          <a:xfrm flipH="1">
            <a:off x="462914" y="2329937"/>
            <a:ext cx="230314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ALS Neurologist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7C04A-263E-CED2-7410-9DFA44FC62B2}"/>
              </a:ext>
            </a:extLst>
          </p:cNvPr>
          <p:cNvSpPr txBox="1"/>
          <p:nvPr/>
        </p:nvSpPr>
        <p:spPr>
          <a:xfrm>
            <a:off x="3046588" y="2514602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47303-71A7-0A09-C039-4764D8D90B1B}"/>
              </a:ext>
            </a:extLst>
          </p:cNvPr>
          <p:cNvSpPr txBox="1"/>
          <p:nvPr/>
        </p:nvSpPr>
        <p:spPr>
          <a:xfrm>
            <a:off x="3649423" y="1547683"/>
            <a:ext cx="4853445" cy="2354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≥2 of the following:</a:t>
            </a:r>
          </a:p>
          <a:p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dirty="0"/>
              <a:t>Pulmonologist		</a:t>
            </a:r>
            <a:r>
              <a:rPr lang="en-US" dirty="0">
                <a:sym typeface="Symbol" panose="05050102010706020507" pitchFamily="18" charset="2"/>
              </a:rPr>
              <a:t> Genetic counselor</a:t>
            </a:r>
          </a:p>
          <a:p>
            <a:r>
              <a:rPr lang="en-US" dirty="0">
                <a:sym typeface="Symbol" panose="05050102010706020507" pitchFamily="18" charset="2"/>
              </a:rPr>
              <a:t> Gastroenterologist	 Palliative care specialist</a:t>
            </a:r>
          </a:p>
          <a:p>
            <a:r>
              <a:rPr lang="en-US" dirty="0">
                <a:sym typeface="Symbol" panose="05050102010706020507" pitchFamily="18" charset="2"/>
              </a:rPr>
              <a:t> Physiatrist			 Specialized nurse</a:t>
            </a:r>
          </a:p>
          <a:p>
            <a:r>
              <a:rPr lang="en-US" dirty="0">
                <a:sym typeface="Symbol" panose="05050102010706020507" pitchFamily="18" charset="2"/>
              </a:rPr>
              <a:t> Psychiatrist			 Occupational therapist</a:t>
            </a:r>
          </a:p>
          <a:p>
            <a:r>
              <a:rPr lang="en-US" dirty="0">
                <a:sym typeface="Symbol" panose="05050102010706020507" pitchFamily="18" charset="2"/>
              </a:rPr>
              <a:t> Social worker		 Physical therapist</a:t>
            </a:r>
          </a:p>
          <a:p>
            <a:r>
              <a:rPr lang="en-US" dirty="0">
                <a:sym typeface="Symbol" panose="05050102010706020507" pitchFamily="18" charset="2"/>
              </a:rPr>
              <a:t> Dietitian			 Respiratory therapist</a:t>
            </a:r>
          </a:p>
          <a:p>
            <a:r>
              <a:rPr lang="en-US" dirty="0">
                <a:sym typeface="Symbol" panose="05050102010706020507" pitchFamily="18" charset="2"/>
              </a:rPr>
              <a:t> Dentist				 Speech therapist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4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EC4F-8EE3-41DC-F93C-35E489FC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B673-6A54-B051-6FB8-BB0D0F5F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 1-2 per 100,000 per year</a:t>
            </a:r>
          </a:p>
          <a:p>
            <a:pPr lvl="1"/>
            <a:r>
              <a:rPr lang="en-US" dirty="0"/>
              <a:t>More common in certain places (</a:t>
            </a:r>
            <a:r>
              <a:rPr lang="en-US" dirty="0" err="1"/>
              <a:t>eg</a:t>
            </a:r>
            <a:r>
              <a:rPr lang="en-US"/>
              <a:t>, </a:t>
            </a:r>
            <a:r>
              <a:rPr lang="en-US" dirty="0"/>
              <a:t>Guam)</a:t>
            </a:r>
          </a:p>
          <a:p>
            <a:r>
              <a:rPr lang="en-US" dirty="0"/>
              <a:t>Prevalence</a:t>
            </a:r>
          </a:p>
          <a:p>
            <a:pPr lvl="1"/>
            <a:r>
              <a:rPr lang="en-US" dirty="0"/>
              <a:t>Now 4-8 per 100,000</a:t>
            </a:r>
          </a:p>
          <a:p>
            <a:pPr lvl="1"/>
            <a:r>
              <a:rPr lang="en-US" dirty="0"/>
              <a:t>Projected increase of 69% by 2040</a:t>
            </a:r>
          </a:p>
          <a:p>
            <a:r>
              <a:rPr lang="en-US" dirty="0"/>
              <a:t>Lifetime risk for an individual is 1 in 400</a:t>
            </a:r>
          </a:p>
          <a:p>
            <a:r>
              <a:rPr lang="en-US" dirty="0"/>
              <a:t>Males affected 1.5-2x more than females</a:t>
            </a:r>
          </a:p>
          <a:p>
            <a:r>
              <a:rPr lang="en-US" dirty="0"/>
              <a:t>Age of onset usually 50s-60s, but wide range possible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06895-B13A-9EB8-7026-4431717392EC}"/>
              </a:ext>
            </a:extLst>
          </p:cNvPr>
          <p:cNvSpPr txBox="1"/>
          <p:nvPr/>
        </p:nvSpPr>
        <p:spPr>
          <a:xfrm>
            <a:off x="3089564" y="4517334"/>
            <a:ext cx="6054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</a:rPr>
              <a:t>Arthur KC, et al. </a:t>
            </a:r>
            <a:r>
              <a:rPr lang="en-US" sz="900" i="1" dirty="0">
                <a:solidFill>
                  <a:schemeClr val="bg1"/>
                </a:solidFill>
              </a:rPr>
              <a:t>Nat Commun</a:t>
            </a:r>
            <a:r>
              <a:rPr lang="en-US" sz="900" dirty="0">
                <a:solidFill>
                  <a:schemeClr val="bg1"/>
                </a:solidFill>
              </a:rPr>
              <a:t>. 2016;7:12408; Longinetti E, et al. </a:t>
            </a:r>
            <a:r>
              <a:rPr lang="en-US" sz="900" i="1" dirty="0">
                <a:solidFill>
                  <a:schemeClr val="bg1"/>
                </a:solidFill>
              </a:rPr>
              <a:t>Curr Opin Neurol. </a:t>
            </a:r>
            <a:r>
              <a:rPr lang="en-US" sz="900" dirty="0">
                <a:solidFill>
                  <a:schemeClr val="bg1"/>
                </a:solidFill>
              </a:rPr>
              <a:t>2019;32:771-776; Miller C, et al. </a:t>
            </a:r>
            <a:r>
              <a:rPr lang="en-US" sz="900" i="1" dirty="0">
                <a:solidFill>
                  <a:schemeClr val="bg1"/>
                </a:solidFill>
              </a:rPr>
              <a:t>Neuroepidemiology. </a:t>
            </a:r>
            <a:r>
              <a:rPr lang="en-US" sz="900" dirty="0">
                <a:solidFill>
                  <a:schemeClr val="bg1"/>
                </a:solidFill>
              </a:rPr>
              <a:t>2021;55:275-285; Ryan M, et al. </a:t>
            </a:r>
            <a:r>
              <a:rPr lang="en-US" sz="900" i="1" dirty="0">
                <a:solidFill>
                  <a:schemeClr val="bg1"/>
                </a:solidFill>
              </a:rPr>
              <a:t>JAMA Neurol.</a:t>
            </a:r>
            <a:r>
              <a:rPr lang="en-US" sz="900" dirty="0">
                <a:solidFill>
                  <a:schemeClr val="bg1"/>
                </a:solidFill>
              </a:rPr>
              <a:t> 2019;76:1367-1374.</a:t>
            </a:r>
          </a:p>
        </p:txBody>
      </p:sp>
    </p:spTree>
    <p:extLst>
      <p:ext uri="{BB962C8B-B14F-4D97-AF65-F5344CB8AC3E}">
        <p14:creationId xmlns:p14="http://schemas.microsoft.com/office/powerpoint/2010/main" val="19753645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EA0B-9D7B-4F69-9FE1-B83C4B0A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Attendance in Multidisciplinary and Team-Based Care is Associated With Better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59573-3BEF-F217-A999-0B59FDEF902A}"/>
              </a:ext>
            </a:extLst>
          </p:cNvPr>
          <p:cNvSpPr txBox="1"/>
          <p:nvPr/>
        </p:nvSpPr>
        <p:spPr>
          <a:xfrm>
            <a:off x="3082029" y="4506238"/>
            <a:ext cx="60619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Hogden A, et al. </a:t>
            </a:r>
            <a:r>
              <a:rPr lang="en-US" sz="900" i="1" dirty="0">
                <a:solidFill>
                  <a:schemeClr val="bg1"/>
                </a:solidFill>
              </a:rPr>
              <a:t>J </a:t>
            </a:r>
            <a:r>
              <a:rPr lang="en-US" sz="900" i="1" dirty="0" err="1">
                <a:solidFill>
                  <a:schemeClr val="bg1"/>
                </a:solidFill>
              </a:rPr>
              <a:t>Multidiscip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Healthc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2017;10:205-215; Miller RG, et al. </a:t>
            </a:r>
            <a:r>
              <a:rPr lang="en-US" sz="900" i="1" dirty="0">
                <a:solidFill>
                  <a:schemeClr val="bg1"/>
                </a:solidFill>
              </a:rPr>
              <a:t>Neurology</a:t>
            </a:r>
            <a:r>
              <a:rPr lang="en-US" sz="900" dirty="0">
                <a:solidFill>
                  <a:schemeClr val="bg1"/>
                </a:solidFill>
              </a:rPr>
              <a:t> 2013;81:2136-2140.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F821CA10-96EE-37A2-C8B4-F051A4A27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10544"/>
              </p:ext>
            </p:extLst>
          </p:nvPr>
        </p:nvGraphicFramePr>
        <p:xfrm>
          <a:off x="1952932" y="1744127"/>
          <a:ext cx="52381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460">
                  <a:extLst>
                    <a:ext uri="{9D8B030D-6E8A-4147-A177-3AD203B41FA5}">
                      <a16:colId xmlns:a16="http://schemas.microsoft.com/office/drawing/2014/main" val="3270163163"/>
                    </a:ext>
                  </a:extLst>
                </a:gridCol>
                <a:gridCol w="3854676">
                  <a:extLst>
                    <a:ext uri="{9D8B030D-6E8A-4147-A177-3AD203B41FA5}">
                      <a16:colId xmlns:a16="http://schemas.microsoft.com/office/drawing/2014/main" val="692964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 Quality of life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4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 Hospitalizations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32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 Length of survival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6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81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02F7-B626-3B72-3667-E626FECF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BEST PRACTICES AND CLINICAL PEARLS</a:t>
            </a:r>
          </a:p>
        </p:txBody>
      </p:sp>
    </p:spTree>
    <p:extLst>
      <p:ext uri="{BB962C8B-B14F-4D97-AF65-F5344CB8AC3E}">
        <p14:creationId xmlns:p14="http://schemas.microsoft.com/office/powerpoint/2010/main" val="1527146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892C-8174-74BE-B651-0476E11E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33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Interprofessional and Multidisciplinary Approaches to Symptom Management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C30C258-A639-E477-1ADC-C469AAAF23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7162" y="526213"/>
          <a:ext cx="8829675" cy="377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CC747C-7471-F32B-83D3-D0D1F388EAC9}"/>
              </a:ext>
            </a:extLst>
          </p:cNvPr>
          <p:cNvSpPr txBox="1"/>
          <p:nvPr/>
        </p:nvSpPr>
        <p:spPr>
          <a:xfrm>
            <a:off x="2998850" y="4452524"/>
            <a:ext cx="60620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Hogden A, et al. </a:t>
            </a:r>
            <a:r>
              <a:rPr lang="en-US" sz="900" i="1" dirty="0">
                <a:solidFill>
                  <a:schemeClr val="bg1"/>
                </a:solidFill>
              </a:rPr>
              <a:t>J </a:t>
            </a:r>
            <a:r>
              <a:rPr lang="en-US" sz="900" i="1" dirty="0" err="1">
                <a:solidFill>
                  <a:schemeClr val="bg1"/>
                </a:solidFill>
              </a:rPr>
              <a:t>Multidiscip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Healthc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2017;10:205-215.</a:t>
            </a:r>
          </a:p>
        </p:txBody>
      </p:sp>
    </p:spTree>
    <p:extLst>
      <p:ext uri="{BB962C8B-B14F-4D97-AF65-F5344CB8AC3E}">
        <p14:creationId xmlns:p14="http://schemas.microsoft.com/office/powerpoint/2010/main" val="4202195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892C-8174-74BE-B651-0476E11E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Interprofessional and Multidisciplinary Approaches to Symptom Management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C30C258-A639-E477-1ADC-C469AAAF23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25" y="621102"/>
          <a:ext cx="8515350" cy="36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CC747C-7471-F32B-83D3-D0D1F388EAC9}"/>
              </a:ext>
            </a:extLst>
          </p:cNvPr>
          <p:cNvSpPr txBox="1"/>
          <p:nvPr/>
        </p:nvSpPr>
        <p:spPr>
          <a:xfrm>
            <a:off x="3009241" y="4483187"/>
            <a:ext cx="60620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Hogden A, et al. </a:t>
            </a:r>
            <a:r>
              <a:rPr lang="en-US" sz="900" i="1" dirty="0">
                <a:solidFill>
                  <a:schemeClr val="bg1"/>
                </a:solidFill>
              </a:rPr>
              <a:t>J </a:t>
            </a:r>
            <a:r>
              <a:rPr lang="en-US" sz="900" i="1" dirty="0" err="1">
                <a:solidFill>
                  <a:schemeClr val="bg1"/>
                </a:solidFill>
              </a:rPr>
              <a:t>Multidiscip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Healthc</a:t>
            </a:r>
            <a:r>
              <a:rPr lang="en-US" sz="900" i="1" dirty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2017;10:205-215.</a:t>
            </a:r>
          </a:p>
        </p:txBody>
      </p:sp>
    </p:spTree>
    <p:extLst>
      <p:ext uri="{BB962C8B-B14F-4D97-AF65-F5344CB8AC3E}">
        <p14:creationId xmlns:p14="http://schemas.microsoft.com/office/powerpoint/2010/main" val="1247743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648A-2E1E-2F9E-B652-2B5D7271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ALS Specialty Care Can Be Improved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A74F-D526-924B-0A56-29296CE4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6290"/>
            <a:ext cx="7886700" cy="35764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/>
              <a:t>50% of PALS live more than 50 miles from the nearest ALS multidisciplinary clinic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Telemedicine and remote monitoring may mitigate some of this concern </a:t>
            </a:r>
          </a:p>
          <a:p>
            <a:pPr lvl="1"/>
            <a:r>
              <a:rPr lang="en-US" dirty="0"/>
              <a:t>There are now many evidence- and experience-based treatment options that can help people with ALS</a:t>
            </a:r>
          </a:p>
          <a:p>
            <a:pPr lvl="1"/>
            <a:r>
              <a:rPr lang="en-US" dirty="0"/>
              <a:t>ALS is a rare disease; most physicians will see very few cases of it and may not be aware of all the options</a:t>
            </a:r>
          </a:p>
          <a:p>
            <a:pPr lvl="1"/>
            <a:r>
              <a:rPr lang="en-US" dirty="0"/>
              <a:t>ALS experts know the options; there are too few of these</a:t>
            </a:r>
          </a:p>
          <a:p>
            <a:pPr lvl="1"/>
            <a:r>
              <a:rPr lang="en-US" dirty="0"/>
              <a:t>Many people with ALS live far from the nearest ALS expert</a:t>
            </a:r>
          </a:p>
          <a:p>
            <a:pPr lvl="1"/>
            <a:r>
              <a:rPr lang="en-US" dirty="0"/>
              <a:t>Travel becomes more difficult as ALS progresses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373ED-A962-29A2-D507-90B5B6DED59A}"/>
              </a:ext>
            </a:extLst>
          </p:cNvPr>
          <p:cNvSpPr txBox="1"/>
          <p:nvPr/>
        </p:nvSpPr>
        <p:spPr>
          <a:xfrm>
            <a:off x="3083441" y="4511034"/>
            <a:ext cx="60605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chemeClr val="bg1"/>
                </a:solidFill>
              </a:rPr>
              <a:t>Haulman A, et al. </a:t>
            </a:r>
            <a:r>
              <a:rPr lang="en-US" sz="900" i="1" dirty="0">
                <a:solidFill>
                  <a:schemeClr val="bg1"/>
                </a:solidFill>
              </a:rPr>
              <a:t>Muscle Nerve. </a:t>
            </a:r>
            <a:r>
              <a:rPr lang="en-US" sz="900" dirty="0">
                <a:solidFill>
                  <a:schemeClr val="bg1"/>
                </a:solidFill>
              </a:rPr>
              <a:t>2020;61:682-691; Miller RG, et al. </a:t>
            </a:r>
            <a:r>
              <a:rPr lang="en-US" sz="900" i="1" dirty="0">
                <a:solidFill>
                  <a:schemeClr val="bg1"/>
                </a:solidFill>
              </a:rPr>
              <a:t>Neurology.</a:t>
            </a:r>
            <a:r>
              <a:rPr lang="en-US" sz="900" dirty="0">
                <a:solidFill>
                  <a:schemeClr val="bg1"/>
                </a:solidFill>
              </a:rPr>
              <a:t> 2013;81:2136-2140.</a:t>
            </a:r>
          </a:p>
        </p:txBody>
      </p:sp>
    </p:spTree>
    <p:extLst>
      <p:ext uri="{BB962C8B-B14F-4D97-AF65-F5344CB8AC3E}">
        <p14:creationId xmlns:p14="http://schemas.microsoft.com/office/powerpoint/2010/main" val="177034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176D-C0A5-B7A7-8F34-BCAAA4E8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SIGNS, SYMPTOMS, AND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205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0B8-237C-5E46-53F3-C62D738F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EE927-C41A-D831-D8E6-96357461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</a:t>
            </a:r>
          </a:p>
          <a:p>
            <a:pPr lvl="1"/>
            <a:r>
              <a:rPr lang="en-US" dirty="0"/>
              <a:t>Gradual onset</a:t>
            </a:r>
          </a:p>
          <a:p>
            <a:pPr lvl="1"/>
            <a:r>
              <a:rPr lang="en-US" dirty="0"/>
              <a:t>Painless</a:t>
            </a:r>
          </a:p>
          <a:p>
            <a:pPr lvl="1"/>
            <a:r>
              <a:rPr lang="en-US" dirty="0"/>
              <a:t>Progressive</a:t>
            </a:r>
          </a:p>
          <a:p>
            <a:pPr lvl="1"/>
            <a:r>
              <a:rPr lang="en-US" dirty="0"/>
              <a:t>Accompanied by atrophy, fasciculations, cramping</a:t>
            </a:r>
          </a:p>
          <a:p>
            <a:pPr lvl="1"/>
            <a:r>
              <a:rPr lang="en-US" dirty="0"/>
              <a:t>Unaccompanied by pain or sensory loss</a:t>
            </a:r>
          </a:p>
          <a:p>
            <a:r>
              <a:rPr lang="en-US" dirty="0"/>
              <a:t>Cognitive impairment (frontotemporal) in 50%, usually subtle but important</a:t>
            </a:r>
          </a:p>
          <a:p>
            <a:r>
              <a:rPr lang="en-US" dirty="0"/>
              <a:t>Substantial variation between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C9D51-45BB-9793-EAFD-E82930C2E780}"/>
              </a:ext>
            </a:extLst>
          </p:cNvPr>
          <p:cNvSpPr txBox="1"/>
          <p:nvPr/>
        </p:nvSpPr>
        <p:spPr>
          <a:xfrm>
            <a:off x="3095249" y="4503931"/>
            <a:ext cx="60487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Goutman SA,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 Neurol.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2022;21:480-493; Hardiman O,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 Rev Dis Primers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2017;3:17071</a:t>
            </a:r>
          </a:p>
        </p:txBody>
      </p:sp>
    </p:spTree>
    <p:extLst>
      <p:ext uri="{BB962C8B-B14F-4D97-AF65-F5344CB8AC3E}">
        <p14:creationId xmlns:p14="http://schemas.microsoft.com/office/powerpoint/2010/main" val="419613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86D5-26AC-CFB9-7CA0-BC902E70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50"/>
            <a:ext cx="1971675" cy="191044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325" dirty="0"/>
              <a:t>A Clinically Heterogeneous Disease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403AECE-3ABA-75ED-2B17-3B27B8FED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49" y="631666"/>
            <a:ext cx="5085525" cy="3598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0C291-AEC9-3852-89E8-8802B74E5A5F}"/>
              </a:ext>
            </a:extLst>
          </p:cNvPr>
          <p:cNvSpPr txBox="1"/>
          <p:nvPr/>
        </p:nvSpPr>
        <p:spPr>
          <a:xfrm>
            <a:off x="3097025" y="4503644"/>
            <a:ext cx="604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Image created by Castro-Gomez and reproduced without modification from Vidovic M, Muschen LH, Brakemeier S, Machetanz G, Naumann M, Castro-Gomez S. Current state and future directions in the diagnosis of amyotrophic lateral sclerosis. </a:t>
            </a:r>
            <a:r>
              <a:rPr lang="en-US" sz="900" i="1" dirty="0">
                <a:solidFill>
                  <a:schemeClr val="bg1"/>
                </a:solidFill>
              </a:rPr>
              <a:t>Cells</a:t>
            </a:r>
            <a:r>
              <a:rPr lang="en-US" sz="900" dirty="0">
                <a:solidFill>
                  <a:schemeClr val="bg1"/>
                </a:solidFill>
              </a:rPr>
              <a:t>.2023;12:736 under the terms and conditions of the Creative Commons Attribution (CC BY 4.0) license. (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— Attribution 4.0 International — CC BY 4.0</a:t>
            </a:r>
            <a:r>
              <a:rPr lang="en-US" sz="900" dirty="0">
                <a:solidFill>
                  <a:schemeClr val="bg1"/>
                </a:solidFill>
              </a:rPr>
              <a:t>). © 2023 by the authors.</a:t>
            </a:r>
          </a:p>
        </p:txBody>
      </p:sp>
    </p:spTree>
    <p:extLst>
      <p:ext uri="{BB962C8B-B14F-4D97-AF65-F5344CB8AC3E}">
        <p14:creationId xmlns:p14="http://schemas.microsoft.com/office/powerpoint/2010/main" val="70906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61A8-1A84-FF4D-4A85-E0DA3152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 and Progression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C4A4-E424-CE1E-3DF2-5A3519F9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Tends to occur along anatomical pathways</a:t>
            </a:r>
          </a:p>
          <a:p>
            <a:r>
              <a:rPr lang="en-US" dirty="0"/>
              <a:t>Loss of all voluntary movement except </a:t>
            </a:r>
            <a:r>
              <a:rPr lang="en-US" i="1" dirty="0"/>
              <a:t>usually </a:t>
            </a:r>
            <a:r>
              <a:rPr lang="en-US" dirty="0"/>
              <a:t>eyes and sphincters</a:t>
            </a:r>
          </a:p>
          <a:p>
            <a:r>
              <a:rPr lang="en-US" dirty="0"/>
              <a:t>Sensory functions </a:t>
            </a:r>
            <a:r>
              <a:rPr lang="en-US" i="1" dirty="0"/>
              <a:t>usually</a:t>
            </a:r>
            <a:r>
              <a:rPr lang="en-US" dirty="0"/>
              <a:t> spared</a:t>
            </a:r>
          </a:p>
          <a:p>
            <a:r>
              <a:rPr lang="en-US" dirty="0"/>
              <a:t>Death or invasive ventilation within 2 to 5 years of symptom onset</a:t>
            </a:r>
          </a:p>
          <a:p>
            <a:r>
              <a:rPr lang="en-US" dirty="0"/>
              <a:t>Variability</a:t>
            </a:r>
          </a:p>
          <a:p>
            <a:pPr lvl="1"/>
            <a:r>
              <a:rPr lang="en-US" dirty="0"/>
              <a:t>20% live more than 5 years</a:t>
            </a:r>
          </a:p>
          <a:p>
            <a:pPr lvl="1"/>
            <a:r>
              <a:rPr lang="en-US" dirty="0"/>
              <a:t>10% live more than 10 years</a:t>
            </a:r>
          </a:p>
          <a:p>
            <a:pPr lvl="1"/>
            <a:r>
              <a:rPr lang="en-US" dirty="0"/>
              <a:t>5% live more than 20 years</a:t>
            </a:r>
          </a:p>
          <a:p>
            <a:pPr lvl="1"/>
            <a:r>
              <a:rPr lang="en-US" dirty="0"/>
              <a:t>Some cases stop progressing and a few even reverse!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99703-8E48-5E00-91D6-3FF9C5A44131}"/>
              </a:ext>
            </a:extLst>
          </p:cNvPr>
          <p:cNvSpPr txBox="1"/>
          <p:nvPr/>
        </p:nvSpPr>
        <p:spPr>
          <a:xfrm>
            <a:off x="3095249" y="4503931"/>
            <a:ext cx="60487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 LI,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Spring Harb Perspect Med.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2017;7:a024117; Stages of ALS. ALS Association. Accessed April 27, 2023.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http://www.als.org/understanding-als/stages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Takeda T,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Neuropathology.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2020;40:40-56; Vidovic M, et al. </a:t>
            </a:r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2023;12:736. </a:t>
            </a:r>
          </a:p>
        </p:txBody>
      </p:sp>
    </p:spTree>
    <p:extLst>
      <p:ext uri="{BB962C8B-B14F-4D97-AF65-F5344CB8AC3E}">
        <p14:creationId xmlns:p14="http://schemas.microsoft.com/office/powerpoint/2010/main" val="261374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13039</TotalTime>
  <Words>3307</Words>
  <Application>Microsoft Office PowerPoint</Application>
  <PresentationFormat>On-screen Show (16:9)</PresentationFormat>
  <Paragraphs>513</Paragraphs>
  <Slides>54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Symbol</vt:lpstr>
      <vt:lpstr>Office Theme</vt:lpstr>
      <vt:lpstr>1_Office Theme</vt:lpstr>
      <vt:lpstr>PowerPoint Presentation</vt:lpstr>
      <vt:lpstr>CASE DISCOVERY</vt:lpstr>
      <vt:lpstr>INTRODUCTION AND OVERVIEW</vt:lpstr>
      <vt:lpstr>Amyotrophic Lateral Sclerosis (ALS) Defined</vt:lpstr>
      <vt:lpstr>Epidemiology </vt:lpstr>
      <vt:lpstr>SIGNS, SYMPTOMS, AND PRESENTATION</vt:lpstr>
      <vt:lpstr>ALS Presentation</vt:lpstr>
      <vt:lpstr>A Clinically Heterogeneous Disease</vt:lpstr>
      <vt:lpstr>Disease Course and Progression </vt:lpstr>
      <vt:lpstr>BURDEN OF DISEASE  </vt:lpstr>
      <vt:lpstr>Burden of Disease </vt:lpstr>
      <vt:lpstr>It Can Worsen Over Time</vt:lpstr>
      <vt:lpstr>BEST PRACTICES FOR SCREENING, ASSESSMENT, AND REFERRAL</vt:lpstr>
      <vt:lpstr>Diagnosis </vt:lpstr>
      <vt:lpstr>Considerations for Referral to an ALS Center</vt:lpstr>
      <vt:lpstr>EVIDENCE-BASED TREATMENT PLANNING  </vt:lpstr>
      <vt:lpstr>BREAKING THE NEWS </vt:lpstr>
      <vt:lpstr>What Clinicians May Say…</vt:lpstr>
      <vt:lpstr>But…</vt:lpstr>
      <vt:lpstr>Should a Patient Consider Genetic Testing? </vt:lpstr>
      <vt:lpstr>GOALS, STRATEGIES AND CONSIDERATIONS  </vt:lpstr>
      <vt:lpstr>Treatment of ALS is Comprehensive, Multifaceted and Holistic.  </vt:lpstr>
      <vt:lpstr>How Can We Maximize Quality of Life (QoL) in PALS?</vt:lpstr>
      <vt:lpstr>PowerPoint Presentation</vt:lpstr>
      <vt:lpstr>American Academy of Neurology (AAN) has 11 “ALS Quality Measures”</vt:lpstr>
      <vt:lpstr>DISEASE-MODIFYING THERAPIES: AN OVERVIEW AND SUMMARY</vt:lpstr>
      <vt:lpstr>4 FDA-Approved Medications</vt:lpstr>
      <vt:lpstr>Riluzole (Rilutek)</vt:lpstr>
      <vt:lpstr>A Key and Pivotal Phase 3 Clinical Trial</vt:lpstr>
      <vt:lpstr>Edaravone (Radicava)  </vt:lpstr>
      <vt:lpstr>A Phase 3 Clinical Trial of Early, Rapidly Progressive Patients with ALS</vt:lpstr>
      <vt:lpstr>Tauroursodeoxycholic Acid and Sodium Phenylbutyrate (TUDCA/NaPB; Relyvrio)</vt:lpstr>
      <vt:lpstr>Key Phase 2 Trial: CENTAUR Clinical Trial</vt:lpstr>
      <vt:lpstr>Dextromethorphan/Quinidine (Nuedexta) </vt:lpstr>
      <vt:lpstr>Key Phase 2 Trial: Nuedexta Treatment Trial </vt:lpstr>
      <vt:lpstr>DISEASE-MODIFYING THERAPIES: THE ROLE OF RATIONAL POLYPHARMACY</vt:lpstr>
      <vt:lpstr>SYMPTOMATIC TREATMENTS</vt:lpstr>
      <vt:lpstr>PowerPoint Presentation</vt:lpstr>
      <vt:lpstr>Constitutional</vt:lpstr>
      <vt:lpstr>Gastrointestinal and Genitourinary</vt:lpstr>
      <vt:lpstr>Musculoskeletal</vt:lpstr>
      <vt:lpstr>Otolaryngologic</vt:lpstr>
      <vt:lpstr>Psychological</vt:lpstr>
      <vt:lpstr>EXPERT PERSPECTIVES </vt:lpstr>
      <vt:lpstr>ALS Association: “By 2030, ALS Will Be a Livable Disease”</vt:lpstr>
      <vt:lpstr>ALS Association: “By 2030, ALS Will Be a Livable Disease”</vt:lpstr>
      <vt:lpstr>TEAM-BASED CARE </vt:lpstr>
      <vt:lpstr>INTRODUCTION AND OVERVIEW</vt:lpstr>
      <vt:lpstr>Interprofessional and Multi-Disciplinary Team Care is the Standard of Care for Managing Patients With ALS </vt:lpstr>
      <vt:lpstr>Attendance in Multidisciplinary and Team-Based Care is Associated With Better Outcomes</vt:lpstr>
      <vt:lpstr>BEST PRACTICES AND CLINICAL PEARLS</vt:lpstr>
      <vt:lpstr>Interprofessional and Multidisciplinary Approaches to Symptom Management</vt:lpstr>
      <vt:lpstr>Interprofessional and Multidisciplinary Approaches to Symptom Management</vt:lpstr>
      <vt:lpstr>Access to ALS Specialty Care Can Be Improved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101</cp:revision>
  <dcterms:created xsi:type="dcterms:W3CDTF">2023-03-07T03:49:22Z</dcterms:created>
  <dcterms:modified xsi:type="dcterms:W3CDTF">2023-05-03T16:53:18Z</dcterms:modified>
</cp:coreProperties>
</file>