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wdp" ContentType="image/vnd.ms-photo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8"/>
  </p:notesMasterIdLst>
  <p:sldIdLst>
    <p:sldId id="393" r:id="rId2"/>
    <p:sldId id="315" r:id="rId3"/>
    <p:sldId id="260" r:id="rId4"/>
    <p:sldId id="316" r:id="rId5"/>
    <p:sldId id="269" r:id="rId6"/>
    <p:sldId id="317" r:id="rId7"/>
    <p:sldId id="318" r:id="rId8"/>
    <p:sldId id="319" r:id="rId9"/>
    <p:sldId id="320" r:id="rId10"/>
    <p:sldId id="321" r:id="rId11"/>
    <p:sldId id="371" r:id="rId12"/>
    <p:sldId id="391" r:id="rId13"/>
    <p:sldId id="323" r:id="rId14"/>
    <p:sldId id="388" r:id="rId15"/>
    <p:sldId id="325" r:id="rId16"/>
    <p:sldId id="385" r:id="rId17"/>
    <p:sldId id="387" r:id="rId18"/>
    <p:sldId id="326" r:id="rId19"/>
    <p:sldId id="327" r:id="rId20"/>
    <p:sldId id="328" r:id="rId21"/>
    <p:sldId id="330" r:id="rId22"/>
    <p:sldId id="331" r:id="rId23"/>
    <p:sldId id="332" r:id="rId24"/>
    <p:sldId id="334" r:id="rId25"/>
    <p:sldId id="335" r:id="rId26"/>
    <p:sldId id="333" r:id="rId27"/>
    <p:sldId id="336" r:id="rId28"/>
    <p:sldId id="337" r:id="rId29"/>
    <p:sldId id="338" r:id="rId30"/>
    <p:sldId id="386" r:id="rId31"/>
    <p:sldId id="339" r:id="rId32"/>
    <p:sldId id="340" r:id="rId33"/>
    <p:sldId id="341" r:id="rId34"/>
    <p:sldId id="342" r:id="rId35"/>
    <p:sldId id="343" r:id="rId36"/>
    <p:sldId id="344" r:id="rId37"/>
    <p:sldId id="392" r:id="rId38"/>
    <p:sldId id="345" r:id="rId39"/>
    <p:sldId id="382" r:id="rId40"/>
    <p:sldId id="346" r:id="rId41"/>
    <p:sldId id="347" r:id="rId42"/>
    <p:sldId id="348" r:id="rId43"/>
    <p:sldId id="349" r:id="rId44"/>
    <p:sldId id="351" r:id="rId45"/>
    <p:sldId id="352" r:id="rId46"/>
    <p:sldId id="353" r:id="rId47"/>
    <p:sldId id="354" r:id="rId48"/>
    <p:sldId id="379" r:id="rId49"/>
    <p:sldId id="380" r:id="rId50"/>
    <p:sldId id="390" r:id="rId51"/>
    <p:sldId id="356" r:id="rId52"/>
    <p:sldId id="358" r:id="rId53"/>
    <p:sldId id="360" r:id="rId54"/>
    <p:sldId id="361" r:id="rId55"/>
    <p:sldId id="362" r:id="rId56"/>
    <p:sldId id="363" r:id="rId57"/>
    <p:sldId id="364" r:id="rId58"/>
    <p:sldId id="365" r:id="rId59"/>
    <p:sldId id="366" r:id="rId60"/>
    <p:sldId id="367" r:id="rId61"/>
    <p:sldId id="374" r:id="rId62"/>
    <p:sldId id="373" r:id="rId63"/>
    <p:sldId id="375" r:id="rId64"/>
    <p:sldId id="376" r:id="rId65"/>
    <p:sldId id="378" r:id="rId66"/>
    <p:sldId id="370" r:id="rId6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451FE65D-AF13-40D6-826C-51903081098C}">
          <p14:sldIdLst>
            <p14:sldId id="314"/>
            <p14:sldId id="315"/>
            <p14:sldId id="260"/>
          </p14:sldIdLst>
        </p14:section>
        <p14:section name="Module 1: Pathogenesis &amp; Clinical Features" id="{C5A76932-DFE9-431C-AC21-73AD70F1B68B}">
          <p14:sldIdLst>
            <p14:sldId id="316"/>
            <p14:sldId id="269"/>
            <p14:sldId id="317"/>
            <p14:sldId id="318"/>
            <p14:sldId id="319"/>
            <p14:sldId id="320"/>
            <p14:sldId id="321"/>
            <p14:sldId id="371"/>
            <p14:sldId id="322"/>
            <p14:sldId id="323"/>
            <p14:sldId id="388"/>
            <p14:sldId id="325"/>
            <p14:sldId id="385"/>
            <p14:sldId id="387"/>
            <p14:sldId id="326"/>
            <p14:sldId id="327"/>
            <p14:sldId id="328"/>
          </p14:sldIdLst>
        </p14:section>
        <p14:section name="Module 2: Diagnosing CAD" id="{CAFFDD3A-B07A-D74D-85E9-8701422C4FBA}">
          <p14:sldIdLst>
            <p14:sldId id="330"/>
            <p14:sldId id="331"/>
            <p14:sldId id="332"/>
            <p14:sldId id="334"/>
            <p14:sldId id="335"/>
            <p14:sldId id="333"/>
            <p14:sldId id="336"/>
          </p14:sldIdLst>
        </p14:section>
        <p14:section name="Module 3: Current Treatments" id="{7220DB46-9EA7-0F44-915B-21DB8B700316}">
          <p14:sldIdLst>
            <p14:sldId id="337"/>
            <p14:sldId id="338"/>
            <p14:sldId id="386"/>
            <p14:sldId id="339"/>
            <p14:sldId id="340"/>
            <p14:sldId id="341"/>
            <p14:sldId id="342"/>
            <p14:sldId id="343"/>
            <p14:sldId id="344"/>
            <p14:sldId id="383"/>
          </p14:sldIdLst>
        </p14:section>
        <p14:section name="Module 4: Emerging Treatments" id="{450929C7-0A94-7E43-9B3F-FE3E2277ED10}">
          <p14:sldIdLst>
            <p14:sldId id="345"/>
            <p14:sldId id="382"/>
            <p14:sldId id="346"/>
            <p14:sldId id="347"/>
            <p14:sldId id="348"/>
            <p14:sldId id="349"/>
            <p14:sldId id="351"/>
            <p14:sldId id="352"/>
            <p14:sldId id="353"/>
            <p14:sldId id="354"/>
            <p14:sldId id="379"/>
            <p14:sldId id="380"/>
            <p14:sldId id="381"/>
            <p14:sldId id="389"/>
            <p14:sldId id="356"/>
            <p14:sldId id="358"/>
            <p14:sldId id="357"/>
            <p14:sldId id="360"/>
            <p14:sldId id="361"/>
            <p14:sldId id="362"/>
            <p14:sldId id="363"/>
            <p14:sldId id="364"/>
            <p14:sldId id="365"/>
            <p14:sldId id="366"/>
          </p14:sldIdLst>
        </p14:section>
        <p14:section name="Module 5: Case Scenarios" id="{C11C6C81-BD8E-8B4B-B883-9C9546B779B9}">
          <p14:sldIdLst>
            <p14:sldId id="367"/>
            <p14:sldId id="368"/>
            <p14:sldId id="377"/>
            <p14:sldId id="374"/>
            <p14:sldId id="373"/>
            <p14:sldId id="375"/>
            <p14:sldId id="376"/>
            <p14:sldId id="378"/>
            <p14:sldId id="37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>
    <p:extLst>
      <p:ext uri="{19B8F6BF-5375-455C-9EA6-DF929625EA0E}">
        <p15:presenceInfo xmlns="" xmlns:p15="http://schemas.microsoft.com/office/powerpoint/2012/main" userId="Microsoft Office User" providerId="None"/>
      </p:ext>
    </p:extLst>
  </p:cmAuthor>
  <p:cmAuthor id="2" name="Gregory Scott" initials="GS" lastIdx="1" clrIdx="1">
    <p:extLst>
      <p:ext uri="{19B8F6BF-5375-455C-9EA6-DF929625EA0E}">
        <p15:presenceInfo xmlns="" xmlns:p15="http://schemas.microsoft.com/office/powerpoint/2012/main" userId="4946b59411aec69d" providerId="Windows Live"/>
      </p:ext>
    </p:extLst>
  </p:cmAuthor>
  <p:cmAuthor id="3" name="kane a scarlett" initials="kas" lastIdx="2" clrIdx="2"/>
  <p:cmAuthor id="4" name="Broome, Catherine M" initials="BCM" lastIdx="22" clrIdx="3">
    <p:extLst>
      <p:ext uri="{19B8F6BF-5375-455C-9EA6-DF929625EA0E}">
        <p15:presenceInfo xmlns="" xmlns:p15="http://schemas.microsoft.com/office/powerpoint/2012/main" userId="S::Catherine.M.Broome@gunet.georgetown.edu::b6556c9d-0616-4145-b8b1-0d60fb9c570c" providerId="AD"/>
      </p:ext>
    </p:extLst>
  </p:cmAuthor>
  <p:cmAuthor id="5" name="Victoria Anderson" initials="VA" lastIdx="13" clrIdx="4">
    <p:extLst>
      <p:ext uri="{19B8F6BF-5375-455C-9EA6-DF929625EA0E}">
        <p15:presenceInfo xmlns="" xmlns:p15="http://schemas.microsoft.com/office/powerpoint/2012/main" userId="af85538c4a302f2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9EFF1"/>
    <a:srgbClr val="FFFF99"/>
    <a:srgbClr val="7CBF33"/>
    <a:srgbClr val="D7D200"/>
    <a:srgbClr val="0F3B1D"/>
    <a:srgbClr val="990033"/>
    <a:srgbClr val="60939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656"/>
    <p:restoredTop sz="95721" autoAdjust="0"/>
  </p:normalViewPr>
  <p:slideViewPr>
    <p:cSldViewPr snapToGrid="0" snapToObjects="1">
      <p:cViewPr varScale="1">
        <p:scale>
          <a:sx n="81" d="100"/>
          <a:sy n="81" d="100"/>
        </p:scale>
        <p:origin x="-230" y="-7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036D4-E433-AE4C-B493-FD69D8299B9D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2D529-8802-DE49-8EA9-C2E3D8BC8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2835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arediseases.org/rare-diseases/cold-agglutinin-disease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82/blood-2019-122140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D529-8802-DE49-8EA9-C2E3D8BC870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2233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/>
              <a:t>References: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Berentsen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S. How I manage patients with cold agglutinin disease.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 J </a:t>
            </a:r>
            <a:r>
              <a:rPr lang="en-US" sz="1200" i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Haematol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2018;181(3):320-330.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10.1111/bjh.15109.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Broome CM, Cunningham JM, Mullins M, et al. Increased risk of thrombotic events in cold agglutinin disease: a 10‐year retrospective analysis.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 </a:t>
            </a:r>
            <a:r>
              <a:rPr lang="en-US" sz="1200" i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Thromb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Haemost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2020;4(4):628-635.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Bylsma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LC,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Gulbech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Ording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Rosenthal A,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Öztürk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Fryzek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JP, Arias JM, et al. Occurrence,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thromboembolic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risk, and mortality in Danish patients with cold agglutinin disease.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 Adv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2019;3(20):2980-2985.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10.1182/bloodadvances.2019000476. 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Hill QA,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Punekar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R, Arian JM, Broome CM, Su J. Mortality among patients with cold agglutinin disease in the United States: an electronic health record (EHR)-based analysis.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2019;134(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1):4790. doi:10.1182/blood-2019-122140.</a:t>
            </a:r>
            <a:r>
              <a:rPr lang="en-US">
                <a:effectLst/>
              </a:rPr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2D529-8802-DE49-8EA9-C2E3D8BC870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/>
              <a:t>Reference:</a:t>
            </a:r>
          </a:p>
          <a:p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Bylsma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LC,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Gulbech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Ording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Rosenthal A,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Öztürk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Fryzek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JP, Arias JM,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Röth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Berentsen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S. Occurrence,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thromboembolic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risk, and mortality in Danish patients with cold agglutinin disease. Blood Adv. 2019;3(20):2980-2985.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10.1182/bloodadvances.2019000476. 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Hill QA,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Punekar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R, Arian JM, Broome CM, Su J. Mortality among patients with cold agglutinin disease in the United States: an electronic health record (EHR)-based analysis.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2019;134(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1):4790. doi:10.1182/blood-2019-122140.</a:t>
            </a:r>
            <a:r>
              <a:rPr lang="en-US">
                <a:effectLst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2D529-8802-DE49-8EA9-C2E3D8BC870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/>
              <a:t>Reference:</a:t>
            </a:r>
          </a:p>
          <a:p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Bylsma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LC,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Gulbech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Ording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Rosenthal A,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Öztürk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Fryzek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JP, Arias JM,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Röth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Berentsen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S. Occurrence,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thromboembolic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risk, and mortality in Danish patients with cold agglutinin disease. Blood Adv. 2019;3(20):2980-2985.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10.1182/bloodadvances.2019000476. 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Hill QA,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Punekar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R, Arian JM, Broome CM, Su J. Mortality among patients with cold agglutinin disease in the United States: an electronic health record (EHR)-based analysis.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2019;134(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1):4790. doi:10.1182/blood-2019-122140.</a:t>
            </a:r>
            <a:r>
              <a:rPr lang="en-US">
                <a:effectLst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2D529-8802-DE49-8EA9-C2E3D8BC870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/>
              <a:t>Reference:</a:t>
            </a:r>
          </a:p>
          <a:p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Bylsma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LC,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Gulbech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Ording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Rosenthal A,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Öztürk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Fryzek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JP, Arias JM,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Röth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Berentsen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S. Occurrence,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thromboembolic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risk, and mortality in Danish patients with cold agglutinin disease. Blood Adv. 2019;3(20):2980-2985.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10.1182/bloodadvances.2019000476. 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Hill QA,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Punekar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R, Arian JM, Broome CM, Su J. Mortality among patients with cold agglutinin disease in the United States: an electronic health record (EHR)-based analysis.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2019;134(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1):4790. doi:10.1182/blood-2019-122140.</a:t>
            </a:r>
            <a:r>
              <a:rPr lang="en-US">
                <a:effectLst/>
              </a:rPr>
              <a:t> </a:t>
            </a:r>
          </a:p>
          <a:p>
            <a:endParaRPr lang="en-US">
              <a:effectLst/>
            </a:endParaRPr>
          </a:p>
          <a:p>
            <a:endParaRPr lang="en-US">
              <a:effectLst/>
            </a:endParaRPr>
          </a:p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2D529-8802-DE49-8EA9-C2E3D8BC870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/>
              <a:t>References: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Barcellini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Fattizzo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B. Clinical Applications of Hemolytic Markers in the Differential Diagnosis and Management of Hemolytic Anemia. </a:t>
            </a:r>
            <a:r>
              <a:rPr lang="en-US" sz="1200" i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Markers.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2015;2015:635670.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10.1155/2015/635670.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Jäger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Barcellini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W, Broome CM, et al. Diagnosis and treatment of autoimmune hemolytic anemia in adults: Recommendations from the First International Consensus Meeting.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 Rev.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2020;41:100648. doi:10.1016/j.blre.2019.100648.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2D529-8802-DE49-8EA9-C2E3D8BC870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/>
              <a:t>Reference: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Barcellini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Zaninoni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Giannotta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Fattizzo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B. New Insights in Autoimmune Hemolytic Anemia: From Pathogenesis to Therapy Stage 1.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 </a:t>
            </a:r>
            <a:r>
              <a:rPr lang="en-US" sz="1200" i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2020;9(12):3859. doi:10.3390/jcm9123859.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2D529-8802-DE49-8EA9-C2E3D8BC870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References:</a:t>
            </a:r>
          </a:p>
          <a:p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Berentsen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S. New Insights in the Pathogenesis and Therapy of Cold Agglutinin-Mediated Autoimmune Hemolytic Anemia. Front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Immunol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2020;11:590. doi:10.3389/fimmu.2020.00590</a:t>
            </a:r>
            <a:r>
              <a:rPr lang="en-US">
                <a:effectLst/>
              </a:rPr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2D529-8802-DE49-8EA9-C2E3D8BC870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/>
              <a:t>Reference: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Berentsen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Barcellini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D'Sa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et al. Cold agglutinin disease revisited: a multinational, observational study of 232 patients.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2020;136(4):480-488.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2D529-8802-DE49-8EA9-C2E3D8BC870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/>
              <a:t>References: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Barcellini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Fattizzo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B. Clinical Applications of Hemolytic Markers in the Differential Diagnosis and Management of Hemolytic Anemia. </a:t>
            </a:r>
            <a:r>
              <a:rPr lang="en-US" sz="1200" i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Markers.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2015;2015:635670.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10.1155/2015/635670.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2D529-8802-DE49-8EA9-C2E3D8BC870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/>
              <a:t>References: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Barcellini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Fattizzo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B. Clinical Applications of Hemolytic Markers in the Differential Diagnosis and Management of Hemolytic Anemia. </a:t>
            </a:r>
            <a:r>
              <a:rPr lang="en-US" sz="1200" i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Markers.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2015;2015:635670.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10.1155/2015/635670.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Barcellini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Zaninoni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Giannotta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Fattizzo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B. New Insights in Autoimmune Hemolytic Anemia: From Pathogenesis to Therapy Stage 1.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 </a:t>
            </a:r>
            <a:r>
              <a:rPr lang="en-US" sz="1200" i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2020;9(12):3859. doi:10.3390/jcm9123859. </a:t>
            </a:r>
          </a:p>
          <a:p>
            <a:endParaRPr lang="en-US"/>
          </a:p>
          <a:p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Berentsen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S. New Insights in the Pathogenesis and Therapy of Cold Agglutinin-Mediated Autoimmune Hemolytic Anemia.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Front </a:t>
            </a:r>
            <a:r>
              <a:rPr lang="en-US" sz="1200" i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Immunol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2020;11:590. doi:10.3389/fimmu.2020.00590.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2D529-8802-DE49-8EA9-C2E3D8BC870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2D529-8802-DE49-8EA9-C2E3D8BC870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/>
              <a:t>References: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Rossi G, </a:t>
            </a:r>
            <a:r>
              <a:rPr lang="en-U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Gramegna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D, </a:t>
            </a:r>
            <a:r>
              <a:rPr lang="en-U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Paoloni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F, et al. Short course of bortezomib in anemic patients with relapsed cold agglutinin disease: a phase 2 prospective GIMEMA study. </a:t>
            </a:r>
            <a:r>
              <a:rPr lang="en-US" sz="1200" b="0" i="1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Blood.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2018;132(5):547-550. </a:t>
            </a:r>
            <a:r>
              <a:rPr lang="en-U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10.1182/blood-2018-03-835413.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2D529-8802-DE49-8EA9-C2E3D8BC870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/>
              <a:t>Reference:</a:t>
            </a:r>
          </a:p>
          <a:p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Berentsen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Barcellini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D'Sa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et al. Cold agglutinin disease revisited: a multinational, observational study of 232 patients.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2020;136(4):480-488.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2D529-8802-DE49-8EA9-C2E3D8BC870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/>
              <a:t>References: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Barcellini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Zaninoni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Giannotta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Fattizzo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B. New Insights in Autoimmune Hemolytic Anemia: From Pathogenesis to Therapy Stage 1.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 Clin Med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2020;9(12):3859. doi:10.3390/jcm9123859. </a:t>
            </a:r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Berentsen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S. How I manage patients with cold agglutinin disease.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 J </a:t>
            </a:r>
            <a:r>
              <a:rPr lang="en-US" sz="1200" i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Haematol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2018;181(3):320-330.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10.1111/bjh.15109. </a:t>
            </a:r>
          </a:p>
          <a:p>
            <a:endParaRPr lang="en-US"/>
          </a:p>
          <a:p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Berentsen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S. New Insights in the Pathogenesis and Therapy of Cold Agglutinin-Mediated Autoimmune Hemolytic Anemia.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Front Immunol.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2020;11:590. doi:10.3389/fimmu.2020.00590.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Rossi G,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Gramegna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Paoloni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 et al. Short course of bortezomib in anemic patients with relapsed cold agglutinin disease: A phase 2 prospective GIMEMA study.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2018;132:547–550.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Highlights of prescribing information (bortezomib).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Accessdata.FDA.gov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Issued June 2008.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 at https://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www.accessdata.fda.gov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drugsatfda_docs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/label/2008/021602s015lbl.pdf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2D529-8802-DE49-8EA9-C2E3D8BC870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/>
              <a:t>References: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Jäger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Barcellini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W, Broome CM, et al. Diagnosis and treatment of autoimmune hemolytic anemia in adults: Recommendations from the First International Consensus Meeting.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 Rev.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2020;41:100648. doi:10.1016/j.blre.2019.100648.</a:t>
            </a:r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Berentsen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S. How I manage patients with cold agglutinin disease.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 J </a:t>
            </a:r>
            <a:r>
              <a:rPr lang="en-US" sz="1200" i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Haematol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2018;181(3):320-330.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10.1111/bjh.15109. </a:t>
            </a:r>
          </a:p>
          <a:p>
            <a:endParaRPr lang="en-US"/>
          </a:p>
          <a:p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Berentsen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Barcellini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D'Sa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et al. Cold agglutinin disease revisited: a multinational, observational study of 232 patients.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2020;136(4):480-488. 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Bylsma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LC,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Gulbech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Ording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Rosenthal A,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Öztürk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Fryzek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JP, Arias JM, et al. Occurrence,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thromboembolic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risk, and mortality in Danish patients with cold agglutinin disease.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 Adv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2019;3(20):2980-2985.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10.1182/bloodadvances.2019000476. </a:t>
            </a:r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Natsuaki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Morimoto T,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Yamaji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K, et al. Prediction of Thrombotic and Bleeding Events After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Percutaneous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Coronary Intervention: CREDO-Kyoto Thrombotic and Bleeding Risk Scores.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 Am Heart Assoc.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2018;7(11):e008708. doi:10.1161/JAHA.118.008708.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2D529-8802-DE49-8EA9-C2E3D8BC870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/>
              <a:t>Reference: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Jäger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Barcellini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W, Broome CM, et al. Diagnosis and treatment of autoimmune hemolytic anemia in adults: Recommendations from the First International Consensus Meeting.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 Rev.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2020;41:100648. doi:10.1016/j.blre.2019.100648.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2D529-8802-DE49-8EA9-C2E3D8BC8706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/>
              <a:t>References: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Jäger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Barcellini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W, Broome CM, et al. Diagnosis and treatment of autoimmune hemolytic anemia in adults: Recommendations from the First International Consensus Meeting.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 Rev.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2020;41:100648. doi:10.1016/j.blre.2019.100648.</a:t>
            </a:r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Berentsen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S. How I manage patients with cold agglutinin disease.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 J </a:t>
            </a:r>
            <a:r>
              <a:rPr lang="en-US" sz="1200" i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Haematol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2018;181(3):320-330.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10.1111/bjh.15109. </a:t>
            </a:r>
          </a:p>
          <a:p>
            <a:endParaRPr lang="en-US"/>
          </a:p>
          <a:p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Berentsen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Barcellini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D'Sa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et al. Cold agglutinin disease revisited: a multinational, observational study of 232 patients.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2020;136(4):480-488. 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Bylsma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LC,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Gulbech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Ording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Rosenthal A,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Öztürk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Fryzek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JP, Arias JM, et al. Occurrence,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thromboembolic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risk, and mortality in Danish patients with cold agglutinin disease.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 Adv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2019;3(20):2980-2985.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10.1182/bloodadvances.2019000476. </a:t>
            </a:r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Natsuaki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Morimoto T,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Yamaji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K, et al. Prediction of Thrombotic and Bleeding Events After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Percutaneous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Coronary Intervention: CREDO-Kyoto Thrombotic and Bleeding Risk Scores.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 Am Heart Assoc.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2018;7(11):e008708. doi:10.1161/JAHA.118.008708.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2D529-8802-DE49-8EA9-C2E3D8BC8706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/>
              <a:t>References: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Barcellini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Zaninoni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Giannotta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Fattizzo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B. New Insights in Autoimmune Hemolytic Anemia: From Pathogenesis to Therapy Stage 1.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 </a:t>
            </a:r>
            <a:r>
              <a:rPr lang="en-US" sz="1200" i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2020;9(12):3859. doi:10.3390/jcm9123859.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Broome CM, Cunningham JM, Mullins M, et al. Increased risk of thrombotic events in cold agglutinin disease: a 10‐year retrospective analysis.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 </a:t>
            </a:r>
            <a:r>
              <a:rPr lang="en-US" sz="1200" i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Thromb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Haemost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2020;4(4):628-635.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Jäger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Barcellini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W, Broome CM, et al. Diagnosis and treatment of autoimmune hemolytic anemia in adults: Recommendations from the First International Consensus Meeting.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 Rev.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2020;41:100648. doi:10.1016/j.blre.2019.100648.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2D529-8802-DE49-8EA9-C2E3D8BC8706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References: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Röth</a:t>
            </a:r>
            <a:r>
              <a:rPr lang="en-US" dirty="0"/>
              <a:t> A, et al. </a:t>
            </a:r>
            <a:r>
              <a:rPr lang="en-US" i="1" dirty="0"/>
              <a:t>Blood Adv.</a:t>
            </a:r>
            <a:r>
              <a:rPr lang="en-US" dirty="0"/>
              <a:t> 2018;2:2543-2549. —Eculizumab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Rossi G, et al.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2018;132:547–550.—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bortezomib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Rossi G,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Gramegna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Paoloni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F, et al. Short course of bortezomib in anemic patients with relapsed cold agglutinin disease: a phase 2 prospective GIMEMA study.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Blood.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2018;132(5):547-550.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10.1182/blood-2018-03-835413.</a:t>
            </a:r>
            <a:endParaRPr lang="en-US" dirty="0"/>
          </a:p>
          <a:p>
            <a:endParaRPr lang="en-US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Röth</a:t>
            </a:r>
            <a:r>
              <a:rPr lang="en-US" dirty="0"/>
              <a:t> A, </a:t>
            </a:r>
            <a:r>
              <a:rPr lang="en-US" dirty="0" err="1"/>
              <a:t>Bommer</a:t>
            </a:r>
            <a:r>
              <a:rPr lang="en-US" dirty="0"/>
              <a:t> M, </a:t>
            </a:r>
            <a:r>
              <a:rPr lang="en-US" dirty="0" err="1"/>
              <a:t>Hüttmann</a:t>
            </a:r>
            <a:r>
              <a:rPr lang="en-US" dirty="0"/>
              <a:t> A, et al. Eculizumab in cold agglutinin disease (DECADE): an open-label, prospective, bicentric, nonrandomized phase 2 trial. </a:t>
            </a:r>
            <a:r>
              <a:rPr lang="en-US" i="1" dirty="0"/>
              <a:t>Blood Adv.</a:t>
            </a:r>
            <a:r>
              <a:rPr lang="en-US" dirty="0"/>
              <a:t> 2018;2(19):2543-2549. </a:t>
            </a:r>
            <a:r>
              <a:rPr lang="en-US" dirty="0" err="1"/>
              <a:t>doi</a:t>
            </a:r>
            <a:r>
              <a:rPr lang="en-US" dirty="0"/>
              <a:t>: 10.1182/bloodadvances.2018024190.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2D529-8802-DE49-8EA9-C2E3D8BC8706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/>
              <a:t>References: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Röth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Barcellini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D’SaS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 al.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Inhibitionof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complement C1s with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sutimlimab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patients with cold agglutinin disease (CAD): results from the phase 3 Cardinal Study.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2019; 134(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2):LBA-2.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Rossi G, </a:t>
            </a:r>
            <a:r>
              <a:rPr lang="en-U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Gramegna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D, </a:t>
            </a:r>
            <a:r>
              <a:rPr lang="en-U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Paoloni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F, et al. Short course of </a:t>
            </a:r>
            <a:r>
              <a:rPr lang="en-U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bortezomib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anemic patients with relapsed cold agglutinin disease: a phase 2 prospective GIMEMA study. </a:t>
            </a:r>
            <a:r>
              <a:rPr lang="en-US" sz="1200" b="0" i="1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Blood.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2018;132(5):547-550. </a:t>
            </a:r>
            <a:r>
              <a:rPr lang="en-U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10.1182/blood-2018-03-835413.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Röth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</a:t>
            </a:r>
            <a:r>
              <a:rPr lang="en-U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Guillonneau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</a:t>
            </a:r>
            <a:r>
              <a:rPr lang="en-U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Narcisse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N, </a:t>
            </a:r>
            <a:r>
              <a:rPr lang="en-U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Carita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P, Su J, </a:t>
            </a:r>
            <a:r>
              <a:rPr lang="en-U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Joly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F. 426 Effect of </a:t>
            </a:r>
            <a:r>
              <a:rPr lang="en-U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Sutimlimab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Treatment on Healthcare Resource Utilization in Patients with Cold Agglutinin Disease. Oral and Poster Abstracts. 62</a:t>
            </a:r>
            <a:r>
              <a:rPr lang="en-US" sz="1200" b="0" i="0" u="none" strike="noStrike" kern="1200" baseline="30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ASH Annual Meeting. Presented December 6, 2020.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Clinicaltrials.gov. A Study to Assess the Efficacy and Safety of BIVV009 (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Sutimlimab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in Participants With Primary Cold Agglutinin Disease Without A Recent History of Blood Transfusion (Cadenza). Last Update: September 3, 2020.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 at https://clinicaltrials.gov/ct2/show/NCT03347422.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Abdullah A.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Sutimlimab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Reduces CAD Hospitalizations, Blood Transfusions, Analysis Finds. Posted December 11, 2020. https://coldagglutininnews.com/2020/12/11/sutimlimab-reduces-primary-cold-agglutinin-disease-cad-patient-hospitalizations-blood-transfusions-trial-analysis-finds/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Drugs.com. FDA Issues Complete Response Letter for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Sutimlimab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 Investigational Treatment for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Hemolysis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Adults with Cold Agglutinin Disease. Posted November 13, 2020.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Avaalble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https://www.drugs.com/nda/sutimlimab_201113.html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2D529-8802-DE49-8EA9-C2E3D8BC8706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/>
              <a:t>References: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Ray F. </a:t>
            </a:r>
            <a:r>
              <a:rPr lang="en-US" sz="1200" err="1"/>
              <a:t>Apellis</a:t>
            </a:r>
            <a:r>
              <a:rPr lang="en-US" sz="1200"/>
              <a:t>, </a:t>
            </a:r>
            <a:r>
              <a:rPr lang="en-US" sz="1200" err="1"/>
              <a:t>Sobi</a:t>
            </a:r>
            <a:r>
              <a:rPr lang="en-US" sz="1200"/>
              <a:t> Partner on Systemic </a:t>
            </a:r>
            <a:r>
              <a:rPr lang="en-US" sz="1200" err="1"/>
              <a:t>Pegcetacoplan</a:t>
            </a:r>
            <a:r>
              <a:rPr lang="en-US" sz="1200"/>
              <a:t> for CAD, Other Rare Diseases. coldagglutininnews.com. Posted November 6, 2020. Available at https://coldagglutininnews.com/2020/11/06/apellis-sobi-partner-on-potential-cad-therapy-pegcetacoplan/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ClinicalTrial.gov. Safety and Tolerability Study in Adults With Cold Agglutinin Disease Previously Treated With BIVV020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Last Update: May 18, 2021. Available at https://clinicaltrials.gov/ct2/show/NCT04802057.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ClinicalTrial.gov. A Safety and Tolerability Study of BIVV020 in Adults With Cold Agglutinin Disease. Last Update: May 18, 2021. Available at https://clinicaltrials.gov/ct2/show/NCT04269551.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https://investors.apellis.com/news-releases/news-release-details/apellis-pharmaceuticals-presents-data-ongoing-apl-2-phase-2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2D529-8802-DE49-8EA9-C2E3D8BC8706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/>
              <a:t>References:</a:t>
            </a:r>
            <a:r>
              <a:rPr lang="en-US"/>
              <a:t> </a:t>
            </a:r>
          </a:p>
          <a:p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Berentsen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S. How I manage patients with cold agglutinin disease.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 J </a:t>
            </a:r>
            <a:r>
              <a:rPr lang="en-US" sz="1200" i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Haematol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2018;181(3):320-330.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10.1111/bjh.15109.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Berentsen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Barcellini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D'Sa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et al. Cold agglutinin disease revisited: a multinational, observational study of 232 patients.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2020;136(4):480-488.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2D529-8802-DE49-8EA9-C2E3D8BC870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b="1">
                <a:latin typeface="Arial" panose="020B0604020202020204" pitchFamily="34" charset="0"/>
                <a:ea typeface="msgothic" charset="0"/>
                <a:cs typeface="msgothic" charset="0"/>
              </a:rPr>
              <a:t>Relationship between lactate </a:t>
            </a:r>
            <a:r>
              <a:rPr lang="en-GB" altLang="en-US" sz="1400" b="1" err="1">
                <a:latin typeface="Arial" panose="020B0604020202020204" pitchFamily="34" charset="0"/>
                <a:ea typeface="msgothic" charset="0"/>
                <a:cs typeface="msgothic" charset="0"/>
              </a:rPr>
              <a:t>dehydrogenase</a:t>
            </a:r>
            <a:r>
              <a:rPr lang="en-GB" altLang="en-US" sz="1400" b="1">
                <a:latin typeface="Arial" panose="020B0604020202020204" pitchFamily="34" charset="0"/>
                <a:ea typeface="msgothic" charset="0"/>
                <a:cs typeface="msgothic" charset="0"/>
              </a:rPr>
              <a:t> response, </a:t>
            </a:r>
            <a:r>
              <a:rPr lang="en-GB" altLang="en-US" sz="1400" b="1" err="1">
                <a:latin typeface="Arial" panose="020B0604020202020204" pitchFamily="34" charset="0"/>
                <a:ea typeface="msgothic" charset="0"/>
                <a:cs typeface="msgothic" charset="0"/>
              </a:rPr>
              <a:t>eculizumab</a:t>
            </a:r>
            <a:r>
              <a:rPr lang="en-GB" altLang="en-US" sz="1400" b="1">
                <a:latin typeface="Arial" panose="020B0604020202020204" pitchFamily="34" charset="0"/>
                <a:ea typeface="msgothic" charset="0"/>
                <a:cs typeface="msgothic" charset="0"/>
              </a:rPr>
              <a:t> serum levels, and the thermal amplitude of the cold agglutinin.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Difference in the lactate </a:t>
            </a:r>
            <a:r>
              <a:rPr lang="en-GB" altLang="en-US" err="1">
                <a:latin typeface="Arial" panose="020B0604020202020204" pitchFamily="34" charset="0"/>
                <a:ea typeface="msgothic" charset="0"/>
                <a:cs typeface="msgothic" charset="0"/>
              </a:rPr>
              <a:t>dehydrogenase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level between the first and the last day of treatment (upper) and median </a:t>
            </a:r>
            <a:r>
              <a:rPr lang="en-GB" altLang="en-US" err="1">
                <a:latin typeface="Arial" panose="020B0604020202020204" pitchFamily="34" charset="0"/>
                <a:ea typeface="msgothic" charset="0"/>
                <a:cs typeface="msgothic" charset="0"/>
              </a:rPr>
              <a:t>eculizumab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trough level between week 4 and week 26 of the treatment phase (lower) in relation to the thermal amplitude of the cold agglutinin in 12 patients with chronic CAD. Patients with or without a lactate </a:t>
            </a:r>
            <a:r>
              <a:rPr lang="en-GB" altLang="en-US" err="1">
                <a:latin typeface="Arial" panose="020B0604020202020204" pitchFamily="34" charset="0"/>
                <a:ea typeface="msgothic" charset="0"/>
                <a:cs typeface="msgothic" charset="0"/>
              </a:rPr>
              <a:t>dehydrogenase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decrease ≥250 U/L are represented by solid or open circles, respectively.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2D529-8802-DE49-8EA9-C2E3D8BC8706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/>
              <a:t>References:</a:t>
            </a:r>
          </a:p>
          <a:p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Röth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Barcellini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D'Sa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et al.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Sutimlimab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Cold Agglutinin Disease.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</a:t>
            </a:r>
            <a:r>
              <a:rPr lang="en-US" sz="1200" i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Engl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Med.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2021 Apr 8;384(14):1323-1334.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10.1056/NEJMoa2027760. 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Röth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Barcellini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D’SaS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 al.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Inhibitionof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complement C1s with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sutimlimab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patients with cold agglutinin disease (CAD): results from the phase 3 Cardinal Study.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2019; 134(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2):LBA-2.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Ray F. </a:t>
            </a:r>
            <a:r>
              <a:rPr lang="en-U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Sutimlimab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Protects Blood Cells Over Time to Improve Life Quality, Trials Report.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Coldagglutininnews.com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Posted May 14, 2021. Available at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https://coldagglutininnews.com/2021/05/14/sutimlimab-sanofi-prevent-hemolysis-ease-fatigue-cadenza-cardinal-phase-3-trials/?utm_source=CAD&amp;utm_campaign=b8c8045c4b-RSS_WEEKLY_EMAIL_CAMPAIGN_ColdAgg&amp;utm_medium=email&amp;utm_term=0_64509687f6-b8c8045c4b-74113881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2D529-8802-DE49-8EA9-C2E3D8BC8706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/>
              <a:t>References: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Clinicaltrials.gov. A Study to Assess the Efficacy and Safety of BIVV009 (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Sutimlimab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in Participants With Primary Cold Agglutinin Disease Without A Recent History of Blood Transfusion (Cadenza). Last Update: September 3, 2020.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 at https://clinicaltrials.gov/ct2/show/NCT03347422.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2D529-8802-DE49-8EA9-C2E3D8BC8706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2D529-8802-DE49-8EA9-C2E3D8BC8706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/>
              <a:t>Reference: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Zaninoni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Giannotta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Gallì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et al. The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Immunomodulatory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Effect and Clinical Efficacy of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Daratumumab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 Patient With Cold Agglutinin Disease.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Front </a:t>
            </a:r>
            <a:r>
              <a:rPr lang="en-US" sz="1200" i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Immunol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2021;12:649441.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10.3389/fimmu.2021.649441.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2D529-8802-DE49-8EA9-C2E3D8BC8706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/>
              <a:t>Reference:</a:t>
            </a:r>
          </a:p>
          <a:p>
            <a:r>
              <a:rPr lang="en-U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Pérez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-Lamas L, Moreno-</a:t>
            </a:r>
            <a:r>
              <a:rPr lang="en-U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Jiménez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G, </a:t>
            </a:r>
            <a:r>
              <a:rPr lang="en-U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Tenorio-Núñez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MC, et al. Hemolytic crisis due to Covid-19 vaccination in a woman with cold agglutinin disease. </a:t>
            </a:r>
            <a:r>
              <a:rPr lang="en-US" sz="1200" b="0" i="1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 J </a:t>
            </a:r>
            <a:r>
              <a:rPr lang="en-US" sz="1200" b="0" i="1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Hematol</a:t>
            </a:r>
            <a:r>
              <a:rPr lang="en-US" sz="1200" b="0" i="1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2021 May 3. </a:t>
            </a:r>
            <a:r>
              <a:rPr lang="en-U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10.1002/ajh.26214.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2D529-8802-DE49-8EA9-C2E3D8BC8706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Broome’s case:</a:t>
            </a:r>
          </a:p>
          <a:p>
            <a:pPr marL="380990" indent="-38099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600"/>
              <a:t>62 </a:t>
            </a:r>
            <a:r>
              <a:rPr lang="en-US" sz="1600" err="1"/>
              <a:t>yo</a:t>
            </a:r>
            <a:r>
              <a:rPr lang="en-US" sz="1600"/>
              <a:t> female began feeling fatigue and SOB in December 2010. Saw PCP with no diagnosis.</a:t>
            </a:r>
          </a:p>
          <a:p>
            <a:pPr marL="380990" indent="-38099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600"/>
              <a:t>Was referred to cardiology a few months later with no cardiac pathology detected</a:t>
            </a:r>
          </a:p>
          <a:p>
            <a:pPr marL="380990" indent="-38099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600"/>
              <a:t>Was seen by pulmonary a few months later with no pathology detected</a:t>
            </a:r>
          </a:p>
          <a:p>
            <a:pPr marL="380990" indent="-38099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600"/>
              <a:t>Finally in January 2012 was noted to be anemic and work up revealed CAD</a:t>
            </a:r>
          </a:p>
          <a:p>
            <a:pPr marL="380990" indent="-38099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600"/>
              <a:t>Treated </a:t>
            </a:r>
            <a:r>
              <a:rPr lang="en-US" sz="1600">
                <a:highlight>
                  <a:srgbClr val="FFFF00"/>
                </a:highlight>
              </a:rPr>
              <a:t>February 2012 </a:t>
            </a:r>
            <a:r>
              <a:rPr lang="en-US" sz="1600"/>
              <a:t>with Rituxan 375mg/m</a:t>
            </a:r>
            <a:r>
              <a:rPr lang="en-US" sz="1600" baseline="30000"/>
              <a:t>2</a:t>
            </a:r>
            <a:r>
              <a:rPr lang="en-US" sz="1600"/>
              <a:t> weekly X 4 weeks and </a:t>
            </a:r>
            <a:r>
              <a:rPr lang="en-US" sz="1600">
                <a:solidFill>
                  <a:srgbClr val="FF0000"/>
                </a:solidFill>
              </a:rPr>
              <a:t>STEROIDS </a:t>
            </a:r>
          </a:p>
          <a:p>
            <a:pPr marL="836063" lvl="2" indent="-380990">
              <a:spcAft>
                <a:spcPts val="800"/>
              </a:spcAft>
            </a:pPr>
            <a:r>
              <a:rPr lang="en-US" sz="1600"/>
              <a:t>By May 2012 she had a partial response</a:t>
            </a:r>
          </a:p>
          <a:p>
            <a:pPr marL="380990" indent="-38099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600"/>
              <a:t>Weaning off of steroids from May 2012 to June 2013 </a:t>
            </a:r>
          </a:p>
          <a:p>
            <a:pPr marL="380990" indent="-38099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600"/>
              <a:t>June 2013: worsening fatigue, shortness of breath recurrent hemolysis</a:t>
            </a:r>
          </a:p>
          <a:p>
            <a:pPr marL="836063" lvl="2" indent="-380990">
              <a:spcAft>
                <a:spcPts val="800"/>
              </a:spcAft>
            </a:pPr>
            <a:r>
              <a:rPr lang="en-US" sz="1600"/>
              <a:t>Again placed </a:t>
            </a:r>
            <a:r>
              <a:rPr lang="en-US" sz="1600">
                <a:solidFill>
                  <a:srgbClr val="FF0000"/>
                </a:solidFill>
              </a:rPr>
              <a:t>HIGH DOSE STEROIDS </a:t>
            </a:r>
            <a:r>
              <a:rPr lang="en-US" sz="1600"/>
              <a:t>and Rituxan 375mg/m</a:t>
            </a:r>
            <a:r>
              <a:rPr lang="en-US" sz="1600" baseline="30000"/>
              <a:t>2</a:t>
            </a:r>
            <a:r>
              <a:rPr lang="en-US" sz="1600"/>
              <a:t> X 4</a:t>
            </a:r>
          </a:p>
          <a:p>
            <a:pPr marL="380990" indent="-38099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600"/>
              <a:t>Steroids tapered off by Jan 2014</a:t>
            </a:r>
          </a:p>
          <a:p>
            <a:pPr marL="380990" indent="-38099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600"/>
              <a:t>October 2014 recurrent hemolysis, SOB, fatigue-again </a:t>
            </a:r>
          </a:p>
          <a:p>
            <a:pPr marL="836063" lvl="2" indent="-380990">
              <a:spcAft>
                <a:spcPts val="800"/>
              </a:spcAft>
            </a:pPr>
            <a:r>
              <a:rPr lang="en-US" sz="1600"/>
              <a:t>Placed on </a:t>
            </a:r>
            <a:r>
              <a:rPr lang="en-US" sz="1600">
                <a:solidFill>
                  <a:srgbClr val="FF0000"/>
                </a:solidFill>
              </a:rPr>
              <a:t>STEROIDS</a:t>
            </a:r>
            <a:r>
              <a:rPr lang="en-US" sz="1600"/>
              <a:t>;</a:t>
            </a:r>
            <a:r>
              <a:rPr lang="en-US" sz="1600">
                <a:solidFill>
                  <a:srgbClr val="FF0000"/>
                </a:solidFill>
              </a:rPr>
              <a:t> </a:t>
            </a:r>
            <a:r>
              <a:rPr lang="en-US" sz="1600"/>
              <a:t>no benefit and again treated Rituxan 375mg/m</a:t>
            </a:r>
            <a:r>
              <a:rPr lang="en-US" sz="1600" baseline="30000"/>
              <a:t>2 </a:t>
            </a:r>
            <a:r>
              <a:rPr lang="en-US" sz="1600"/>
              <a:t>x 4</a:t>
            </a:r>
          </a:p>
          <a:p>
            <a:pPr marL="380990" indent="-38099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600"/>
              <a:t>Stable until  December 2016; fatigue, SOB worse</a:t>
            </a:r>
          </a:p>
          <a:p>
            <a:pPr marL="380990" indent="-38099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600"/>
              <a:t>January 2017: 4</a:t>
            </a:r>
            <a:r>
              <a:rPr lang="en-US" sz="1600" baseline="30000"/>
              <a:t>th</a:t>
            </a:r>
            <a:r>
              <a:rPr lang="en-US" sz="1600"/>
              <a:t> round of Rituxan – no benefit</a:t>
            </a:r>
          </a:p>
          <a:p>
            <a:pPr marL="380990" indent="-38099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600"/>
              <a:t>April 2017: presented to GT with anemia, SOB, lesion on ear and thumb</a:t>
            </a:r>
          </a:p>
          <a:p>
            <a:pPr marL="380990" indent="-38099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600"/>
              <a:t>Found to have PULMONARY EMBOLUS</a:t>
            </a:r>
          </a:p>
          <a:p>
            <a:pPr marL="380990" indent="-38099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600"/>
              <a:t>Started on plasma exchange</a:t>
            </a:r>
          </a:p>
          <a:p>
            <a:pPr marL="380990" indent="-38099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600"/>
              <a:t>Plasma exchange 2 x week plus </a:t>
            </a:r>
            <a:r>
              <a:rPr lang="en-US" sz="1600" err="1"/>
              <a:t>cytoxan</a:t>
            </a:r>
            <a:r>
              <a:rPr lang="en-US" sz="1600"/>
              <a:t> for almost a year with Hgb 9, persistent  fatigue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D529-8802-DE49-8EA9-C2E3D8BC8706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0322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Reference: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Organization for Rare Disorders (NORD). Cold Agglutinin Disease. Accessed April 8, 2021. </a:t>
            </a:r>
            <a:r>
              <a:rPr lang="en-US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https://rarediseases.org/rare-diseases/cold-agglutinin-disease/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2D529-8802-DE49-8EA9-C2E3D8BC870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/>
              <a:t>Reference: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Hill QA,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Punekar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R, Arias JM, Broome CA, Su J. Mortality Among Patients with Cold Agglutinin Disease in the United States: An Electronic Health Record (EHR)-Based Analysis. 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2019;134(1):4790.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https://doi.org/10.1182/blood-2019-122140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2D529-8802-DE49-8EA9-C2E3D8BC870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/>
              <a:t>Reference: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Berentsen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S. How I manage patients with cold agglutinin disease.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 J </a:t>
            </a:r>
            <a:r>
              <a:rPr lang="en-US" sz="1200" i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Haematol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2018;181(3):320-330.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10.1111/bjh.15109.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2D529-8802-DE49-8EA9-C2E3D8BC870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Reference:</a:t>
            </a:r>
          </a:p>
          <a:p>
            <a:r>
              <a:rPr lang="en-U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Berentsen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S. New Insights in the Pathogenesis and Therapy of Cold Agglutinin-Mediated Autoimmune Hemolytic Anemia. </a:t>
            </a:r>
            <a:r>
              <a:rPr lang="en-US" sz="1200" b="0" i="1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Front Immunol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2020;11:590. doi:10.3389/fimmu.2020.00590</a:t>
            </a:r>
          </a:p>
          <a:p>
            <a:endParaRPr lang="en-US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D529-8802-DE49-8EA9-C2E3D8BC870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5648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2D529-8802-DE49-8EA9-C2E3D8BC870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2D529-8802-DE49-8EA9-C2E3D8BC870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352071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970" y="174882"/>
            <a:ext cx="11682153" cy="1143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970" y="1342498"/>
            <a:ext cx="11682153" cy="431015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784" y="6010275"/>
            <a:ext cx="9311216" cy="7318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add reference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6007" y="5653088"/>
            <a:ext cx="11682077" cy="2714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="" xmlns:p14="http://schemas.microsoft.com/office/powerpoint/2010/main" val="1417543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066317"/>
            <a:ext cx="10363200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438729"/>
            <a:ext cx="103632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59590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925" y="1334194"/>
            <a:ext cx="5739476" cy="431889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/>
            </a:lvl1pPr>
            <a:lvl2pPr>
              <a:lnSpc>
                <a:spcPct val="90000"/>
              </a:lnSpc>
              <a:spcBef>
                <a:spcPts val="0"/>
              </a:spcBef>
              <a:defRPr sz="2000"/>
            </a:lvl2pPr>
            <a:lvl3pPr>
              <a:lnSpc>
                <a:spcPct val="90000"/>
              </a:lnSpc>
              <a:spcBef>
                <a:spcPts val="0"/>
              </a:spcBef>
              <a:defRPr sz="1800"/>
            </a:lvl3pPr>
            <a:lvl4pPr>
              <a:lnSpc>
                <a:spcPct val="90000"/>
              </a:lnSpc>
              <a:spcBef>
                <a:spcPts val="0"/>
              </a:spcBef>
              <a:defRPr sz="1600"/>
            </a:lvl4pPr>
            <a:lvl5pPr>
              <a:lnSpc>
                <a:spcPct val="90000"/>
              </a:lnSpc>
              <a:spcBef>
                <a:spcPts val="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34194"/>
            <a:ext cx="5742432" cy="431889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/>
            </a:lvl1pPr>
            <a:lvl2pPr>
              <a:lnSpc>
                <a:spcPct val="90000"/>
              </a:lnSpc>
              <a:spcBef>
                <a:spcPts val="0"/>
              </a:spcBef>
              <a:defRPr sz="2000"/>
            </a:lvl2pPr>
            <a:lvl3pPr>
              <a:lnSpc>
                <a:spcPct val="90000"/>
              </a:lnSpc>
              <a:spcBef>
                <a:spcPts val="0"/>
              </a:spcBef>
              <a:defRPr sz="1800"/>
            </a:lvl3pPr>
            <a:lvl4pPr>
              <a:lnSpc>
                <a:spcPct val="90000"/>
              </a:lnSpc>
              <a:spcBef>
                <a:spcPts val="0"/>
              </a:spcBef>
              <a:defRPr sz="1600"/>
            </a:lvl4pPr>
            <a:lvl5pPr>
              <a:lnSpc>
                <a:spcPct val="90000"/>
              </a:lnSpc>
              <a:spcBef>
                <a:spcPts val="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6007" y="5653088"/>
            <a:ext cx="11682077" cy="2714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784" y="6010275"/>
            <a:ext cx="9067300" cy="7318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add reference</a:t>
            </a:r>
          </a:p>
        </p:txBody>
      </p:sp>
    </p:spTree>
    <p:extLst>
      <p:ext uri="{BB962C8B-B14F-4D97-AF65-F5344CB8AC3E}">
        <p14:creationId xmlns="" xmlns:p14="http://schemas.microsoft.com/office/powerpoint/2010/main" val="1368648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25" y="174882"/>
            <a:ext cx="1168215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924" y="1335601"/>
            <a:ext cx="57424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924" y="1975364"/>
            <a:ext cx="5742432" cy="3677725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400"/>
            </a:lvl1pPr>
            <a:lvl2pPr>
              <a:lnSpc>
                <a:spcPct val="90000"/>
              </a:lnSpc>
              <a:spcBef>
                <a:spcPts val="0"/>
              </a:spcBef>
              <a:defRPr sz="2000"/>
            </a:lvl2pPr>
            <a:lvl3pPr>
              <a:lnSpc>
                <a:spcPct val="90000"/>
              </a:lnSpc>
              <a:spcBef>
                <a:spcPts val="0"/>
              </a:spcBef>
              <a:defRPr sz="1800"/>
            </a:lvl3pPr>
            <a:lvl4pPr>
              <a:lnSpc>
                <a:spcPct val="90000"/>
              </a:lnSpc>
              <a:spcBef>
                <a:spcPts val="0"/>
              </a:spcBef>
              <a:defRPr sz="1600"/>
            </a:lvl4pPr>
            <a:lvl5pPr>
              <a:lnSpc>
                <a:spcPct val="90000"/>
              </a:lnSpc>
              <a:spcBef>
                <a:spcPts val="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5" y="1335601"/>
            <a:ext cx="57424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5" y="1975364"/>
            <a:ext cx="5742432" cy="3677725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400"/>
            </a:lvl1pPr>
            <a:lvl2pPr>
              <a:lnSpc>
                <a:spcPct val="90000"/>
              </a:lnSpc>
              <a:spcBef>
                <a:spcPts val="0"/>
              </a:spcBef>
              <a:defRPr sz="2000"/>
            </a:lvl2pPr>
            <a:lvl3pPr>
              <a:lnSpc>
                <a:spcPct val="90000"/>
              </a:lnSpc>
              <a:spcBef>
                <a:spcPts val="0"/>
              </a:spcBef>
              <a:defRPr sz="1800"/>
            </a:lvl3pPr>
            <a:lvl4pPr>
              <a:lnSpc>
                <a:spcPct val="90000"/>
              </a:lnSpc>
              <a:spcBef>
                <a:spcPts val="0"/>
              </a:spcBef>
              <a:defRPr sz="1600"/>
            </a:lvl4pPr>
            <a:lvl5pPr>
              <a:lnSpc>
                <a:spcPct val="90000"/>
              </a:lnSpc>
              <a:spcBef>
                <a:spcPts val="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6007" y="5653088"/>
            <a:ext cx="11682077" cy="2714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784" y="6010275"/>
            <a:ext cx="9067300" cy="7318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add reference</a:t>
            </a:r>
          </a:p>
        </p:txBody>
      </p:sp>
    </p:spTree>
    <p:extLst>
      <p:ext uri="{BB962C8B-B14F-4D97-AF65-F5344CB8AC3E}">
        <p14:creationId xmlns="" xmlns:p14="http://schemas.microsoft.com/office/powerpoint/2010/main" val="373967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784" y="6010275"/>
            <a:ext cx="9067300" cy="7318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edit reference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6007" y="5653088"/>
            <a:ext cx="11682077" cy="2714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="" xmlns:p14="http://schemas.microsoft.com/office/powerpoint/2010/main" val="233903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784" y="6010275"/>
            <a:ext cx="9071730" cy="7318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edit reference</a:t>
            </a:r>
          </a:p>
        </p:txBody>
      </p:sp>
    </p:spTree>
    <p:extLst>
      <p:ext uri="{BB962C8B-B14F-4D97-AF65-F5344CB8AC3E}">
        <p14:creationId xmlns="" xmlns:p14="http://schemas.microsoft.com/office/powerpoint/2010/main" val="82888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87" y="273050"/>
            <a:ext cx="435009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7195112" cy="558742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800"/>
            </a:lvl1pPr>
            <a:lvl2pPr>
              <a:lnSpc>
                <a:spcPct val="90000"/>
              </a:lnSpc>
              <a:spcBef>
                <a:spcPts val="0"/>
              </a:spcBef>
              <a:defRPr sz="2400"/>
            </a:lvl2pPr>
            <a:lvl3pPr>
              <a:lnSpc>
                <a:spcPct val="90000"/>
              </a:lnSpc>
              <a:spcBef>
                <a:spcPts val="0"/>
              </a:spcBef>
              <a:defRPr sz="2000"/>
            </a:lvl3pPr>
            <a:lvl4pPr>
              <a:lnSpc>
                <a:spcPct val="90000"/>
              </a:lnSpc>
              <a:spcBef>
                <a:spcPts val="0"/>
              </a:spcBef>
              <a:defRPr sz="1800"/>
            </a:lvl4pPr>
            <a:lvl5pPr>
              <a:lnSpc>
                <a:spcPct val="90000"/>
              </a:lnSpc>
              <a:spcBef>
                <a:spcPts val="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0587" y="1435101"/>
            <a:ext cx="4350097" cy="44253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783" y="6010275"/>
            <a:ext cx="9081062" cy="7318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edit reference</a:t>
            </a:r>
          </a:p>
        </p:txBody>
      </p:sp>
    </p:spTree>
    <p:extLst>
      <p:ext uri="{BB962C8B-B14F-4D97-AF65-F5344CB8AC3E}">
        <p14:creationId xmlns="" xmlns:p14="http://schemas.microsoft.com/office/powerpoint/2010/main" val="15262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418214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230389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84952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783" y="6010275"/>
            <a:ext cx="9109053" cy="7318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edit reference</a:t>
            </a:r>
          </a:p>
        </p:txBody>
      </p:sp>
    </p:spTree>
    <p:extLst>
      <p:ext uri="{BB962C8B-B14F-4D97-AF65-F5344CB8AC3E}">
        <p14:creationId xmlns="" xmlns:p14="http://schemas.microsoft.com/office/powerpoint/2010/main" val="2926525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8D79AB-2547-4861-81AD-3D4BEF0E931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6010273"/>
            <a:ext cx="2769326" cy="7318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91BED2F-2D21-4D4F-9EC6-1CA78B57B01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880782" y="6010274"/>
            <a:ext cx="9311218" cy="7318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925" y="174882"/>
            <a:ext cx="116821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925" y="1342498"/>
            <a:ext cx="11682153" cy="4310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="" xmlns:a16="http://schemas.microsoft.com/office/drawing/2014/main" id="{76EE2915-004A-4A0A-934E-73E6F1BFA6F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965" y="6132582"/>
            <a:ext cx="2097398" cy="4872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59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000" b="1" kern="1200" baseline="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90000"/>
        </a:lnSpc>
        <a:spcBef>
          <a:spcPts val="0"/>
        </a:spcBef>
        <a:buClr>
          <a:schemeClr val="tx1">
            <a:lumMod val="65000"/>
            <a:lumOff val="35000"/>
          </a:schemeClr>
        </a:buClr>
        <a:buFont typeface="Arial"/>
        <a:buChar char="•"/>
        <a:defRPr sz="3000" kern="1200" baseline="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90000"/>
        </a:lnSpc>
        <a:spcBef>
          <a:spcPts val="0"/>
        </a:spcBef>
        <a:buClr>
          <a:schemeClr val="tx1">
            <a:lumMod val="65000"/>
            <a:lumOff val="35000"/>
          </a:schemeClr>
        </a:buClr>
        <a:buFont typeface="Arial"/>
        <a:buChar char="–"/>
        <a:defRPr sz="2500" kern="1200" baseline="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0"/>
        </a:spcBef>
        <a:buClr>
          <a:schemeClr val="tx1">
            <a:lumMod val="65000"/>
            <a:lumOff val="35000"/>
          </a:schemeClr>
        </a:buClr>
        <a:buFont typeface="Arial"/>
        <a:buChar char="•"/>
        <a:defRPr sz="2000" kern="1200" baseline="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0"/>
        </a:spcBef>
        <a:buClr>
          <a:schemeClr val="tx1">
            <a:lumMod val="65000"/>
            <a:lumOff val="35000"/>
          </a:schemeClr>
        </a:buClr>
        <a:buFont typeface="Arial"/>
        <a:buChar char="–"/>
        <a:defRPr sz="1800" kern="1200" baseline="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0"/>
        </a:spcBef>
        <a:buClr>
          <a:schemeClr val="tx1">
            <a:lumMod val="65000"/>
            <a:lumOff val="35000"/>
          </a:schemeClr>
        </a:buClr>
        <a:buFont typeface="Arial"/>
        <a:buChar char="»"/>
        <a:defRPr sz="1800" kern="1200" baseline="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0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coldagglutininnews.com/2021/01/07/cadence-registry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481FC4E3-491C-784A-84BE-9183FC686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8591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6586451F-E61F-4C41-B5EF-277DE1419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Mechanism of Disease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F86C86E7-9013-4872-AF15-CF57E5AA6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70" y="1034172"/>
            <a:ext cx="11682153" cy="431015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/>
              <a:t>Acrocyanosis-agglutination of red blood cells mediated by IgM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/>
          </a:p>
          <a:p>
            <a:pPr lvl="1">
              <a:lnSpc>
                <a:spcPct val="100000"/>
              </a:lnSpc>
              <a:spcAft>
                <a:spcPts val="600"/>
              </a:spcAft>
              <a:buNone/>
            </a:pPr>
            <a:endParaRPr lang="en-US" sz="130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56C5A7B-89D8-467B-BD08-DFA012748D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err="1"/>
              <a:t>Berentsen</a:t>
            </a:r>
            <a:r>
              <a:rPr lang="en-US"/>
              <a:t> S. </a:t>
            </a:r>
            <a:r>
              <a:rPr lang="en-US" i="1"/>
              <a:t>Br J </a:t>
            </a:r>
            <a:r>
              <a:rPr lang="en-US" i="1" err="1"/>
              <a:t>Haematol</a:t>
            </a:r>
            <a:r>
              <a:rPr lang="en-US" i="1"/>
              <a:t>. </a:t>
            </a:r>
            <a:r>
              <a:rPr lang="en-US"/>
              <a:t>2018;181(3):320-330.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="" xmlns:a16="http://schemas.microsoft.com/office/drawing/2014/main" id="{5C61CFBD-A31C-44FE-91A9-27EEC7DBF3C8}"/>
              </a:ext>
            </a:extLst>
          </p:cNvPr>
          <p:cNvSpPr txBox="1">
            <a:spLocks/>
          </p:cNvSpPr>
          <p:nvPr/>
        </p:nvSpPr>
        <p:spPr>
          <a:xfrm>
            <a:off x="6203222" y="6010275"/>
            <a:ext cx="9311216" cy="731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None/>
              <a:defRPr sz="11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B694E1E-EBCB-42F3-8E09-77CE7FB20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747" y="1706695"/>
            <a:ext cx="3648074" cy="3661249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="" xmlns:a16="http://schemas.microsoft.com/office/drawing/2014/main" id="{D38D27F2-F77A-4128-B7F8-28077CF77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775" y="1706695"/>
            <a:ext cx="3154892" cy="2086372"/>
          </a:xfrm>
          <a:prstGeom prst="rect">
            <a:avLst/>
          </a:prstGeom>
        </p:spPr>
      </p:pic>
      <p:pic>
        <p:nvPicPr>
          <p:cNvPr id="1026" name="Picture 2" descr="Cold agglutinin disease presenting as livedo racemosa | CMAJ">
            <a:extLst>
              <a:ext uri="{FF2B5EF4-FFF2-40B4-BE49-F238E27FC236}">
                <a16:creationId xmlns="" xmlns:a16="http://schemas.microsoft.com/office/drawing/2014/main" id="{E7424290-DD1D-4366-B01E-572B0A8FD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222" y="3931444"/>
            <a:ext cx="4932031" cy="1857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IgM, Immunoglobulin M.</a:t>
            </a:r>
          </a:p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34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E71F00-AD49-46B1-AEE2-D05FA112B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70" y="174882"/>
            <a:ext cx="11682153" cy="1143000"/>
          </a:xfrm>
        </p:spPr>
        <p:txBody>
          <a:bodyPr anchor="ctr">
            <a:normAutofit/>
          </a:bodyPr>
          <a:lstStyle/>
          <a:p>
            <a:r>
              <a:rPr lang="en-US"/>
              <a:t>Mechanism of Disease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="" xmlns:a16="http://schemas.microsoft.com/office/drawing/2014/main" id="{4B678B17-DC10-F14C-BEF6-81E88190A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056" y="1151813"/>
            <a:ext cx="5824537" cy="431015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CCD6698-A237-49FB-BADA-B01D02EDB4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80784" y="6010275"/>
            <a:ext cx="9311216" cy="73183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err="1"/>
              <a:t>Berentsen</a:t>
            </a:r>
            <a:r>
              <a:rPr lang="en-US"/>
              <a:t> S. </a:t>
            </a:r>
            <a:r>
              <a:rPr lang="en-US" i="1"/>
              <a:t>Front Immunol. </a:t>
            </a:r>
            <a:r>
              <a:rPr lang="en-US"/>
              <a:t>2020;11:590.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DB81FF-D2FD-B942-AD60-6CD452D3B652}"/>
              </a:ext>
            </a:extLst>
          </p:cNvPr>
          <p:cNvSpPr txBox="1"/>
          <p:nvPr/>
        </p:nvSpPr>
        <p:spPr>
          <a:xfrm>
            <a:off x="928488" y="1827242"/>
            <a:ext cx="356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Hemolysis in CAD </a:t>
            </a:r>
          </a:p>
        </p:txBody>
      </p:sp>
    </p:spTree>
    <p:extLst>
      <p:ext uri="{BB962C8B-B14F-4D97-AF65-F5344CB8AC3E}">
        <p14:creationId xmlns="" xmlns:p14="http://schemas.microsoft.com/office/powerpoint/2010/main" val="209150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6586451F-E61F-4C41-B5EF-277DE1419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Complement Cascade in Cold Agglutinin Disease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56C5A7B-89D8-467B-BD08-DFA012748D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/>
              <a:t>Röth et al., N Engl J Med. 2021;384(14):1323-1334.</a:t>
            </a:r>
          </a:p>
          <a:p>
            <a:endParaRPr lang="en-US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5C61CFBD-A31C-44FE-91A9-27EEC7DBF3C8}"/>
              </a:ext>
            </a:extLst>
          </p:cNvPr>
          <p:cNvSpPr txBox="1">
            <a:spLocks/>
          </p:cNvSpPr>
          <p:nvPr/>
        </p:nvSpPr>
        <p:spPr>
          <a:xfrm>
            <a:off x="6203222" y="6010275"/>
            <a:ext cx="9311216" cy="731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None/>
              <a:defRPr sz="11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xmlns="" id="{2968F7C5-D8DF-4985-8ABA-68AF78136634}"/>
              </a:ext>
            </a:extLst>
          </p:cNvPr>
          <p:cNvGrpSpPr/>
          <p:nvPr/>
        </p:nvGrpSpPr>
        <p:grpSpPr>
          <a:xfrm>
            <a:off x="5826085" y="2930905"/>
            <a:ext cx="255345" cy="866191"/>
            <a:chOff x="4916600" y="2384553"/>
            <a:chExt cx="255345" cy="866191"/>
          </a:xfrm>
        </p:grpSpPr>
        <p:sp>
          <p:nvSpPr>
            <p:cNvPr id="11" name="Freeform: Shape 106">
              <a:extLst>
                <a:ext uri="{FF2B5EF4-FFF2-40B4-BE49-F238E27FC236}">
                  <a16:creationId xmlns:a16="http://schemas.microsoft.com/office/drawing/2014/main" xmlns="" id="{E3035D05-E66D-4E80-B5DF-DE4023AF5220}"/>
                </a:ext>
              </a:extLst>
            </p:cNvPr>
            <p:cNvSpPr/>
            <p:nvPr/>
          </p:nvSpPr>
          <p:spPr>
            <a:xfrm>
              <a:off x="4960620" y="2384553"/>
              <a:ext cx="211325" cy="822960"/>
            </a:xfrm>
            <a:custGeom>
              <a:avLst/>
              <a:gdLst>
                <a:gd name="connsiteX0" fmla="*/ 208045 w 214922"/>
                <a:gd name="connsiteY0" fmla="*/ 14615 h 931329"/>
                <a:gd name="connsiteX1" fmla="*/ 208045 w 214922"/>
                <a:gd name="connsiteY1" fmla="*/ 542368 h 931329"/>
                <a:gd name="connsiteX2" fmla="*/ 144762 w 214922"/>
                <a:gd name="connsiteY2" fmla="*/ 742962 h 931329"/>
                <a:gd name="connsiteX3" fmla="*/ 14615 w 214922"/>
                <a:gd name="connsiteY3" fmla="*/ 920870 h 93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922" h="931329">
                  <a:moveTo>
                    <a:pt x="208045" y="14615"/>
                  </a:moveTo>
                  <a:lnTo>
                    <a:pt x="208045" y="542368"/>
                  </a:lnTo>
                  <a:cubicBezTo>
                    <a:pt x="208045" y="624755"/>
                    <a:pt x="178194" y="689231"/>
                    <a:pt x="144762" y="742962"/>
                  </a:cubicBezTo>
                  <a:lnTo>
                    <a:pt x="14615" y="920870"/>
                  </a:lnTo>
                </a:path>
              </a:pathLst>
            </a:custGeom>
            <a:noFill/>
            <a:ln w="15545" cap="rnd">
              <a:solidFill>
                <a:srgbClr val="6B9C4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Freeform: Shape 107">
              <a:extLst>
                <a:ext uri="{FF2B5EF4-FFF2-40B4-BE49-F238E27FC236}">
                  <a16:creationId xmlns:a16="http://schemas.microsoft.com/office/drawing/2014/main" xmlns="" id="{F1FA2841-A145-4B2C-BFC6-9FED13E75795}"/>
                </a:ext>
              </a:extLst>
            </p:cNvPr>
            <p:cNvSpPr/>
            <p:nvPr/>
          </p:nvSpPr>
          <p:spPr>
            <a:xfrm>
              <a:off x="4916600" y="3133341"/>
              <a:ext cx="117403" cy="117403"/>
            </a:xfrm>
            <a:custGeom>
              <a:avLst/>
              <a:gdLst>
                <a:gd name="connsiteX0" fmla="*/ 19701 w 119401"/>
                <a:gd name="connsiteY0" fmla="*/ 111640 h 119401"/>
                <a:gd name="connsiteX1" fmla="*/ 121192 w 119401"/>
                <a:gd name="connsiteY1" fmla="*/ 93730 h 119401"/>
                <a:gd name="connsiteX2" fmla="*/ 8955 w 119401"/>
                <a:gd name="connsiteY2" fmla="*/ 8955 h 11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401" h="119401">
                  <a:moveTo>
                    <a:pt x="19701" y="111640"/>
                  </a:moveTo>
                  <a:lnTo>
                    <a:pt x="121192" y="93730"/>
                  </a:lnTo>
                  <a:lnTo>
                    <a:pt x="8955" y="8955"/>
                  </a:lnTo>
                  <a:close/>
                </a:path>
              </a:pathLst>
            </a:custGeom>
            <a:solidFill>
              <a:srgbClr val="6B9C49"/>
            </a:solidFill>
            <a:ln w="9525" cap="flat">
              <a:solidFill>
                <a:srgbClr val="6B9C4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xmlns="" id="{A35BF28C-E998-4CEA-B031-2722614D6E57}"/>
              </a:ext>
            </a:extLst>
          </p:cNvPr>
          <p:cNvGrpSpPr/>
          <p:nvPr/>
        </p:nvGrpSpPr>
        <p:grpSpPr>
          <a:xfrm>
            <a:off x="5826085" y="2930905"/>
            <a:ext cx="255345" cy="866191"/>
            <a:chOff x="4916600" y="2384553"/>
            <a:chExt cx="255345" cy="866191"/>
          </a:xfrm>
        </p:grpSpPr>
        <p:sp>
          <p:nvSpPr>
            <p:cNvPr id="15" name="Freeform: Shape 618">
              <a:extLst>
                <a:ext uri="{FF2B5EF4-FFF2-40B4-BE49-F238E27FC236}">
                  <a16:creationId xmlns:a16="http://schemas.microsoft.com/office/drawing/2014/main" xmlns="" id="{66088F21-6447-4C6F-BF9F-A9C9F5FF442A}"/>
                </a:ext>
              </a:extLst>
            </p:cNvPr>
            <p:cNvSpPr/>
            <p:nvPr/>
          </p:nvSpPr>
          <p:spPr>
            <a:xfrm>
              <a:off x="4960620" y="2384553"/>
              <a:ext cx="211325" cy="822960"/>
            </a:xfrm>
            <a:custGeom>
              <a:avLst/>
              <a:gdLst>
                <a:gd name="connsiteX0" fmla="*/ 208045 w 214922"/>
                <a:gd name="connsiteY0" fmla="*/ 14615 h 931329"/>
                <a:gd name="connsiteX1" fmla="*/ 208045 w 214922"/>
                <a:gd name="connsiteY1" fmla="*/ 542368 h 931329"/>
                <a:gd name="connsiteX2" fmla="*/ 144762 w 214922"/>
                <a:gd name="connsiteY2" fmla="*/ 742962 h 931329"/>
                <a:gd name="connsiteX3" fmla="*/ 14615 w 214922"/>
                <a:gd name="connsiteY3" fmla="*/ 920870 h 93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922" h="931329">
                  <a:moveTo>
                    <a:pt x="208045" y="14615"/>
                  </a:moveTo>
                  <a:lnTo>
                    <a:pt x="208045" y="542368"/>
                  </a:lnTo>
                  <a:cubicBezTo>
                    <a:pt x="208045" y="624755"/>
                    <a:pt x="178194" y="689231"/>
                    <a:pt x="144762" y="742962"/>
                  </a:cubicBezTo>
                  <a:lnTo>
                    <a:pt x="14615" y="920870"/>
                  </a:lnTo>
                </a:path>
              </a:pathLst>
            </a:custGeom>
            <a:noFill/>
            <a:ln w="15545" cap="rnd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Freeform: Shape 714">
              <a:extLst>
                <a:ext uri="{FF2B5EF4-FFF2-40B4-BE49-F238E27FC236}">
                  <a16:creationId xmlns:a16="http://schemas.microsoft.com/office/drawing/2014/main" xmlns="" id="{6E3FD2DD-725A-4ACD-8043-8C6C44C32691}"/>
                </a:ext>
              </a:extLst>
            </p:cNvPr>
            <p:cNvSpPr/>
            <p:nvPr/>
          </p:nvSpPr>
          <p:spPr>
            <a:xfrm>
              <a:off x="4916600" y="3133341"/>
              <a:ext cx="117403" cy="117403"/>
            </a:xfrm>
            <a:custGeom>
              <a:avLst/>
              <a:gdLst>
                <a:gd name="connsiteX0" fmla="*/ 19701 w 119401"/>
                <a:gd name="connsiteY0" fmla="*/ 111640 h 119401"/>
                <a:gd name="connsiteX1" fmla="*/ 121192 w 119401"/>
                <a:gd name="connsiteY1" fmla="*/ 93730 h 119401"/>
                <a:gd name="connsiteX2" fmla="*/ 8955 w 119401"/>
                <a:gd name="connsiteY2" fmla="*/ 8955 h 11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401" h="119401">
                  <a:moveTo>
                    <a:pt x="19701" y="111640"/>
                  </a:moveTo>
                  <a:lnTo>
                    <a:pt x="121192" y="93730"/>
                  </a:lnTo>
                  <a:lnTo>
                    <a:pt x="8955" y="8955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7" name="Freeform: Shape 108">
            <a:extLst>
              <a:ext uri="{FF2B5EF4-FFF2-40B4-BE49-F238E27FC236}">
                <a16:creationId xmlns:a16="http://schemas.microsoft.com/office/drawing/2014/main" xmlns="" id="{01A871D1-1FAB-47BC-90F9-C689CE769573}"/>
              </a:ext>
            </a:extLst>
          </p:cNvPr>
          <p:cNvSpPr>
            <a:spLocks noChangeAspect="1"/>
          </p:cNvSpPr>
          <p:nvPr/>
        </p:nvSpPr>
        <p:spPr>
          <a:xfrm>
            <a:off x="4702970" y="3767716"/>
            <a:ext cx="1116875" cy="411480"/>
          </a:xfrm>
          <a:custGeom>
            <a:avLst/>
            <a:gdLst>
              <a:gd name="connsiteX0" fmla="*/ 213131 w 1026849"/>
              <a:gd name="connsiteY0" fmla="*/ 417307 h 417904"/>
              <a:gd name="connsiteX1" fmla="*/ 8955 w 1026849"/>
              <a:gd name="connsiteY1" fmla="*/ 213131 h 417904"/>
              <a:gd name="connsiteX2" fmla="*/ 213131 w 1026849"/>
              <a:gd name="connsiteY2" fmla="*/ 8955 h 417904"/>
              <a:gd name="connsiteX3" fmla="*/ 823271 w 1026849"/>
              <a:gd name="connsiteY3" fmla="*/ 8955 h 417904"/>
              <a:gd name="connsiteX4" fmla="*/ 1027447 w 1026849"/>
              <a:gd name="connsiteY4" fmla="*/ 213131 h 417904"/>
              <a:gd name="connsiteX5" fmla="*/ 823271 w 1026849"/>
              <a:gd name="connsiteY5" fmla="*/ 417307 h 417904"/>
              <a:gd name="connsiteX6" fmla="*/ 213131 w 1026849"/>
              <a:gd name="connsiteY6" fmla="*/ 417307 h 41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6849" h="417904">
                <a:moveTo>
                  <a:pt x="213131" y="417307"/>
                </a:moveTo>
                <a:cubicBezTo>
                  <a:pt x="100894" y="417307"/>
                  <a:pt x="8955" y="325368"/>
                  <a:pt x="8955" y="213131"/>
                </a:cubicBezTo>
                <a:cubicBezTo>
                  <a:pt x="8955" y="100894"/>
                  <a:pt x="100894" y="8955"/>
                  <a:pt x="213131" y="8955"/>
                </a:cubicBezTo>
                <a:lnTo>
                  <a:pt x="823271" y="8955"/>
                </a:lnTo>
                <a:cubicBezTo>
                  <a:pt x="935508" y="8955"/>
                  <a:pt x="1027447" y="100894"/>
                  <a:pt x="1027447" y="213131"/>
                </a:cubicBezTo>
                <a:cubicBezTo>
                  <a:pt x="1027447" y="325368"/>
                  <a:pt x="935508" y="417307"/>
                  <a:pt x="823271" y="417307"/>
                </a:cubicBezTo>
                <a:lnTo>
                  <a:pt x="213131" y="417307"/>
                </a:lnTo>
                <a:close/>
              </a:path>
            </a:pathLst>
          </a:custGeom>
          <a:solidFill>
            <a:srgbClr val="6B9C49"/>
          </a:solidFill>
          <a:ln w="9525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w="50800" h="25400"/>
          </a:sp3d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Phagocytosis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22A383D-0A0F-437F-B1B2-18D0CB06C0EB}"/>
              </a:ext>
            </a:extLst>
          </p:cNvPr>
          <p:cNvCxnSpPr>
            <a:cxnSpLocks/>
          </p:cNvCxnSpPr>
          <p:nvPr/>
        </p:nvCxnSpPr>
        <p:spPr>
          <a:xfrm>
            <a:off x="6593918" y="4288728"/>
            <a:ext cx="520643" cy="845930"/>
          </a:xfrm>
          <a:prstGeom prst="line">
            <a:avLst/>
          </a:prstGeom>
          <a:noFill/>
          <a:ln w="15545" cap="rnd">
            <a:solidFill>
              <a:schemeClr val="accent3"/>
            </a:solidFill>
            <a:prstDash val="solid"/>
            <a:miter/>
          </a:ln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2F77B5A-B30E-445E-AAD3-AE22A325E94E}"/>
              </a:ext>
            </a:extLst>
          </p:cNvPr>
          <p:cNvCxnSpPr>
            <a:cxnSpLocks/>
          </p:cNvCxnSpPr>
          <p:nvPr/>
        </p:nvCxnSpPr>
        <p:spPr>
          <a:xfrm>
            <a:off x="6744041" y="4274116"/>
            <a:ext cx="517581" cy="843646"/>
          </a:xfrm>
          <a:prstGeom prst="line">
            <a:avLst/>
          </a:prstGeom>
          <a:noFill/>
          <a:ln w="15545" cap="rnd">
            <a:solidFill>
              <a:srgbClr val="C1A778"/>
            </a:solidFill>
            <a:prstDash val="solid"/>
            <a:round/>
          </a:ln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15D56569-8866-4A62-A959-B51366753667}"/>
              </a:ext>
            </a:extLst>
          </p:cNvPr>
          <p:cNvCxnSpPr>
            <a:cxnSpLocks/>
          </p:cNvCxnSpPr>
          <p:nvPr/>
        </p:nvCxnSpPr>
        <p:spPr>
          <a:xfrm>
            <a:off x="6667959" y="4271832"/>
            <a:ext cx="520643" cy="845930"/>
          </a:xfrm>
          <a:prstGeom prst="line">
            <a:avLst/>
          </a:prstGeom>
          <a:noFill/>
          <a:ln w="15545" cap="rnd">
            <a:solidFill>
              <a:srgbClr val="3B9EBD"/>
            </a:solidFill>
            <a:prstDash val="solid"/>
            <a:miter/>
          </a:ln>
        </p:spPr>
      </p:cxnSp>
      <p:sp>
        <p:nvSpPr>
          <p:cNvPr id="21" name="Freeform: Shape 688">
            <a:extLst>
              <a:ext uri="{FF2B5EF4-FFF2-40B4-BE49-F238E27FC236}">
                <a16:creationId xmlns:a16="http://schemas.microsoft.com/office/drawing/2014/main" xmlns="" id="{4AF51129-BFFC-4CC8-9A75-2E91C03389E2}"/>
              </a:ext>
            </a:extLst>
          </p:cNvPr>
          <p:cNvSpPr/>
          <p:nvPr/>
        </p:nvSpPr>
        <p:spPr>
          <a:xfrm>
            <a:off x="6788946" y="4903707"/>
            <a:ext cx="1009666" cy="399170"/>
          </a:xfrm>
          <a:custGeom>
            <a:avLst/>
            <a:gdLst>
              <a:gd name="connsiteX0" fmla="*/ 820585 w 1026849"/>
              <a:gd name="connsiteY0" fmla="*/ 407456 h 405964"/>
              <a:gd name="connsiteX1" fmla="*/ 206863 w 1026849"/>
              <a:gd name="connsiteY1" fmla="*/ 407456 h 405964"/>
              <a:gd name="connsiteX2" fmla="*/ 6269 w 1026849"/>
              <a:gd name="connsiteY2" fmla="*/ 206862 h 405964"/>
              <a:gd name="connsiteX3" fmla="*/ 206863 w 1026849"/>
              <a:gd name="connsiteY3" fmla="*/ 6269 h 405964"/>
              <a:gd name="connsiteX4" fmla="*/ 820585 w 1026849"/>
              <a:gd name="connsiteY4" fmla="*/ 6269 h 405964"/>
              <a:gd name="connsiteX5" fmla="*/ 1021178 w 1026849"/>
              <a:gd name="connsiteY5" fmla="*/ 206862 h 405964"/>
              <a:gd name="connsiteX6" fmla="*/ 820585 w 1026849"/>
              <a:gd name="connsiteY6" fmla="*/ 407456 h 40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6849" h="405964">
                <a:moveTo>
                  <a:pt x="820585" y="407456"/>
                </a:moveTo>
                <a:lnTo>
                  <a:pt x="206863" y="407456"/>
                </a:lnTo>
                <a:cubicBezTo>
                  <a:pt x="95819" y="407456"/>
                  <a:pt x="6269" y="316712"/>
                  <a:pt x="6269" y="206862"/>
                </a:cubicBezTo>
                <a:cubicBezTo>
                  <a:pt x="6269" y="95819"/>
                  <a:pt x="97014" y="6269"/>
                  <a:pt x="206863" y="6269"/>
                </a:cubicBezTo>
                <a:lnTo>
                  <a:pt x="820585" y="6269"/>
                </a:lnTo>
                <a:cubicBezTo>
                  <a:pt x="931628" y="6269"/>
                  <a:pt x="1021178" y="97013"/>
                  <a:pt x="1021178" y="206862"/>
                </a:cubicBezTo>
                <a:cubicBezTo>
                  <a:pt x="1022373" y="317905"/>
                  <a:pt x="931628" y="407456"/>
                  <a:pt x="820585" y="407456"/>
                </a:cubicBezTo>
                <a:close/>
              </a:path>
            </a:pathLst>
          </a:custGeom>
          <a:solidFill>
            <a:srgbClr val="6B9C49"/>
          </a:solidFill>
          <a:ln w="6667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w="50800" h="25400"/>
          </a:sp3d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Pathogen Lysis</a:t>
            </a:r>
          </a:p>
        </p:txBody>
      </p:sp>
      <p:sp>
        <p:nvSpPr>
          <p:cNvPr id="22" name="Freeform: Shape 638">
            <a:extLst>
              <a:ext uri="{FF2B5EF4-FFF2-40B4-BE49-F238E27FC236}">
                <a16:creationId xmlns:a16="http://schemas.microsoft.com/office/drawing/2014/main" xmlns="" id="{225EB40C-7FB6-447B-8AA6-627CABCA7183}"/>
              </a:ext>
            </a:extLst>
          </p:cNvPr>
          <p:cNvSpPr/>
          <p:nvPr/>
        </p:nvSpPr>
        <p:spPr>
          <a:xfrm>
            <a:off x="5217213" y="1806312"/>
            <a:ext cx="231286" cy="602279"/>
          </a:xfrm>
          <a:custGeom>
            <a:avLst/>
            <a:gdLst>
              <a:gd name="connsiteX0" fmla="*/ 2038464 w 2041759"/>
              <a:gd name="connsiteY0" fmla="*/ 3547696 h 3558155"/>
              <a:gd name="connsiteX1" fmla="*/ 988928 w 2041759"/>
              <a:gd name="connsiteY1" fmla="*/ 1849811 h 3558155"/>
              <a:gd name="connsiteX2" fmla="*/ 925646 w 2041759"/>
              <a:gd name="connsiteY2" fmla="*/ 1649217 h 3558155"/>
              <a:gd name="connsiteX3" fmla="*/ 925646 w 2041759"/>
              <a:gd name="connsiteY3" fmla="*/ 722664 h 3558155"/>
              <a:gd name="connsiteX4" fmla="*/ 830125 w 2041759"/>
              <a:gd name="connsiteY4" fmla="*/ 627143 h 3558155"/>
              <a:gd name="connsiteX5" fmla="*/ 249835 w 2041759"/>
              <a:gd name="connsiteY5" fmla="*/ 627143 h 3558155"/>
              <a:gd name="connsiteX6" fmla="*/ 110136 w 2041759"/>
              <a:gd name="connsiteY6" fmla="*/ 627143 h 3558155"/>
              <a:gd name="connsiteX7" fmla="*/ 14615 w 2041759"/>
              <a:gd name="connsiteY7" fmla="*/ 531622 h 3558155"/>
              <a:gd name="connsiteX8" fmla="*/ 14615 w 2041759"/>
              <a:gd name="connsiteY8" fmla="*/ 14615 h 3558155"/>
              <a:gd name="connsiteX0" fmla="*/ 974313 w 974313"/>
              <a:gd name="connsiteY0" fmla="*/ 1835196 h 1835196"/>
              <a:gd name="connsiteX1" fmla="*/ 911031 w 974313"/>
              <a:gd name="connsiteY1" fmla="*/ 1634602 h 1835196"/>
              <a:gd name="connsiteX2" fmla="*/ 911031 w 974313"/>
              <a:gd name="connsiteY2" fmla="*/ 708049 h 1835196"/>
              <a:gd name="connsiteX3" fmla="*/ 815510 w 974313"/>
              <a:gd name="connsiteY3" fmla="*/ 612528 h 1835196"/>
              <a:gd name="connsiteX4" fmla="*/ 235220 w 974313"/>
              <a:gd name="connsiteY4" fmla="*/ 612528 h 1835196"/>
              <a:gd name="connsiteX5" fmla="*/ 95521 w 974313"/>
              <a:gd name="connsiteY5" fmla="*/ 612528 h 1835196"/>
              <a:gd name="connsiteX6" fmla="*/ 0 w 974313"/>
              <a:gd name="connsiteY6" fmla="*/ 517007 h 1835196"/>
              <a:gd name="connsiteX7" fmla="*/ 0 w 974313"/>
              <a:gd name="connsiteY7" fmla="*/ 0 h 1835196"/>
              <a:gd name="connsiteX0" fmla="*/ 911031 w 911031"/>
              <a:gd name="connsiteY0" fmla="*/ 1634602 h 1634602"/>
              <a:gd name="connsiteX1" fmla="*/ 911031 w 911031"/>
              <a:gd name="connsiteY1" fmla="*/ 708049 h 1634602"/>
              <a:gd name="connsiteX2" fmla="*/ 815510 w 911031"/>
              <a:gd name="connsiteY2" fmla="*/ 612528 h 1634602"/>
              <a:gd name="connsiteX3" fmla="*/ 235220 w 911031"/>
              <a:gd name="connsiteY3" fmla="*/ 612528 h 1634602"/>
              <a:gd name="connsiteX4" fmla="*/ 95521 w 911031"/>
              <a:gd name="connsiteY4" fmla="*/ 612528 h 1634602"/>
              <a:gd name="connsiteX5" fmla="*/ 0 w 911031"/>
              <a:gd name="connsiteY5" fmla="*/ 517007 h 1634602"/>
              <a:gd name="connsiteX6" fmla="*/ 0 w 911031"/>
              <a:gd name="connsiteY6" fmla="*/ 0 h 1634602"/>
              <a:gd name="connsiteX0" fmla="*/ 911031 w 911031"/>
              <a:gd name="connsiteY0" fmla="*/ 708049 h 708049"/>
              <a:gd name="connsiteX1" fmla="*/ 815510 w 911031"/>
              <a:gd name="connsiteY1" fmla="*/ 612528 h 708049"/>
              <a:gd name="connsiteX2" fmla="*/ 235220 w 911031"/>
              <a:gd name="connsiteY2" fmla="*/ 612528 h 708049"/>
              <a:gd name="connsiteX3" fmla="*/ 95521 w 911031"/>
              <a:gd name="connsiteY3" fmla="*/ 612528 h 708049"/>
              <a:gd name="connsiteX4" fmla="*/ 0 w 911031"/>
              <a:gd name="connsiteY4" fmla="*/ 517007 h 708049"/>
              <a:gd name="connsiteX5" fmla="*/ 0 w 911031"/>
              <a:gd name="connsiteY5" fmla="*/ 0 h 708049"/>
              <a:gd name="connsiteX0" fmla="*/ 815510 w 815510"/>
              <a:gd name="connsiteY0" fmla="*/ 612528 h 612528"/>
              <a:gd name="connsiteX1" fmla="*/ 235220 w 815510"/>
              <a:gd name="connsiteY1" fmla="*/ 612528 h 612528"/>
              <a:gd name="connsiteX2" fmla="*/ 95521 w 815510"/>
              <a:gd name="connsiteY2" fmla="*/ 612528 h 612528"/>
              <a:gd name="connsiteX3" fmla="*/ 0 w 815510"/>
              <a:gd name="connsiteY3" fmla="*/ 517007 h 612528"/>
              <a:gd name="connsiteX4" fmla="*/ 0 w 815510"/>
              <a:gd name="connsiteY4" fmla="*/ 0 h 612528"/>
              <a:gd name="connsiteX0" fmla="*/ 235220 w 235220"/>
              <a:gd name="connsiteY0" fmla="*/ 612528 h 612528"/>
              <a:gd name="connsiteX1" fmla="*/ 95521 w 235220"/>
              <a:gd name="connsiteY1" fmla="*/ 612528 h 612528"/>
              <a:gd name="connsiteX2" fmla="*/ 0 w 235220"/>
              <a:gd name="connsiteY2" fmla="*/ 517007 h 612528"/>
              <a:gd name="connsiteX3" fmla="*/ 0 w 235220"/>
              <a:gd name="connsiteY3" fmla="*/ 0 h 61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220" h="612528">
                <a:moveTo>
                  <a:pt x="235220" y="612528"/>
                </a:moveTo>
                <a:lnTo>
                  <a:pt x="95521" y="612528"/>
                </a:lnTo>
                <a:cubicBezTo>
                  <a:pt x="42984" y="612528"/>
                  <a:pt x="0" y="569544"/>
                  <a:pt x="0" y="517007"/>
                </a:cubicBezTo>
                <a:lnTo>
                  <a:pt x="0" y="0"/>
                </a:lnTo>
              </a:path>
            </a:pathLst>
          </a:custGeom>
          <a:noFill/>
          <a:ln w="15545" cap="rnd">
            <a:solidFill>
              <a:srgbClr val="8870AC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Freeform: Shape 643">
            <a:extLst>
              <a:ext uri="{FF2B5EF4-FFF2-40B4-BE49-F238E27FC236}">
                <a16:creationId xmlns:a16="http://schemas.microsoft.com/office/drawing/2014/main" xmlns="" id="{C95A5F9B-3979-4B4C-B1C3-BB96C0873B89}"/>
              </a:ext>
            </a:extLst>
          </p:cNvPr>
          <p:cNvSpPr/>
          <p:nvPr/>
        </p:nvSpPr>
        <p:spPr>
          <a:xfrm>
            <a:off x="5086596" y="1615825"/>
            <a:ext cx="258287" cy="258287"/>
          </a:xfrm>
          <a:custGeom>
            <a:avLst/>
            <a:gdLst>
              <a:gd name="connsiteX0" fmla="*/ 131640 w 262682"/>
              <a:gd name="connsiteY0" fmla="*/ 257011 h 262682"/>
              <a:gd name="connsiteX1" fmla="*/ 6269 w 262682"/>
              <a:gd name="connsiteY1" fmla="*/ 131640 h 262682"/>
              <a:gd name="connsiteX2" fmla="*/ 131640 w 262682"/>
              <a:gd name="connsiteY2" fmla="*/ 6269 h 262682"/>
              <a:gd name="connsiteX3" fmla="*/ 257011 w 262682"/>
              <a:gd name="connsiteY3" fmla="*/ 131640 h 262682"/>
              <a:gd name="connsiteX4" fmla="*/ 131640 w 262682"/>
              <a:gd name="connsiteY4" fmla="*/ 257011 h 26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682" h="262682">
                <a:moveTo>
                  <a:pt x="131640" y="257011"/>
                </a:moveTo>
                <a:cubicBezTo>
                  <a:pt x="62387" y="257011"/>
                  <a:pt x="6269" y="200893"/>
                  <a:pt x="6269" y="131640"/>
                </a:cubicBezTo>
                <a:cubicBezTo>
                  <a:pt x="6269" y="62387"/>
                  <a:pt x="62387" y="6269"/>
                  <a:pt x="131640" y="6269"/>
                </a:cubicBezTo>
                <a:cubicBezTo>
                  <a:pt x="200892" y="6269"/>
                  <a:pt x="257011" y="62387"/>
                  <a:pt x="257011" y="131640"/>
                </a:cubicBezTo>
                <a:cubicBezTo>
                  <a:pt x="257011" y="200893"/>
                  <a:pt x="200892" y="257011"/>
                  <a:pt x="131640" y="257011"/>
                </a:cubicBezTo>
                <a:close/>
              </a:path>
            </a:pathLst>
          </a:custGeom>
          <a:solidFill>
            <a:srgbClr val="8870AC"/>
          </a:solidFill>
          <a:ln w="6667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w="50800" h="25400"/>
          </a:sp3d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Freeform: Shape 715">
            <a:extLst>
              <a:ext uri="{FF2B5EF4-FFF2-40B4-BE49-F238E27FC236}">
                <a16:creationId xmlns:a16="http://schemas.microsoft.com/office/drawing/2014/main" xmlns="" id="{68DC3316-A3B8-416A-B122-58001E5FFD25}"/>
              </a:ext>
            </a:extLst>
          </p:cNvPr>
          <p:cNvSpPr/>
          <p:nvPr/>
        </p:nvSpPr>
        <p:spPr>
          <a:xfrm>
            <a:off x="5132093" y="1693018"/>
            <a:ext cx="140883" cy="93922"/>
          </a:xfrm>
          <a:custGeom>
            <a:avLst/>
            <a:gdLst>
              <a:gd name="connsiteX0" fmla="*/ 139102 w 143281"/>
              <a:gd name="connsiteY0" fmla="*/ 11343 h 95520"/>
              <a:gd name="connsiteX1" fmla="*/ 105670 w 143281"/>
              <a:gd name="connsiteY1" fmla="*/ 11343 h 95520"/>
              <a:gd name="connsiteX2" fmla="*/ 105670 w 143281"/>
              <a:gd name="connsiteY2" fmla="*/ 28059 h 95520"/>
              <a:gd name="connsiteX3" fmla="*/ 118804 w 143281"/>
              <a:gd name="connsiteY3" fmla="*/ 28059 h 95520"/>
              <a:gd name="connsiteX4" fmla="*/ 118804 w 143281"/>
              <a:gd name="connsiteY4" fmla="*/ 90148 h 95520"/>
              <a:gd name="connsiteX5" fmla="*/ 139102 w 143281"/>
              <a:gd name="connsiteY5" fmla="*/ 90148 h 95520"/>
              <a:gd name="connsiteX6" fmla="*/ 139102 w 143281"/>
              <a:gd name="connsiteY6" fmla="*/ 11343 h 95520"/>
              <a:gd name="connsiteX7" fmla="*/ 69850 w 143281"/>
              <a:gd name="connsiteY7" fmla="*/ 61492 h 95520"/>
              <a:gd name="connsiteX8" fmla="*/ 61492 w 143281"/>
              <a:gd name="connsiteY8" fmla="*/ 71044 h 95520"/>
              <a:gd name="connsiteX9" fmla="*/ 49552 w 143281"/>
              <a:gd name="connsiteY9" fmla="*/ 74626 h 95520"/>
              <a:gd name="connsiteX10" fmla="*/ 38805 w 143281"/>
              <a:gd name="connsiteY10" fmla="*/ 71044 h 95520"/>
              <a:gd name="connsiteX11" fmla="*/ 31641 w 143281"/>
              <a:gd name="connsiteY11" fmla="*/ 62686 h 95520"/>
              <a:gd name="connsiteX12" fmla="*/ 29253 w 143281"/>
              <a:gd name="connsiteY12" fmla="*/ 50746 h 95520"/>
              <a:gd name="connsiteX13" fmla="*/ 30447 w 143281"/>
              <a:gd name="connsiteY13" fmla="*/ 42387 h 95520"/>
              <a:gd name="connsiteX14" fmla="*/ 35223 w 143281"/>
              <a:gd name="connsiteY14" fmla="*/ 35223 h 95520"/>
              <a:gd name="connsiteX15" fmla="*/ 42387 w 143281"/>
              <a:gd name="connsiteY15" fmla="*/ 30447 h 95520"/>
              <a:gd name="connsiteX16" fmla="*/ 50745 w 143281"/>
              <a:gd name="connsiteY16" fmla="*/ 28059 h 95520"/>
              <a:gd name="connsiteX17" fmla="*/ 59104 w 143281"/>
              <a:gd name="connsiteY17" fmla="*/ 29253 h 95520"/>
              <a:gd name="connsiteX18" fmla="*/ 66268 w 143281"/>
              <a:gd name="connsiteY18" fmla="*/ 34029 h 95520"/>
              <a:gd name="connsiteX19" fmla="*/ 71044 w 143281"/>
              <a:gd name="connsiteY19" fmla="*/ 41193 h 95520"/>
              <a:gd name="connsiteX20" fmla="*/ 92536 w 143281"/>
              <a:gd name="connsiteY20" fmla="*/ 41193 h 95520"/>
              <a:gd name="connsiteX21" fmla="*/ 87760 w 143281"/>
              <a:gd name="connsiteY21" fmla="*/ 28059 h 95520"/>
              <a:gd name="connsiteX22" fmla="*/ 80596 w 143281"/>
              <a:gd name="connsiteY22" fmla="*/ 19701 h 95520"/>
              <a:gd name="connsiteX23" fmla="*/ 72238 w 143281"/>
              <a:gd name="connsiteY23" fmla="*/ 13731 h 95520"/>
              <a:gd name="connsiteX24" fmla="*/ 62686 w 143281"/>
              <a:gd name="connsiteY24" fmla="*/ 10149 h 95520"/>
              <a:gd name="connsiteX25" fmla="*/ 51940 w 143281"/>
              <a:gd name="connsiteY25" fmla="*/ 8955 h 95520"/>
              <a:gd name="connsiteX26" fmla="*/ 30447 w 143281"/>
              <a:gd name="connsiteY26" fmla="*/ 14925 h 95520"/>
              <a:gd name="connsiteX27" fmla="*/ 14925 w 143281"/>
              <a:gd name="connsiteY27" fmla="*/ 29253 h 95520"/>
              <a:gd name="connsiteX28" fmla="*/ 8955 w 143281"/>
              <a:gd name="connsiteY28" fmla="*/ 49551 h 95520"/>
              <a:gd name="connsiteX29" fmla="*/ 14925 w 143281"/>
              <a:gd name="connsiteY29" fmla="*/ 71044 h 95520"/>
              <a:gd name="connsiteX30" fmla="*/ 30447 w 143281"/>
              <a:gd name="connsiteY30" fmla="*/ 86566 h 95520"/>
              <a:gd name="connsiteX31" fmla="*/ 51940 w 143281"/>
              <a:gd name="connsiteY31" fmla="*/ 92536 h 95520"/>
              <a:gd name="connsiteX32" fmla="*/ 65074 w 143281"/>
              <a:gd name="connsiteY32" fmla="*/ 90148 h 95520"/>
              <a:gd name="connsiteX33" fmla="*/ 77014 w 143281"/>
              <a:gd name="connsiteY33" fmla="*/ 84178 h 95520"/>
              <a:gd name="connsiteX34" fmla="*/ 86566 w 143281"/>
              <a:gd name="connsiteY34" fmla="*/ 74626 h 95520"/>
              <a:gd name="connsiteX35" fmla="*/ 92536 w 143281"/>
              <a:gd name="connsiteY35" fmla="*/ 61492 h 95520"/>
              <a:gd name="connsiteX36" fmla="*/ 69850 w 143281"/>
              <a:gd name="connsiteY36" fmla="*/ 61492 h 9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43281" h="95520">
                <a:moveTo>
                  <a:pt x="139102" y="11343"/>
                </a:moveTo>
                <a:lnTo>
                  <a:pt x="105670" y="11343"/>
                </a:lnTo>
                <a:lnTo>
                  <a:pt x="105670" y="28059"/>
                </a:lnTo>
                <a:lnTo>
                  <a:pt x="118804" y="28059"/>
                </a:lnTo>
                <a:lnTo>
                  <a:pt x="118804" y="90148"/>
                </a:lnTo>
                <a:lnTo>
                  <a:pt x="139102" y="90148"/>
                </a:lnTo>
                <a:lnTo>
                  <a:pt x="139102" y="11343"/>
                </a:lnTo>
                <a:close/>
                <a:moveTo>
                  <a:pt x="69850" y="61492"/>
                </a:moveTo>
                <a:cubicBezTo>
                  <a:pt x="67462" y="65074"/>
                  <a:pt x="65074" y="68656"/>
                  <a:pt x="61492" y="71044"/>
                </a:cubicBezTo>
                <a:cubicBezTo>
                  <a:pt x="57910" y="73432"/>
                  <a:pt x="54328" y="74626"/>
                  <a:pt x="49552" y="74626"/>
                </a:cubicBezTo>
                <a:cubicBezTo>
                  <a:pt x="45970" y="74626"/>
                  <a:pt x="41194" y="73432"/>
                  <a:pt x="38805" y="71044"/>
                </a:cubicBezTo>
                <a:cubicBezTo>
                  <a:pt x="35223" y="68656"/>
                  <a:pt x="32835" y="66268"/>
                  <a:pt x="31641" y="62686"/>
                </a:cubicBezTo>
                <a:cubicBezTo>
                  <a:pt x="30447" y="59104"/>
                  <a:pt x="29253" y="55521"/>
                  <a:pt x="29253" y="50746"/>
                </a:cubicBezTo>
                <a:cubicBezTo>
                  <a:pt x="29253" y="47163"/>
                  <a:pt x="29253" y="44775"/>
                  <a:pt x="30447" y="42387"/>
                </a:cubicBezTo>
                <a:cubicBezTo>
                  <a:pt x="31641" y="39999"/>
                  <a:pt x="32835" y="37611"/>
                  <a:pt x="35223" y="35223"/>
                </a:cubicBezTo>
                <a:cubicBezTo>
                  <a:pt x="37611" y="32835"/>
                  <a:pt x="38805" y="31641"/>
                  <a:pt x="42387" y="30447"/>
                </a:cubicBezTo>
                <a:cubicBezTo>
                  <a:pt x="44775" y="29253"/>
                  <a:pt x="48358" y="28059"/>
                  <a:pt x="50745" y="28059"/>
                </a:cubicBezTo>
                <a:cubicBezTo>
                  <a:pt x="53134" y="28059"/>
                  <a:pt x="56716" y="28059"/>
                  <a:pt x="59104" y="29253"/>
                </a:cubicBezTo>
                <a:cubicBezTo>
                  <a:pt x="61492" y="30447"/>
                  <a:pt x="63880" y="31641"/>
                  <a:pt x="66268" y="34029"/>
                </a:cubicBezTo>
                <a:cubicBezTo>
                  <a:pt x="68656" y="36417"/>
                  <a:pt x="69850" y="38805"/>
                  <a:pt x="71044" y="41193"/>
                </a:cubicBezTo>
                <a:lnTo>
                  <a:pt x="92536" y="41193"/>
                </a:lnTo>
                <a:cubicBezTo>
                  <a:pt x="91342" y="36417"/>
                  <a:pt x="90148" y="32835"/>
                  <a:pt x="87760" y="28059"/>
                </a:cubicBezTo>
                <a:cubicBezTo>
                  <a:pt x="85372" y="24477"/>
                  <a:pt x="82984" y="22089"/>
                  <a:pt x="80596" y="19701"/>
                </a:cubicBezTo>
                <a:cubicBezTo>
                  <a:pt x="78208" y="17313"/>
                  <a:pt x="75820" y="14925"/>
                  <a:pt x="72238" y="13731"/>
                </a:cubicBezTo>
                <a:cubicBezTo>
                  <a:pt x="69850" y="12537"/>
                  <a:pt x="66268" y="11343"/>
                  <a:pt x="62686" y="10149"/>
                </a:cubicBezTo>
                <a:cubicBezTo>
                  <a:pt x="59104" y="8955"/>
                  <a:pt x="55522" y="8955"/>
                  <a:pt x="51940" y="8955"/>
                </a:cubicBezTo>
                <a:cubicBezTo>
                  <a:pt x="44775" y="8955"/>
                  <a:pt x="37611" y="11343"/>
                  <a:pt x="30447" y="14925"/>
                </a:cubicBezTo>
                <a:cubicBezTo>
                  <a:pt x="24477" y="18507"/>
                  <a:pt x="18507" y="23283"/>
                  <a:pt x="14925" y="29253"/>
                </a:cubicBezTo>
                <a:cubicBezTo>
                  <a:pt x="11343" y="35223"/>
                  <a:pt x="8955" y="42387"/>
                  <a:pt x="8955" y="49551"/>
                </a:cubicBezTo>
                <a:cubicBezTo>
                  <a:pt x="8955" y="56716"/>
                  <a:pt x="11343" y="63880"/>
                  <a:pt x="14925" y="71044"/>
                </a:cubicBezTo>
                <a:cubicBezTo>
                  <a:pt x="18507" y="77014"/>
                  <a:pt x="23283" y="81790"/>
                  <a:pt x="30447" y="86566"/>
                </a:cubicBezTo>
                <a:cubicBezTo>
                  <a:pt x="37611" y="91342"/>
                  <a:pt x="43582" y="92536"/>
                  <a:pt x="51940" y="92536"/>
                </a:cubicBezTo>
                <a:cubicBezTo>
                  <a:pt x="56716" y="92536"/>
                  <a:pt x="61492" y="91342"/>
                  <a:pt x="65074" y="90148"/>
                </a:cubicBezTo>
                <a:cubicBezTo>
                  <a:pt x="69850" y="88954"/>
                  <a:pt x="73432" y="86566"/>
                  <a:pt x="77014" y="84178"/>
                </a:cubicBezTo>
                <a:cubicBezTo>
                  <a:pt x="80596" y="81790"/>
                  <a:pt x="84178" y="78208"/>
                  <a:pt x="86566" y="74626"/>
                </a:cubicBezTo>
                <a:cubicBezTo>
                  <a:pt x="88954" y="71044"/>
                  <a:pt x="91342" y="66268"/>
                  <a:pt x="92536" y="61492"/>
                </a:cubicBezTo>
                <a:lnTo>
                  <a:pt x="69850" y="6149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Freeform: Shape 731">
            <a:extLst>
              <a:ext uri="{FF2B5EF4-FFF2-40B4-BE49-F238E27FC236}">
                <a16:creationId xmlns:a16="http://schemas.microsoft.com/office/drawing/2014/main" xmlns="" id="{5D34D969-CA99-48AA-ADAF-E56C24BEBE54}"/>
              </a:ext>
            </a:extLst>
          </p:cNvPr>
          <p:cNvSpPr/>
          <p:nvPr/>
        </p:nvSpPr>
        <p:spPr>
          <a:xfrm>
            <a:off x="5137976" y="2175538"/>
            <a:ext cx="152625" cy="82182"/>
          </a:xfrm>
          <a:custGeom>
            <a:avLst/>
            <a:gdLst>
              <a:gd name="connsiteX0" fmla="*/ 79402 w 155221"/>
              <a:gd name="connsiteY0" fmla="*/ 84178 h 83580"/>
              <a:gd name="connsiteX1" fmla="*/ 8955 w 155221"/>
              <a:gd name="connsiteY1" fmla="*/ 8955 h 83580"/>
              <a:gd name="connsiteX2" fmla="*/ 151043 w 155221"/>
              <a:gd name="connsiteY2" fmla="*/ 8955 h 8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221" h="83580">
                <a:moveTo>
                  <a:pt x="79402" y="84178"/>
                </a:moveTo>
                <a:lnTo>
                  <a:pt x="8955" y="8955"/>
                </a:lnTo>
                <a:lnTo>
                  <a:pt x="151043" y="8955"/>
                </a:lnTo>
                <a:close/>
              </a:path>
            </a:pathLst>
          </a:custGeom>
          <a:solidFill>
            <a:srgbClr val="8870A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Freeform: Shape 100">
            <a:extLst>
              <a:ext uri="{FF2B5EF4-FFF2-40B4-BE49-F238E27FC236}">
                <a16:creationId xmlns:a16="http://schemas.microsoft.com/office/drawing/2014/main" xmlns="" id="{17B82038-03A1-4469-AFAE-BEEBEA0DB3F9}"/>
              </a:ext>
            </a:extLst>
          </p:cNvPr>
          <p:cNvSpPr/>
          <p:nvPr/>
        </p:nvSpPr>
        <p:spPr>
          <a:xfrm>
            <a:off x="5447880" y="2408587"/>
            <a:ext cx="1330073" cy="2178735"/>
          </a:xfrm>
          <a:custGeom>
            <a:avLst/>
            <a:gdLst>
              <a:gd name="connsiteX0" fmla="*/ 2038464 w 2041759"/>
              <a:gd name="connsiteY0" fmla="*/ 3547696 h 3558155"/>
              <a:gd name="connsiteX1" fmla="*/ 988928 w 2041759"/>
              <a:gd name="connsiteY1" fmla="*/ 1849811 h 3558155"/>
              <a:gd name="connsiteX2" fmla="*/ 925646 w 2041759"/>
              <a:gd name="connsiteY2" fmla="*/ 1649217 h 3558155"/>
              <a:gd name="connsiteX3" fmla="*/ 925646 w 2041759"/>
              <a:gd name="connsiteY3" fmla="*/ 722664 h 3558155"/>
              <a:gd name="connsiteX4" fmla="*/ 830125 w 2041759"/>
              <a:gd name="connsiteY4" fmla="*/ 627143 h 3558155"/>
              <a:gd name="connsiteX5" fmla="*/ 249835 w 2041759"/>
              <a:gd name="connsiteY5" fmla="*/ 627143 h 3558155"/>
              <a:gd name="connsiteX6" fmla="*/ 110136 w 2041759"/>
              <a:gd name="connsiteY6" fmla="*/ 627143 h 3558155"/>
              <a:gd name="connsiteX7" fmla="*/ 14615 w 2041759"/>
              <a:gd name="connsiteY7" fmla="*/ 531622 h 3558155"/>
              <a:gd name="connsiteX8" fmla="*/ 14615 w 2041759"/>
              <a:gd name="connsiteY8" fmla="*/ 14615 h 3558155"/>
              <a:gd name="connsiteX0" fmla="*/ 2023849 w 2023849"/>
              <a:gd name="connsiteY0" fmla="*/ 3016074 h 3016074"/>
              <a:gd name="connsiteX1" fmla="*/ 974313 w 2023849"/>
              <a:gd name="connsiteY1" fmla="*/ 1318189 h 3016074"/>
              <a:gd name="connsiteX2" fmla="*/ 911031 w 2023849"/>
              <a:gd name="connsiteY2" fmla="*/ 1117595 h 3016074"/>
              <a:gd name="connsiteX3" fmla="*/ 911031 w 2023849"/>
              <a:gd name="connsiteY3" fmla="*/ 191042 h 3016074"/>
              <a:gd name="connsiteX4" fmla="*/ 815510 w 2023849"/>
              <a:gd name="connsiteY4" fmla="*/ 95521 h 3016074"/>
              <a:gd name="connsiteX5" fmla="*/ 235220 w 2023849"/>
              <a:gd name="connsiteY5" fmla="*/ 95521 h 3016074"/>
              <a:gd name="connsiteX6" fmla="*/ 95521 w 2023849"/>
              <a:gd name="connsiteY6" fmla="*/ 95521 h 3016074"/>
              <a:gd name="connsiteX7" fmla="*/ 0 w 2023849"/>
              <a:gd name="connsiteY7" fmla="*/ 0 h 3016074"/>
              <a:gd name="connsiteX0" fmla="*/ 1928328 w 1928328"/>
              <a:gd name="connsiteY0" fmla="*/ 2920553 h 2920553"/>
              <a:gd name="connsiteX1" fmla="*/ 878792 w 1928328"/>
              <a:gd name="connsiteY1" fmla="*/ 1222668 h 2920553"/>
              <a:gd name="connsiteX2" fmla="*/ 815510 w 1928328"/>
              <a:gd name="connsiteY2" fmla="*/ 1022074 h 2920553"/>
              <a:gd name="connsiteX3" fmla="*/ 815510 w 1928328"/>
              <a:gd name="connsiteY3" fmla="*/ 95521 h 2920553"/>
              <a:gd name="connsiteX4" fmla="*/ 719989 w 1928328"/>
              <a:gd name="connsiteY4" fmla="*/ 0 h 2920553"/>
              <a:gd name="connsiteX5" fmla="*/ 139699 w 1928328"/>
              <a:gd name="connsiteY5" fmla="*/ 0 h 2920553"/>
              <a:gd name="connsiteX6" fmla="*/ 0 w 1928328"/>
              <a:gd name="connsiteY6" fmla="*/ 0 h 2920553"/>
              <a:gd name="connsiteX0" fmla="*/ 1788629 w 1788629"/>
              <a:gd name="connsiteY0" fmla="*/ 2920553 h 2920553"/>
              <a:gd name="connsiteX1" fmla="*/ 739093 w 1788629"/>
              <a:gd name="connsiteY1" fmla="*/ 1222668 h 2920553"/>
              <a:gd name="connsiteX2" fmla="*/ 675811 w 1788629"/>
              <a:gd name="connsiteY2" fmla="*/ 1022074 h 2920553"/>
              <a:gd name="connsiteX3" fmla="*/ 675811 w 1788629"/>
              <a:gd name="connsiteY3" fmla="*/ 95521 h 2920553"/>
              <a:gd name="connsiteX4" fmla="*/ 580290 w 1788629"/>
              <a:gd name="connsiteY4" fmla="*/ 0 h 2920553"/>
              <a:gd name="connsiteX5" fmla="*/ 0 w 1788629"/>
              <a:gd name="connsiteY5" fmla="*/ 0 h 2920553"/>
              <a:gd name="connsiteX0" fmla="*/ 1352709 w 1352709"/>
              <a:gd name="connsiteY0" fmla="*/ 2215816 h 2215816"/>
              <a:gd name="connsiteX1" fmla="*/ 739093 w 1352709"/>
              <a:gd name="connsiteY1" fmla="*/ 1222668 h 2215816"/>
              <a:gd name="connsiteX2" fmla="*/ 675811 w 1352709"/>
              <a:gd name="connsiteY2" fmla="*/ 1022074 h 2215816"/>
              <a:gd name="connsiteX3" fmla="*/ 675811 w 1352709"/>
              <a:gd name="connsiteY3" fmla="*/ 95521 h 2215816"/>
              <a:gd name="connsiteX4" fmla="*/ 580290 w 1352709"/>
              <a:gd name="connsiteY4" fmla="*/ 0 h 2215816"/>
              <a:gd name="connsiteX5" fmla="*/ 0 w 1352709"/>
              <a:gd name="connsiteY5" fmla="*/ 0 h 221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2709" h="2215816">
                <a:moveTo>
                  <a:pt x="1352709" y="2215816"/>
                </a:moveTo>
                <a:lnTo>
                  <a:pt x="739093" y="1222668"/>
                </a:lnTo>
                <a:cubicBezTo>
                  <a:pt x="705661" y="1168938"/>
                  <a:pt x="675811" y="1103267"/>
                  <a:pt x="675811" y="1022074"/>
                </a:cubicBezTo>
                <a:lnTo>
                  <a:pt x="675811" y="95521"/>
                </a:lnTo>
                <a:cubicBezTo>
                  <a:pt x="675811" y="42984"/>
                  <a:pt x="632826" y="0"/>
                  <a:pt x="580290" y="0"/>
                </a:cubicBezTo>
                <a:lnTo>
                  <a:pt x="0" y="0"/>
                </a:lnTo>
              </a:path>
            </a:pathLst>
          </a:custGeom>
          <a:noFill/>
          <a:ln w="15545" cap="rnd">
            <a:solidFill>
              <a:srgbClr val="8870AC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Freeform: Shape 601">
            <a:extLst>
              <a:ext uri="{FF2B5EF4-FFF2-40B4-BE49-F238E27FC236}">
                <a16:creationId xmlns:a16="http://schemas.microsoft.com/office/drawing/2014/main" xmlns="" id="{C00F9C78-DABE-4DCB-A407-D3C8B6EE029D}"/>
              </a:ext>
            </a:extLst>
          </p:cNvPr>
          <p:cNvSpPr/>
          <p:nvPr/>
        </p:nvSpPr>
        <p:spPr>
          <a:xfrm>
            <a:off x="6476664" y="3603469"/>
            <a:ext cx="904003" cy="223065"/>
          </a:xfrm>
          <a:custGeom>
            <a:avLst/>
            <a:gdLst>
              <a:gd name="connsiteX0" fmla="*/ 14615 w 919388"/>
              <a:gd name="connsiteY0" fmla="*/ 217597 h 226862"/>
              <a:gd name="connsiteX1" fmla="*/ 818185 w 919388"/>
              <a:gd name="connsiteY1" fmla="*/ 217597 h 226862"/>
              <a:gd name="connsiteX2" fmla="*/ 913706 w 919388"/>
              <a:gd name="connsiteY2" fmla="*/ 122076 h 226862"/>
              <a:gd name="connsiteX3" fmla="*/ 913706 w 919388"/>
              <a:gd name="connsiteY3" fmla="*/ 14615 h 2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9388" h="226862">
                <a:moveTo>
                  <a:pt x="14615" y="217597"/>
                </a:moveTo>
                <a:lnTo>
                  <a:pt x="818185" y="217597"/>
                </a:lnTo>
                <a:cubicBezTo>
                  <a:pt x="870721" y="217597"/>
                  <a:pt x="913706" y="174612"/>
                  <a:pt x="913706" y="122076"/>
                </a:cubicBezTo>
                <a:lnTo>
                  <a:pt x="913706" y="14615"/>
                </a:lnTo>
              </a:path>
            </a:pathLst>
          </a:custGeom>
          <a:noFill/>
          <a:ln w="15545" cap="flat">
            <a:solidFill>
              <a:srgbClr val="647077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Freeform: Shape 602">
            <a:extLst>
              <a:ext uri="{FF2B5EF4-FFF2-40B4-BE49-F238E27FC236}">
                <a16:creationId xmlns:a16="http://schemas.microsoft.com/office/drawing/2014/main" xmlns="" id="{0064CBE0-2838-4079-A751-7C4E78475828}"/>
              </a:ext>
            </a:extLst>
          </p:cNvPr>
          <p:cNvSpPr/>
          <p:nvPr/>
        </p:nvSpPr>
        <p:spPr>
          <a:xfrm>
            <a:off x="6298210" y="2410655"/>
            <a:ext cx="1080108" cy="680938"/>
          </a:xfrm>
          <a:custGeom>
            <a:avLst/>
            <a:gdLst>
              <a:gd name="connsiteX0" fmla="*/ 14615 w 1098490"/>
              <a:gd name="connsiteY0" fmla="*/ 14615 h 692526"/>
              <a:gd name="connsiteX1" fmla="*/ 14615 w 1098490"/>
              <a:gd name="connsiteY1" fmla="*/ 277297 h 692526"/>
              <a:gd name="connsiteX2" fmla="*/ 228343 w 1098490"/>
              <a:gd name="connsiteY2" fmla="*/ 491025 h 692526"/>
              <a:gd name="connsiteX3" fmla="*/ 999674 w 1098490"/>
              <a:gd name="connsiteY3" fmla="*/ 491025 h 692526"/>
              <a:gd name="connsiteX4" fmla="*/ 1095195 w 1098490"/>
              <a:gd name="connsiteY4" fmla="*/ 586546 h 692526"/>
              <a:gd name="connsiteX5" fmla="*/ 1095195 w 1098490"/>
              <a:gd name="connsiteY5" fmla="*/ 688037 h 69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490" h="692526">
                <a:moveTo>
                  <a:pt x="14615" y="14615"/>
                </a:moveTo>
                <a:lnTo>
                  <a:pt x="14615" y="277297"/>
                </a:lnTo>
                <a:cubicBezTo>
                  <a:pt x="14615" y="395504"/>
                  <a:pt x="110136" y="491025"/>
                  <a:pt x="228343" y="491025"/>
                </a:cubicBezTo>
                <a:lnTo>
                  <a:pt x="999674" y="491025"/>
                </a:lnTo>
                <a:cubicBezTo>
                  <a:pt x="1052211" y="491025"/>
                  <a:pt x="1095195" y="534010"/>
                  <a:pt x="1095195" y="586546"/>
                </a:cubicBezTo>
                <a:lnTo>
                  <a:pt x="1095195" y="688037"/>
                </a:lnTo>
              </a:path>
            </a:pathLst>
          </a:custGeom>
          <a:noFill/>
          <a:ln w="15545" cap="rnd">
            <a:solidFill>
              <a:srgbClr val="647077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Freeform: Shape 606">
            <a:extLst>
              <a:ext uri="{FF2B5EF4-FFF2-40B4-BE49-F238E27FC236}">
                <a16:creationId xmlns:a16="http://schemas.microsoft.com/office/drawing/2014/main" xmlns="" id="{990D3ED8-C05B-4883-BCD9-9431AA93F49B}"/>
              </a:ext>
            </a:extLst>
          </p:cNvPr>
          <p:cNvSpPr/>
          <p:nvPr/>
        </p:nvSpPr>
        <p:spPr>
          <a:xfrm>
            <a:off x="6879050" y="3165250"/>
            <a:ext cx="974445" cy="375690"/>
          </a:xfrm>
          <a:custGeom>
            <a:avLst/>
            <a:gdLst>
              <a:gd name="connsiteX0" fmla="*/ 194027 w 991029"/>
              <a:gd name="connsiteY0" fmla="*/ 379099 h 382083"/>
              <a:gd name="connsiteX1" fmla="*/ 8955 w 991029"/>
              <a:gd name="connsiteY1" fmla="*/ 194027 h 382083"/>
              <a:gd name="connsiteX2" fmla="*/ 194027 w 991029"/>
              <a:gd name="connsiteY2" fmla="*/ 8955 h 382083"/>
              <a:gd name="connsiteX3" fmla="*/ 804167 w 991029"/>
              <a:gd name="connsiteY3" fmla="*/ 8955 h 382083"/>
              <a:gd name="connsiteX4" fmla="*/ 989238 w 991029"/>
              <a:gd name="connsiteY4" fmla="*/ 194027 h 382083"/>
              <a:gd name="connsiteX5" fmla="*/ 804167 w 991029"/>
              <a:gd name="connsiteY5" fmla="*/ 379099 h 382083"/>
              <a:gd name="connsiteX6" fmla="*/ 194027 w 991029"/>
              <a:gd name="connsiteY6" fmla="*/ 379099 h 38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1029" h="382083">
                <a:moveTo>
                  <a:pt x="194027" y="379099"/>
                </a:moveTo>
                <a:cubicBezTo>
                  <a:pt x="92536" y="379099"/>
                  <a:pt x="8955" y="295518"/>
                  <a:pt x="8955" y="194027"/>
                </a:cubicBezTo>
                <a:cubicBezTo>
                  <a:pt x="8955" y="92536"/>
                  <a:pt x="92536" y="8955"/>
                  <a:pt x="194027" y="8955"/>
                </a:cubicBezTo>
                <a:lnTo>
                  <a:pt x="804167" y="8955"/>
                </a:lnTo>
                <a:cubicBezTo>
                  <a:pt x="905658" y="8955"/>
                  <a:pt x="989238" y="92536"/>
                  <a:pt x="989238" y="194027"/>
                </a:cubicBezTo>
                <a:cubicBezTo>
                  <a:pt x="989238" y="295518"/>
                  <a:pt x="905658" y="379099"/>
                  <a:pt x="804167" y="379099"/>
                </a:cubicBezTo>
                <a:lnTo>
                  <a:pt x="194027" y="379099"/>
                </a:lnTo>
                <a:close/>
              </a:path>
            </a:pathLst>
          </a:custGeom>
          <a:solidFill>
            <a:srgbClr val="FDB928"/>
          </a:solidFill>
          <a:ln w="9525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w="50800" h="25400"/>
          </a:sp3d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" name="Group 29">
            <a:extLst>
              <a:ext uri="{FF2B5EF4-FFF2-40B4-BE49-F238E27FC236}">
                <a16:creationId xmlns:a16="http://schemas.microsoft.com/office/drawing/2014/main" xmlns="" id="{1B9D6500-8797-4BD3-AE53-D9BAF8E58184}"/>
              </a:ext>
            </a:extLst>
          </p:cNvPr>
          <p:cNvGrpSpPr/>
          <p:nvPr/>
        </p:nvGrpSpPr>
        <p:grpSpPr>
          <a:xfrm>
            <a:off x="5001777" y="1325545"/>
            <a:ext cx="422651" cy="207804"/>
            <a:chOff x="3870224" y="768464"/>
            <a:chExt cx="422651" cy="207804"/>
          </a:xfrm>
        </p:grpSpPr>
        <p:sp>
          <p:nvSpPr>
            <p:cNvPr id="31" name="Freeform: Shape 619">
              <a:extLst>
                <a:ext uri="{FF2B5EF4-FFF2-40B4-BE49-F238E27FC236}">
                  <a16:creationId xmlns:a16="http://schemas.microsoft.com/office/drawing/2014/main" xmlns="" id="{3F6EB5C7-9982-44DD-B4F8-068DFFC147E6}"/>
                </a:ext>
              </a:extLst>
            </p:cNvPr>
            <p:cNvSpPr/>
            <p:nvPr/>
          </p:nvSpPr>
          <p:spPr>
            <a:xfrm>
              <a:off x="3874920" y="768464"/>
              <a:ext cx="410910" cy="82182"/>
            </a:xfrm>
            <a:custGeom>
              <a:avLst/>
              <a:gdLst>
                <a:gd name="connsiteX0" fmla="*/ 410143 w 417904"/>
                <a:gd name="connsiteY0" fmla="*/ 8955 h 83580"/>
                <a:gd name="connsiteX1" fmla="*/ 395815 w 417904"/>
                <a:gd name="connsiteY1" fmla="*/ 8955 h 83580"/>
                <a:gd name="connsiteX2" fmla="*/ 395815 w 417904"/>
                <a:gd name="connsiteY2" fmla="*/ 82984 h 83580"/>
                <a:gd name="connsiteX3" fmla="*/ 410143 w 417904"/>
                <a:gd name="connsiteY3" fmla="*/ 82984 h 83580"/>
                <a:gd name="connsiteX4" fmla="*/ 410143 w 417904"/>
                <a:gd name="connsiteY4" fmla="*/ 8955 h 83580"/>
                <a:gd name="connsiteX5" fmla="*/ 367159 w 417904"/>
                <a:gd name="connsiteY5" fmla="*/ 62686 h 83580"/>
                <a:gd name="connsiteX6" fmla="*/ 363577 w 417904"/>
                <a:gd name="connsiteY6" fmla="*/ 71044 h 83580"/>
                <a:gd name="connsiteX7" fmla="*/ 355218 w 417904"/>
                <a:gd name="connsiteY7" fmla="*/ 73432 h 83580"/>
                <a:gd name="connsiteX8" fmla="*/ 350442 w 417904"/>
                <a:gd name="connsiteY8" fmla="*/ 72238 h 83580"/>
                <a:gd name="connsiteX9" fmla="*/ 348055 w 417904"/>
                <a:gd name="connsiteY9" fmla="*/ 67462 h 83580"/>
                <a:gd name="connsiteX10" fmla="*/ 350442 w 417904"/>
                <a:gd name="connsiteY10" fmla="*/ 61492 h 83580"/>
                <a:gd name="connsiteX11" fmla="*/ 359995 w 417904"/>
                <a:gd name="connsiteY11" fmla="*/ 59104 h 83580"/>
                <a:gd name="connsiteX12" fmla="*/ 365965 w 417904"/>
                <a:gd name="connsiteY12" fmla="*/ 59104 h 83580"/>
                <a:gd name="connsiteX13" fmla="*/ 365965 w 417904"/>
                <a:gd name="connsiteY13" fmla="*/ 62686 h 83580"/>
                <a:gd name="connsiteX14" fmla="*/ 348055 w 417904"/>
                <a:gd name="connsiteY14" fmla="*/ 30447 h 83580"/>
                <a:gd name="connsiteX15" fmla="*/ 338502 w 417904"/>
                <a:gd name="connsiteY15" fmla="*/ 34029 h 83580"/>
                <a:gd name="connsiteX16" fmla="*/ 343278 w 417904"/>
                <a:gd name="connsiteY16" fmla="*/ 43582 h 83580"/>
                <a:gd name="connsiteX17" fmla="*/ 350442 w 417904"/>
                <a:gd name="connsiteY17" fmla="*/ 41193 h 83580"/>
                <a:gd name="connsiteX18" fmla="*/ 357606 w 417904"/>
                <a:gd name="connsiteY18" fmla="*/ 39999 h 83580"/>
                <a:gd name="connsiteX19" fmla="*/ 363577 w 417904"/>
                <a:gd name="connsiteY19" fmla="*/ 42387 h 83580"/>
                <a:gd name="connsiteX20" fmla="*/ 365965 w 417904"/>
                <a:gd name="connsiteY20" fmla="*/ 48358 h 83580"/>
                <a:gd name="connsiteX21" fmla="*/ 365965 w 417904"/>
                <a:gd name="connsiteY21" fmla="*/ 50746 h 83580"/>
                <a:gd name="connsiteX22" fmla="*/ 356413 w 417904"/>
                <a:gd name="connsiteY22" fmla="*/ 50746 h 83580"/>
                <a:gd name="connsiteX23" fmla="*/ 338502 w 417904"/>
                <a:gd name="connsiteY23" fmla="*/ 55522 h 83580"/>
                <a:gd name="connsiteX24" fmla="*/ 332532 w 417904"/>
                <a:gd name="connsiteY24" fmla="*/ 67462 h 83580"/>
                <a:gd name="connsiteX25" fmla="*/ 337308 w 417904"/>
                <a:gd name="connsiteY25" fmla="*/ 80596 h 83580"/>
                <a:gd name="connsiteX26" fmla="*/ 349248 w 417904"/>
                <a:gd name="connsiteY26" fmla="*/ 84178 h 83580"/>
                <a:gd name="connsiteX27" fmla="*/ 359995 w 417904"/>
                <a:gd name="connsiteY27" fmla="*/ 81790 h 83580"/>
                <a:gd name="connsiteX28" fmla="*/ 367159 w 417904"/>
                <a:gd name="connsiteY28" fmla="*/ 75820 h 83580"/>
                <a:gd name="connsiteX29" fmla="*/ 367159 w 417904"/>
                <a:gd name="connsiteY29" fmla="*/ 75820 h 83580"/>
                <a:gd name="connsiteX30" fmla="*/ 369547 w 417904"/>
                <a:gd name="connsiteY30" fmla="*/ 82984 h 83580"/>
                <a:gd name="connsiteX31" fmla="*/ 379099 w 417904"/>
                <a:gd name="connsiteY31" fmla="*/ 82984 h 83580"/>
                <a:gd name="connsiteX32" fmla="*/ 379099 w 417904"/>
                <a:gd name="connsiteY32" fmla="*/ 47163 h 83580"/>
                <a:gd name="connsiteX33" fmla="*/ 373129 w 417904"/>
                <a:gd name="connsiteY33" fmla="*/ 32835 h 83580"/>
                <a:gd name="connsiteX34" fmla="*/ 356413 w 417904"/>
                <a:gd name="connsiteY34" fmla="*/ 28059 h 83580"/>
                <a:gd name="connsiteX35" fmla="*/ 348055 w 417904"/>
                <a:gd name="connsiteY35" fmla="*/ 30447 h 83580"/>
                <a:gd name="connsiteX36" fmla="*/ 318204 w 417904"/>
                <a:gd name="connsiteY36" fmla="*/ 82984 h 83580"/>
                <a:gd name="connsiteX37" fmla="*/ 325368 w 417904"/>
                <a:gd name="connsiteY37" fmla="*/ 79402 h 83580"/>
                <a:gd name="connsiteX38" fmla="*/ 325368 w 417904"/>
                <a:gd name="connsiteY38" fmla="*/ 67462 h 83580"/>
                <a:gd name="connsiteX39" fmla="*/ 318204 w 417904"/>
                <a:gd name="connsiteY39" fmla="*/ 71044 h 83580"/>
                <a:gd name="connsiteX40" fmla="*/ 309846 w 417904"/>
                <a:gd name="connsiteY40" fmla="*/ 72238 h 83580"/>
                <a:gd name="connsiteX41" fmla="*/ 301488 w 417904"/>
                <a:gd name="connsiteY41" fmla="*/ 68656 h 83580"/>
                <a:gd name="connsiteX42" fmla="*/ 299100 w 417904"/>
                <a:gd name="connsiteY42" fmla="*/ 56716 h 83580"/>
                <a:gd name="connsiteX43" fmla="*/ 309846 w 417904"/>
                <a:gd name="connsiteY43" fmla="*/ 41193 h 83580"/>
                <a:gd name="connsiteX44" fmla="*/ 315816 w 417904"/>
                <a:gd name="connsiteY44" fmla="*/ 42387 h 83580"/>
                <a:gd name="connsiteX45" fmla="*/ 321786 w 417904"/>
                <a:gd name="connsiteY45" fmla="*/ 44775 h 83580"/>
                <a:gd name="connsiteX46" fmla="*/ 326562 w 417904"/>
                <a:gd name="connsiteY46" fmla="*/ 34029 h 83580"/>
                <a:gd name="connsiteX47" fmla="*/ 319398 w 417904"/>
                <a:gd name="connsiteY47" fmla="*/ 31641 h 83580"/>
                <a:gd name="connsiteX48" fmla="*/ 309846 w 417904"/>
                <a:gd name="connsiteY48" fmla="*/ 30447 h 83580"/>
                <a:gd name="connsiteX49" fmla="*/ 296712 w 417904"/>
                <a:gd name="connsiteY49" fmla="*/ 32835 h 83580"/>
                <a:gd name="connsiteX50" fmla="*/ 287160 w 417904"/>
                <a:gd name="connsiteY50" fmla="*/ 42387 h 83580"/>
                <a:gd name="connsiteX51" fmla="*/ 283578 w 417904"/>
                <a:gd name="connsiteY51" fmla="*/ 57910 h 83580"/>
                <a:gd name="connsiteX52" fmla="*/ 289548 w 417904"/>
                <a:gd name="connsiteY52" fmla="*/ 78208 h 83580"/>
                <a:gd name="connsiteX53" fmla="*/ 307458 w 417904"/>
                <a:gd name="connsiteY53" fmla="*/ 84178 h 83580"/>
                <a:gd name="connsiteX54" fmla="*/ 318204 w 417904"/>
                <a:gd name="connsiteY54" fmla="*/ 82984 h 83580"/>
                <a:gd name="connsiteX55" fmla="*/ 257310 w 417904"/>
                <a:gd name="connsiteY55" fmla="*/ 82984 h 83580"/>
                <a:gd name="connsiteX56" fmla="*/ 271638 w 417904"/>
                <a:gd name="connsiteY56" fmla="*/ 82984 h 83580"/>
                <a:gd name="connsiteX57" fmla="*/ 271638 w 417904"/>
                <a:gd name="connsiteY57" fmla="*/ 29253 h 83580"/>
                <a:gd name="connsiteX58" fmla="*/ 257310 w 417904"/>
                <a:gd name="connsiteY58" fmla="*/ 29253 h 83580"/>
                <a:gd name="connsiteX59" fmla="*/ 257310 w 417904"/>
                <a:gd name="connsiteY59" fmla="*/ 82984 h 83580"/>
                <a:gd name="connsiteX60" fmla="*/ 259698 w 417904"/>
                <a:gd name="connsiteY60" fmla="*/ 10149 h 83580"/>
                <a:gd name="connsiteX61" fmla="*/ 257310 w 417904"/>
                <a:gd name="connsiteY61" fmla="*/ 16119 h 83580"/>
                <a:gd name="connsiteX62" fmla="*/ 259698 w 417904"/>
                <a:gd name="connsiteY62" fmla="*/ 22089 h 83580"/>
                <a:gd name="connsiteX63" fmla="*/ 265668 w 417904"/>
                <a:gd name="connsiteY63" fmla="*/ 23283 h 83580"/>
                <a:gd name="connsiteX64" fmla="*/ 271638 w 417904"/>
                <a:gd name="connsiteY64" fmla="*/ 22089 h 83580"/>
                <a:gd name="connsiteX65" fmla="*/ 274026 w 417904"/>
                <a:gd name="connsiteY65" fmla="*/ 16119 h 83580"/>
                <a:gd name="connsiteX66" fmla="*/ 271638 w 417904"/>
                <a:gd name="connsiteY66" fmla="*/ 10149 h 83580"/>
                <a:gd name="connsiteX67" fmla="*/ 265668 w 417904"/>
                <a:gd name="connsiteY67" fmla="*/ 8955 h 83580"/>
                <a:gd name="connsiteX68" fmla="*/ 259698 w 417904"/>
                <a:gd name="connsiteY68" fmla="*/ 10149 h 83580"/>
                <a:gd name="connsiteX69" fmla="*/ 244175 w 417904"/>
                <a:gd name="connsiteY69" fmla="*/ 59104 h 83580"/>
                <a:gd name="connsiteX70" fmla="*/ 239399 w 417904"/>
                <a:gd name="connsiteY70" fmla="*/ 54328 h 83580"/>
                <a:gd name="connsiteX71" fmla="*/ 231041 w 417904"/>
                <a:gd name="connsiteY71" fmla="*/ 50746 h 83580"/>
                <a:gd name="connsiteX72" fmla="*/ 223877 w 417904"/>
                <a:gd name="connsiteY72" fmla="*/ 47163 h 83580"/>
                <a:gd name="connsiteX73" fmla="*/ 220295 w 417904"/>
                <a:gd name="connsiteY73" fmla="*/ 44775 h 83580"/>
                <a:gd name="connsiteX74" fmla="*/ 219101 w 417904"/>
                <a:gd name="connsiteY74" fmla="*/ 42387 h 83580"/>
                <a:gd name="connsiteX75" fmla="*/ 225071 w 417904"/>
                <a:gd name="connsiteY75" fmla="*/ 38805 h 83580"/>
                <a:gd name="connsiteX76" fmla="*/ 232235 w 417904"/>
                <a:gd name="connsiteY76" fmla="*/ 39999 h 83580"/>
                <a:gd name="connsiteX77" fmla="*/ 239399 w 417904"/>
                <a:gd name="connsiteY77" fmla="*/ 42387 h 83580"/>
                <a:gd name="connsiteX78" fmla="*/ 244175 w 417904"/>
                <a:gd name="connsiteY78" fmla="*/ 31641 h 83580"/>
                <a:gd name="connsiteX79" fmla="*/ 234623 w 417904"/>
                <a:gd name="connsiteY79" fmla="*/ 28059 h 83580"/>
                <a:gd name="connsiteX80" fmla="*/ 225071 w 417904"/>
                <a:gd name="connsiteY80" fmla="*/ 26865 h 83580"/>
                <a:gd name="connsiteX81" fmla="*/ 209549 w 417904"/>
                <a:gd name="connsiteY81" fmla="*/ 30447 h 83580"/>
                <a:gd name="connsiteX82" fmla="*/ 203579 w 417904"/>
                <a:gd name="connsiteY82" fmla="*/ 41193 h 83580"/>
                <a:gd name="connsiteX83" fmla="*/ 204773 w 417904"/>
                <a:gd name="connsiteY83" fmla="*/ 48358 h 83580"/>
                <a:gd name="connsiteX84" fmla="*/ 209549 w 417904"/>
                <a:gd name="connsiteY84" fmla="*/ 53133 h 83580"/>
                <a:gd name="connsiteX85" fmla="*/ 217907 w 417904"/>
                <a:gd name="connsiteY85" fmla="*/ 57910 h 83580"/>
                <a:gd name="connsiteX86" fmla="*/ 225071 w 417904"/>
                <a:gd name="connsiteY86" fmla="*/ 61492 h 83580"/>
                <a:gd name="connsiteX87" fmla="*/ 228653 w 417904"/>
                <a:gd name="connsiteY87" fmla="*/ 63880 h 83580"/>
                <a:gd name="connsiteX88" fmla="*/ 229847 w 417904"/>
                <a:gd name="connsiteY88" fmla="*/ 66268 h 83580"/>
                <a:gd name="connsiteX89" fmla="*/ 227459 w 417904"/>
                <a:gd name="connsiteY89" fmla="*/ 69850 h 83580"/>
                <a:gd name="connsiteX90" fmla="*/ 221489 w 417904"/>
                <a:gd name="connsiteY90" fmla="*/ 71044 h 83580"/>
                <a:gd name="connsiteX91" fmla="*/ 213131 w 417904"/>
                <a:gd name="connsiteY91" fmla="*/ 69850 h 83580"/>
                <a:gd name="connsiteX92" fmla="*/ 203579 w 417904"/>
                <a:gd name="connsiteY92" fmla="*/ 66268 h 83580"/>
                <a:gd name="connsiteX93" fmla="*/ 203579 w 417904"/>
                <a:gd name="connsiteY93" fmla="*/ 78208 h 83580"/>
                <a:gd name="connsiteX94" fmla="*/ 211937 w 417904"/>
                <a:gd name="connsiteY94" fmla="*/ 80596 h 83580"/>
                <a:gd name="connsiteX95" fmla="*/ 221489 w 417904"/>
                <a:gd name="connsiteY95" fmla="*/ 81790 h 83580"/>
                <a:gd name="connsiteX96" fmla="*/ 238205 w 417904"/>
                <a:gd name="connsiteY96" fmla="*/ 77014 h 83580"/>
                <a:gd name="connsiteX97" fmla="*/ 244175 w 417904"/>
                <a:gd name="connsiteY97" fmla="*/ 65074 h 83580"/>
                <a:gd name="connsiteX98" fmla="*/ 244175 w 417904"/>
                <a:gd name="connsiteY98" fmla="*/ 59104 h 83580"/>
                <a:gd name="connsiteX99" fmla="*/ 196415 w 417904"/>
                <a:gd name="connsiteY99" fmla="*/ 59104 h 83580"/>
                <a:gd name="connsiteX100" fmla="*/ 191639 w 417904"/>
                <a:gd name="connsiteY100" fmla="*/ 54328 h 83580"/>
                <a:gd name="connsiteX101" fmla="*/ 183281 w 417904"/>
                <a:gd name="connsiteY101" fmla="*/ 50746 h 83580"/>
                <a:gd name="connsiteX102" fmla="*/ 176117 w 417904"/>
                <a:gd name="connsiteY102" fmla="*/ 47163 h 83580"/>
                <a:gd name="connsiteX103" fmla="*/ 172535 w 417904"/>
                <a:gd name="connsiteY103" fmla="*/ 44775 h 83580"/>
                <a:gd name="connsiteX104" fmla="*/ 171341 w 417904"/>
                <a:gd name="connsiteY104" fmla="*/ 42387 h 83580"/>
                <a:gd name="connsiteX105" fmla="*/ 177311 w 417904"/>
                <a:gd name="connsiteY105" fmla="*/ 38805 h 83580"/>
                <a:gd name="connsiteX106" fmla="*/ 184475 w 417904"/>
                <a:gd name="connsiteY106" fmla="*/ 39999 h 83580"/>
                <a:gd name="connsiteX107" fmla="*/ 191639 w 417904"/>
                <a:gd name="connsiteY107" fmla="*/ 42387 h 83580"/>
                <a:gd name="connsiteX108" fmla="*/ 196415 w 417904"/>
                <a:gd name="connsiteY108" fmla="*/ 31641 h 83580"/>
                <a:gd name="connsiteX109" fmla="*/ 186863 w 417904"/>
                <a:gd name="connsiteY109" fmla="*/ 28059 h 83580"/>
                <a:gd name="connsiteX110" fmla="*/ 177311 w 417904"/>
                <a:gd name="connsiteY110" fmla="*/ 26865 h 83580"/>
                <a:gd name="connsiteX111" fmla="*/ 161789 w 417904"/>
                <a:gd name="connsiteY111" fmla="*/ 30447 h 83580"/>
                <a:gd name="connsiteX112" fmla="*/ 155819 w 417904"/>
                <a:gd name="connsiteY112" fmla="*/ 41193 h 83580"/>
                <a:gd name="connsiteX113" fmla="*/ 157013 w 417904"/>
                <a:gd name="connsiteY113" fmla="*/ 48358 h 83580"/>
                <a:gd name="connsiteX114" fmla="*/ 161789 w 417904"/>
                <a:gd name="connsiteY114" fmla="*/ 53133 h 83580"/>
                <a:gd name="connsiteX115" fmla="*/ 170147 w 417904"/>
                <a:gd name="connsiteY115" fmla="*/ 57910 h 83580"/>
                <a:gd name="connsiteX116" fmla="*/ 177311 w 417904"/>
                <a:gd name="connsiteY116" fmla="*/ 61492 h 83580"/>
                <a:gd name="connsiteX117" fmla="*/ 180893 w 417904"/>
                <a:gd name="connsiteY117" fmla="*/ 63880 h 83580"/>
                <a:gd name="connsiteX118" fmla="*/ 182087 w 417904"/>
                <a:gd name="connsiteY118" fmla="*/ 66268 h 83580"/>
                <a:gd name="connsiteX119" fmla="*/ 179699 w 417904"/>
                <a:gd name="connsiteY119" fmla="*/ 69850 h 83580"/>
                <a:gd name="connsiteX120" fmla="*/ 173729 w 417904"/>
                <a:gd name="connsiteY120" fmla="*/ 71044 h 83580"/>
                <a:gd name="connsiteX121" fmla="*/ 165371 w 417904"/>
                <a:gd name="connsiteY121" fmla="*/ 69850 h 83580"/>
                <a:gd name="connsiteX122" fmla="*/ 155819 w 417904"/>
                <a:gd name="connsiteY122" fmla="*/ 66268 h 83580"/>
                <a:gd name="connsiteX123" fmla="*/ 155819 w 417904"/>
                <a:gd name="connsiteY123" fmla="*/ 78208 h 83580"/>
                <a:gd name="connsiteX124" fmla="*/ 164177 w 417904"/>
                <a:gd name="connsiteY124" fmla="*/ 80596 h 83580"/>
                <a:gd name="connsiteX125" fmla="*/ 173729 w 417904"/>
                <a:gd name="connsiteY125" fmla="*/ 81790 h 83580"/>
                <a:gd name="connsiteX126" fmla="*/ 190445 w 417904"/>
                <a:gd name="connsiteY126" fmla="*/ 77014 h 83580"/>
                <a:gd name="connsiteX127" fmla="*/ 196415 w 417904"/>
                <a:gd name="connsiteY127" fmla="*/ 65074 h 83580"/>
                <a:gd name="connsiteX128" fmla="*/ 196415 w 417904"/>
                <a:gd name="connsiteY128" fmla="*/ 59104 h 83580"/>
                <a:gd name="connsiteX129" fmla="*/ 130744 w 417904"/>
                <a:gd name="connsiteY129" fmla="*/ 62686 h 83580"/>
                <a:gd name="connsiteX130" fmla="*/ 127162 w 417904"/>
                <a:gd name="connsiteY130" fmla="*/ 71044 h 83580"/>
                <a:gd name="connsiteX131" fmla="*/ 118804 w 417904"/>
                <a:gd name="connsiteY131" fmla="*/ 73432 h 83580"/>
                <a:gd name="connsiteX132" fmla="*/ 114028 w 417904"/>
                <a:gd name="connsiteY132" fmla="*/ 72238 h 83580"/>
                <a:gd name="connsiteX133" fmla="*/ 111640 w 417904"/>
                <a:gd name="connsiteY133" fmla="*/ 67462 h 83580"/>
                <a:gd name="connsiteX134" fmla="*/ 114028 w 417904"/>
                <a:gd name="connsiteY134" fmla="*/ 61492 h 83580"/>
                <a:gd name="connsiteX135" fmla="*/ 123580 w 417904"/>
                <a:gd name="connsiteY135" fmla="*/ 59104 h 83580"/>
                <a:gd name="connsiteX136" fmla="*/ 129550 w 417904"/>
                <a:gd name="connsiteY136" fmla="*/ 59104 h 83580"/>
                <a:gd name="connsiteX137" fmla="*/ 129550 w 417904"/>
                <a:gd name="connsiteY137" fmla="*/ 62686 h 83580"/>
                <a:gd name="connsiteX138" fmla="*/ 112834 w 417904"/>
                <a:gd name="connsiteY138" fmla="*/ 30447 h 83580"/>
                <a:gd name="connsiteX139" fmla="*/ 103282 w 417904"/>
                <a:gd name="connsiteY139" fmla="*/ 34029 h 83580"/>
                <a:gd name="connsiteX140" fmla="*/ 108058 w 417904"/>
                <a:gd name="connsiteY140" fmla="*/ 43582 h 83580"/>
                <a:gd name="connsiteX141" fmla="*/ 115222 w 417904"/>
                <a:gd name="connsiteY141" fmla="*/ 41193 h 83580"/>
                <a:gd name="connsiteX142" fmla="*/ 122386 w 417904"/>
                <a:gd name="connsiteY142" fmla="*/ 39999 h 83580"/>
                <a:gd name="connsiteX143" fmla="*/ 128356 w 417904"/>
                <a:gd name="connsiteY143" fmla="*/ 42387 h 83580"/>
                <a:gd name="connsiteX144" fmla="*/ 130744 w 417904"/>
                <a:gd name="connsiteY144" fmla="*/ 48358 h 83580"/>
                <a:gd name="connsiteX145" fmla="*/ 130744 w 417904"/>
                <a:gd name="connsiteY145" fmla="*/ 50746 h 83580"/>
                <a:gd name="connsiteX146" fmla="*/ 121192 w 417904"/>
                <a:gd name="connsiteY146" fmla="*/ 50746 h 83580"/>
                <a:gd name="connsiteX147" fmla="*/ 103282 w 417904"/>
                <a:gd name="connsiteY147" fmla="*/ 55522 h 83580"/>
                <a:gd name="connsiteX148" fmla="*/ 97312 w 417904"/>
                <a:gd name="connsiteY148" fmla="*/ 67462 h 83580"/>
                <a:gd name="connsiteX149" fmla="*/ 102088 w 417904"/>
                <a:gd name="connsiteY149" fmla="*/ 80596 h 83580"/>
                <a:gd name="connsiteX150" fmla="*/ 114028 w 417904"/>
                <a:gd name="connsiteY150" fmla="*/ 84178 h 83580"/>
                <a:gd name="connsiteX151" fmla="*/ 124774 w 417904"/>
                <a:gd name="connsiteY151" fmla="*/ 81790 h 83580"/>
                <a:gd name="connsiteX152" fmla="*/ 131938 w 417904"/>
                <a:gd name="connsiteY152" fmla="*/ 75820 h 83580"/>
                <a:gd name="connsiteX153" fmla="*/ 131938 w 417904"/>
                <a:gd name="connsiteY153" fmla="*/ 75820 h 83580"/>
                <a:gd name="connsiteX154" fmla="*/ 134326 w 417904"/>
                <a:gd name="connsiteY154" fmla="*/ 82984 h 83580"/>
                <a:gd name="connsiteX155" fmla="*/ 143878 w 417904"/>
                <a:gd name="connsiteY155" fmla="*/ 82984 h 83580"/>
                <a:gd name="connsiteX156" fmla="*/ 143878 w 417904"/>
                <a:gd name="connsiteY156" fmla="*/ 47163 h 83580"/>
                <a:gd name="connsiteX157" fmla="*/ 137908 w 417904"/>
                <a:gd name="connsiteY157" fmla="*/ 32835 h 83580"/>
                <a:gd name="connsiteX158" fmla="*/ 121192 w 417904"/>
                <a:gd name="connsiteY158" fmla="*/ 28059 h 83580"/>
                <a:gd name="connsiteX159" fmla="*/ 112834 w 417904"/>
                <a:gd name="connsiteY159" fmla="*/ 30447 h 83580"/>
                <a:gd name="connsiteX160" fmla="*/ 86566 w 417904"/>
                <a:gd name="connsiteY160" fmla="*/ 8955 h 83580"/>
                <a:gd name="connsiteX161" fmla="*/ 72238 w 417904"/>
                <a:gd name="connsiteY161" fmla="*/ 8955 h 83580"/>
                <a:gd name="connsiteX162" fmla="*/ 72238 w 417904"/>
                <a:gd name="connsiteY162" fmla="*/ 82984 h 83580"/>
                <a:gd name="connsiteX163" fmla="*/ 86566 w 417904"/>
                <a:gd name="connsiteY163" fmla="*/ 82984 h 83580"/>
                <a:gd name="connsiteX164" fmla="*/ 86566 w 417904"/>
                <a:gd name="connsiteY164" fmla="*/ 8955 h 83580"/>
                <a:gd name="connsiteX165" fmla="*/ 48358 w 417904"/>
                <a:gd name="connsiteY165" fmla="*/ 25671 h 83580"/>
                <a:gd name="connsiteX166" fmla="*/ 56716 w 417904"/>
                <a:gd name="connsiteY166" fmla="*/ 29253 h 83580"/>
                <a:gd name="connsiteX167" fmla="*/ 61492 w 417904"/>
                <a:gd name="connsiteY167" fmla="*/ 17313 h 83580"/>
                <a:gd name="connsiteX168" fmla="*/ 51940 w 417904"/>
                <a:gd name="connsiteY168" fmla="*/ 13731 h 83580"/>
                <a:gd name="connsiteX169" fmla="*/ 41193 w 417904"/>
                <a:gd name="connsiteY169" fmla="*/ 12537 h 83580"/>
                <a:gd name="connsiteX170" fmla="*/ 23283 w 417904"/>
                <a:gd name="connsiteY170" fmla="*/ 17313 h 83580"/>
                <a:gd name="connsiteX171" fmla="*/ 12537 w 417904"/>
                <a:gd name="connsiteY171" fmla="*/ 30447 h 83580"/>
                <a:gd name="connsiteX172" fmla="*/ 8955 w 417904"/>
                <a:gd name="connsiteY172" fmla="*/ 49552 h 83580"/>
                <a:gd name="connsiteX173" fmla="*/ 12537 w 417904"/>
                <a:gd name="connsiteY173" fmla="*/ 68656 h 83580"/>
                <a:gd name="connsiteX174" fmla="*/ 23283 w 417904"/>
                <a:gd name="connsiteY174" fmla="*/ 80596 h 83580"/>
                <a:gd name="connsiteX175" fmla="*/ 41193 w 417904"/>
                <a:gd name="connsiteY175" fmla="*/ 85372 h 83580"/>
                <a:gd name="connsiteX176" fmla="*/ 50745 w 417904"/>
                <a:gd name="connsiteY176" fmla="*/ 84178 h 83580"/>
                <a:gd name="connsiteX177" fmla="*/ 60298 w 417904"/>
                <a:gd name="connsiteY177" fmla="*/ 81790 h 83580"/>
                <a:gd name="connsiteX178" fmla="*/ 60298 w 417904"/>
                <a:gd name="connsiteY178" fmla="*/ 69850 h 83580"/>
                <a:gd name="connsiteX179" fmla="*/ 50745 w 417904"/>
                <a:gd name="connsiteY179" fmla="*/ 72238 h 83580"/>
                <a:gd name="connsiteX180" fmla="*/ 42387 w 417904"/>
                <a:gd name="connsiteY180" fmla="*/ 73432 h 83580"/>
                <a:gd name="connsiteX181" fmla="*/ 29253 w 417904"/>
                <a:gd name="connsiteY181" fmla="*/ 67462 h 83580"/>
                <a:gd name="connsiteX182" fmla="*/ 25671 w 417904"/>
                <a:gd name="connsiteY182" fmla="*/ 50746 h 83580"/>
                <a:gd name="connsiteX183" fmla="*/ 30447 w 417904"/>
                <a:gd name="connsiteY183" fmla="*/ 32835 h 83580"/>
                <a:gd name="connsiteX184" fmla="*/ 43582 w 417904"/>
                <a:gd name="connsiteY184" fmla="*/ 26865 h 83580"/>
                <a:gd name="connsiteX185" fmla="*/ 48358 w 417904"/>
                <a:gd name="connsiteY185" fmla="*/ 25671 h 8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417904" h="83580">
                  <a:moveTo>
                    <a:pt x="410143" y="8955"/>
                  </a:moveTo>
                  <a:lnTo>
                    <a:pt x="395815" y="8955"/>
                  </a:lnTo>
                  <a:lnTo>
                    <a:pt x="395815" y="82984"/>
                  </a:lnTo>
                  <a:lnTo>
                    <a:pt x="410143" y="82984"/>
                  </a:lnTo>
                  <a:lnTo>
                    <a:pt x="410143" y="8955"/>
                  </a:lnTo>
                  <a:close/>
                  <a:moveTo>
                    <a:pt x="367159" y="62686"/>
                  </a:moveTo>
                  <a:cubicBezTo>
                    <a:pt x="367159" y="66268"/>
                    <a:pt x="365965" y="68656"/>
                    <a:pt x="363577" y="71044"/>
                  </a:cubicBezTo>
                  <a:cubicBezTo>
                    <a:pt x="361189" y="73432"/>
                    <a:pt x="358801" y="73432"/>
                    <a:pt x="355218" y="73432"/>
                  </a:cubicBezTo>
                  <a:cubicBezTo>
                    <a:pt x="352830" y="73432"/>
                    <a:pt x="351636" y="73432"/>
                    <a:pt x="350442" y="72238"/>
                  </a:cubicBezTo>
                  <a:cubicBezTo>
                    <a:pt x="349248" y="71044"/>
                    <a:pt x="348055" y="69850"/>
                    <a:pt x="348055" y="67462"/>
                  </a:cubicBezTo>
                  <a:cubicBezTo>
                    <a:pt x="348055" y="65074"/>
                    <a:pt x="349248" y="62686"/>
                    <a:pt x="350442" y="61492"/>
                  </a:cubicBezTo>
                  <a:cubicBezTo>
                    <a:pt x="352830" y="60298"/>
                    <a:pt x="355218" y="59104"/>
                    <a:pt x="359995" y="59104"/>
                  </a:cubicBezTo>
                  <a:lnTo>
                    <a:pt x="365965" y="59104"/>
                  </a:lnTo>
                  <a:lnTo>
                    <a:pt x="365965" y="62686"/>
                  </a:lnTo>
                  <a:close/>
                  <a:moveTo>
                    <a:pt x="348055" y="30447"/>
                  </a:moveTo>
                  <a:cubicBezTo>
                    <a:pt x="344472" y="31641"/>
                    <a:pt x="340890" y="32835"/>
                    <a:pt x="338502" y="34029"/>
                  </a:cubicBezTo>
                  <a:lnTo>
                    <a:pt x="343278" y="43582"/>
                  </a:lnTo>
                  <a:cubicBezTo>
                    <a:pt x="345666" y="42387"/>
                    <a:pt x="348055" y="41193"/>
                    <a:pt x="350442" y="41193"/>
                  </a:cubicBezTo>
                  <a:cubicBezTo>
                    <a:pt x="352830" y="39999"/>
                    <a:pt x="355218" y="39999"/>
                    <a:pt x="357606" y="39999"/>
                  </a:cubicBezTo>
                  <a:cubicBezTo>
                    <a:pt x="359995" y="39999"/>
                    <a:pt x="362383" y="41193"/>
                    <a:pt x="363577" y="42387"/>
                  </a:cubicBezTo>
                  <a:cubicBezTo>
                    <a:pt x="364771" y="43582"/>
                    <a:pt x="365965" y="45970"/>
                    <a:pt x="365965" y="48358"/>
                  </a:cubicBezTo>
                  <a:lnTo>
                    <a:pt x="365965" y="50746"/>
                  </a:lnTo>
                  <a:lnTo>
                    <a:pt x="356413" y="50746"/>
                  </a:lnTo>
                  <a:cubicBezTo>
                    <a:pt x="348055" y="50746"/>
                    <a:pt x="342084" y="53133"/>
                    <a:pt x="338502" y="55522"/>
                  </a:cubicBezTo>
                  <a:cubicBezTo>
                    <a:pt x="334920" y="57910"/>
                    <a:pt x="332532" y="62686"/>
                    <a:pt x="332532" y="67462"/>
                  </a:cubicBezTo>
                  <a:cubicBezTo>
                    <a:pt x="332532" y="73432"/>
                    <a:pt x="333726" y="77014"/>
                    <a:pt x="337308" y="80596"/>
                  </a:cubicBezTo>
                  <a:cubicBezTo>
                    <a:pt x="340890" y="82984"/>
                    <a:pt x="344472" y="84178"/>
                    <a:pt x="349248" y="84178"/>
                  </a:cubicBezTo>
                  <a:cubicBezTo>
                    <a:pt x="354025" y="84178"/>
                    <a:pt x="357606" y="82984"/>
                    <a:pt x="359995" y="81790"/>
                  </a:cubicBezTo>
                  <a:cubicBezTo>
                    <a:pt x="362383" y="80596"/>
                    <a:pt x="364771" y="78208"/>
                    <a:pt x="367159" y="75820"/>
                  </a:cubicBezTo>
                  <a:lnTo>
                    <a:pt x="367159" y="75820"/>
                  </a:lnTo>
                  <a:lnTo>
                    <a:pt x="369547" y="82984"/>
                  </a:lnTo>
                  <a:lnTo>
                    <a:pt x="379099" y="82984"/>
                  </a:lnTo>
                  <a:lnTo>
                    <a:pt x="379099" y="47163"/>
                  </a:lnTo>
                  <a:cubicBezTo>
                    <a:pt x="379099" y="41193"/>
                    <a:pt x="376711" y="36417"/>
                    <a:pt x="373129" y="32835"/>
                  </a:cubicBezTo>
                  <a:cubicBezTo>
                    <a:pt x="369547" y="29253"/>
                    <a:pt x="363577" y="28059"/>
                    <a:pt x="356413" y="28059"/>
                  </a:cubicBezTo>
                  <a:cubicBezTo>
                    <a:pt x="355218" y="29253"/>
                    <a:pt x="351636" y="29253"/>
                    <a:pt x="348055" y="30447"/>
                  </a:cubicBezTo>
                  <a:moveTo>
                    <a:pt x="318204" y="82984"/>
                  </a:moveTo>
                  <a:cubicBezTo>
                    <a:pt x="320592" y="81790"/>
                    <a:pt x="322980" y="81790"/>
                    <a:pt x="325368" y="79402"/>
                  </a:cubicBezTo>
                  <a:lnTo>
                    <a:pt x="325368" y="67462"/>
                  </a:lnTo>
                  <a:cubicBezTo>
                    <a:pt x="322980" y="68656"/>
                    <a:pt x="320592" y="69850"/>
                    <a:pt x="318204" y="71044"/>
                  </a:cubicBezTo>
                  <a:cubicBezTo>
                    <a:pt x="315816" y="72238"/>
                    <a:pt x="313428" y="72238"/>
                    <a:pt x="309846" y="72238"/>
                  </a:cubicBezTo>
                  <a:cubicBezTo>
                    <a:pt x="306264" y="72238"/>
                    <a:pt x="303876" y="71044"/>
                    <a:pt x="301488" y="68656"/>
                  </a:cubicBezTo>
                  <a:cubicBezTo>
                    <a:pt x="299100" y="66268"/>
                    <a:pt x="299100" y="62686"/>
                    <a:pt x="299100" y="56716"/>
                  </a:cubicBezTo>
                  <a:cubicBezTo>
                    <a:pt x="299100" y="45970"/>
                    <a:pt x="302682" y="41193"/>
                    <a:pt x="309846" y="41193"/>
                  </a:cubicBezTo>
                  <a:cubicBezTo>
                    <a:pt x="312234" y="41193"/>
                    <a:pt x="313428" y="41193"/>
                    <a:pt x="315816" y="42387"/>
                  </a:cubicBezTo>
                  <a:cubicBezTo>
                    <a:pt x="318204" y="42387"/>
                    <a:pt x="319398" y="43582"/>
                    <a:pt x="321786" y="44775"/>
                  </a:cubicBezTo>
                  <a:lnTo>
                    <a:pt x="326562" y="34029"/>
                  </a:lnTo>
                  <a:cubicBezTo>
                    <a:pt x="324174" y="32835"/>
                    <a:pt x="321786" y="31641"/>
                    <a:pt x="319398" y="31641"/>
                  </a:cubicBezTo>
                  <a:cubicBezTo>
                    <a:pt x="317010" y="31641"/>
                    <a:pt x="313428" y="30447"/>
                    <a:pt x="309846" y="30447"/>
                  </a:cubicBezTo>
                  <a:cubicBezTo>
                    <a:pt x="305070" y="30447"/>
                    <a:pt x="300294" y="31641"/>
                    <a:pt x="296712" y="32835"/>
                  </a:cubicBezTo>
                  <a:cubicBezTo>
                    <a:pt x="293130" y="35223"/>
                    <a:pt x="289548" y="37611"/>
                    <a:pt x="287160" y="42387"/>
                  </a:cubicBezTo>
                  <a:cubicBezTo>
                    <a:pt x="284772" y="45970"/>
                    <a:pt x="283578" y="51940"/>
                    <a:pt x="283578" y="57910"/>
                  </a:cubicBezTo>
                  <a:cubicBezTo>
                    <a:pt x="283578" y="67462"/>
                    <a:pt x="285966" y="74626"/>
                    <a:pt x="289548" y="78208"/>
                  </a:cubicBezTo>
                  <a:cubicBezTo>
                    <a:pt x="294324" y="82984"/>
                    <a:pt x="300294" y="84178"/>
                    <a:pt x="307458" y="84178"/>
                  </a:cubicBezTo>
                  <a:cubicBezTo>
                    <a:pt x="312234" y="84178"/>
                    <a:pt x="315816" y="84178"/>
                    <a:pt x="318204" y="82984"/>
                  </a:cubicBezTo>
                  <a:moveTo>
                    <a:pt x="257310" y="82984"/>
                  </a:moveTo>
                  <a:lnTo>
                    <a:pt x="271638" y="82984"/>
                  </a:lnTo>
                  <a:lnTo>
                    <a:pt x="271638" y="29253"/>
                  </a:lnTo>
                  <a:lnTo>
                    <a:pt x="257310" y="29253"/>
                  </a:lnTo>
                  <a:lnTo>
                    <a:pt x="257310" y="82984"/>
                  </a:lnTo>
                  <a:close/>
                  <a:moveTo>
                    <a:pt x="259698" y="10149"/>
                  </a:moveTo>
                  <a:cubicBezTo>
                    <a:pt x="258504" y="11343"/>
                    <a:pt x="257310" y="12537"/>
                    <a:pt x="257310" y="16119"/>
                  </a:cubicBezTo>
                  <a:cubicBezTo>
                    <a:pt x="257310" y="18507"/>
                    <a:pt x="258504" y="20895"/>
                    <a:pt x="259698" y="22089"/>
                  </a:cubicBezTo>
                  <a:cubicBezTo>
                    <a:pt x="260892" y="23283"/>
                    <a:pt x="263280" y="23283"/>
                    <a:pt x="265668" y="23283"/>
                  </a:cubicBezTo>
                  <a:cubicBezTo>
                    <a:pt x="268056" y="23283"/>
                    <a:pt x="269250" y="23283"/>
                    <a:pt x="271638" y="22089"/>
                  </a:cubicBezTo>
                  <a:cubicBezTo>
                    <a:pt x="272832" y="20895"/>
                    <a:pt x="274026" y="19701"/>
                    <a:pt x="274026" y="16119"/>
                  </a:cubicBezTo>
                  <a:cubicBezTo>
                    <a:pt x="274026" y="13731"/>
                    <a:pt x="272832" y="11343"/>
                    <a:pt x="271638" y="10149"/>
                  </a:cubicBezTo>
                  <a:cubicBezTo>
                    <a:pt x="270444" y="8955"/>
                    <a:pt x="268056" y="8955"/>
                    <a:pt x="265668" y="8955"/>
                  </a:cubicBezTo>
                  <a:cubicBezTo>
                    <a:pt x="262086" y="8955"/>
                    <a:pt x="260892" y="8955"/>
                    <a:pt x="259698" y="10149"/>
                  </a:cubicBezTo>
                  <a:moveTo>
                    <a:pt x="244175" y="59104"/>
                  </a:moveTo>
                  <a:cubicBezTo>
                    <a:pt x="242981" y="56716"/>
                    <a:pt x="241787" y="55522"/>
                    <a:pt x="239399" y="54328"/>
                  </a:cubicBezTo>
                  <a:cubicBezTo>
                    <a:pt x="237011" y="53133"/>
                    <a:pt x="234623" y="51940"/>
                    <a:pt x="231041" y="50746"/>
                  </a:cubicBezTo>
                  <a:cubicBezTo>
                    <a:pt x="227459" y="49552"/>
                    <a:pt x="225071" y="48358"/>
                    <a:pt x="223877" y="47163"/>
                  </a:cubicBezTo>
                  <a:cubicBezTo>
                    <a:pt x="222683" y="45970"/>
                    <a:pt x="221489" y="45970"/>
                    <a:pt x="220295" y="44775"/>
                  </a:cubicBezTo>
                  <a:lnTo>
                    <a:pt x="219101" y="42387"/>
                  </a:lnTo>
                  <a:cubicBezTo>
                    <a:pt x="219101" y="39999"/>
                    <a:pt x="221489" y="38805"/>
                    <a:pt x="225071" y="38805"/>
                  </a:cubicBezTo>
                  <a:cubicBezTo>
                    <a:pt x="227459" y="38805"/>
                    <a:pt x="229847" y="38805"/>
                    <a:pt x="232235" y="39999"/>
                  </a:cubicBezTo>
                  <a:cubicBezTo>
                    <a:pt x="234623" y="41193"/>
                    <a:pt x="237011" y="41193"/>
                    <a:pt x="239399" y="42387"/>
                  </a:cubicBezTo>
                  <a:lnTo>
                    <a:pt x="244175" y="31641"/>
                  </a:lnTo>
                  <a:cubicBezTo>
                    <a:pt x="240593" y="30447"/>
                    <a:pt x="238205" y="29253"/>
                    <a:pt x="234623" y="28059"/>
                  </a:cubicBezTo>
                  <a:cubicBezTo>
                    <a:pt x="231041" y="26865"/>
                    <a:pt x="228653" y="26865"/>
                    <a:pt x="225071" y="26865"/>
                  </a:cubicBezTo>
                  <a:cubicBezTo>
                    <a:pt x="219101" y="26865"/>
                    <a:pt x="213131" y="28059"/>
                    <a:pt x="209549" y="30447"/>
                  </a:cubicBezTo>
                  <a:cubicBezTo>
                    <a:pt x="205967" y="32835"/>
                    <a:pt x="203579" y="36417"/>
                    <a:pt x="203579" y="41193"/>
                  </a:cubicBezTo>
                  <a:cubicBezTo>
                    <a:pt x="203579" y="44775"/>
                    <a:pt x="203579" y="47163"/>
                    <a:pt x="204773" y="48358"/>
                  </a:cubicBezTo>
                  <a:cubicBezTo>
                    <a:pt x="205967" y="50746"/>
                    <a:pt x="207161" y="51940"/>
                    <a:pt x="209549" y="53133"/>
                  </a:cubicBezTo>
                  <a:cubicBezTo>
                    <a:pt x="211937" y="54328"/>
                    <a:pt x="214325" y="55522"/>
                    <a:pt x="217907" y="57910"/>
                  </a:cubicBezTo>
                  <a:cubicBezTo>
                    <a:pt x="221489" y="59104"/>
                    <a:pt x="223877" y="60298"/>
                    <a:pt x="225071" y="61492"/>
                  </a:cubicBezTo>
                  <a:cubicBezTo>
                    <a:pt x="226265" y="62686"/>
                    <a:pt x="227459" y="62686"/>
                    <a:pt x="228653" y="63880"/>
                  </a:cubicBezTo>
                  <a:lnTo>
                    <a:pt x="229847" y="66268"/>
                  </a:lnTo>
                  <a:cubicBezTo>
                    <a:pt x="229847" y="67462"/>
                    <a:pt x="228653" y="68656"/>
                    <a:pt x="227459" y="69850"/>
                  </a:cubicBezTo>
                  <a:cubicBezTo>
                    <a:pt x="226265" y="71044"/>
                    <a:pt x="223877" y="71044"/>
                    <a:pt x="221489" y="71044"/>
                  </a:cubicBezTo>
                  <a:cubicBezTo>
                    <a:pt x="219101" y="71044"/>
                    <a:pt x="215519" y="71044"/>
                    <a:pt x="213131" y="69850"/>
                  </a:cubicBezTo>
                  <a:cubicBezTo>
                    <a:pt x="209549" y="68656"/>
                    <a:pt x="207161" y="67462"/>
                    <a:pt x="203579" y="66268"/>
                  </a:cubicBezTo>
                  <a:lnTo>
                    <a:pt x="203579" y="78208"/>
                  </a:lnTo>
                  <a:cubicBezTo>
                    <a:pt x="205967" y="79402"/>
                    <a:pt x="208355" y="80596"/>
                    <a:pt x="211937" y="80596"/>
                  </a:cubicBezTo>
                  <a:cubicBezTo>
                    <a:pt x="214325" y="80596"/>
                    <a:pt x="217907" y="81790"/>
                    <a:pt x="221489" y="81790"/>
                  </a:cubicBezTo>
                  <a:cubicBezTo>
                    <a:pt x="228653" y="81790"/>
                    <a:pt x="234623" y="80596"/>
                    <a:pt x="238205" y="77014"/>
                  </a:cubicBezTo>
                  <a:cubicBezTo>
                    <a:pt x="241787" y="74626"/>
                    <a:pt x="244175" y="69850"/>
                    <a:pt x="244175" y="65074"/>
                  </a:cubicBezTo>
                  <a:cubicBezTo>
                    <a:pt x="246564" y="63880"/>
                    <a:pt x="245369" y="61492"/>
                    <a:pt x="244175" y="59104"/>
                  </a:cubicBezTo>
                  <a:moveTo>
                    <a:pt x="196415" y="59104"/>
                  </a:moveTo>
                  <a:cubicBezTo>
                    <a:pt x="195221" y="56716"/>
                    <a:pt x="194027" y="55522"/>
                    <a:pt x="191639" y="54328"/>
                  </a:cubicBezTo>
                  <a:cubicBezTo>
                    <a:pt x="189251" y="53133"/>
                    <a:pt x="186863" y="51940"/>
                    <a:pt x="183281" y="50746"/>
                  </a:cubicBezTo>
                  <a:cubicBezTo>
                    <a:pt x="179699" y="49552"/>
                    <a:pt x="177311" y="48358"/>
                    <a:pt x="176117" y="47163"/>
                  </a:cubicBezTo>
                  <a:cubicBezTo>
                    <a:pt x="174923" y="45970"/>
                    <a:pt x="173729" y="45970"/>
                    <a:pt x="172535" y="44775"/>
                  </a:cubicBezTo>
                  <a:lnTo>
                    <a:pt x="171341" y="42387"/>
                  </a:lnTo>
                  <a:cubicBezTo>
                    <a:pt x="171341" y="39999"/>
                    <a:pt x="173729" y="38805"/>
                    <a:pt x="177311" y="38805"/>
                  </a:cubicBezTo>
                  <a:cubicBezTo>
                    <a:pt x="179699" y="38805"/>
                    <a:pt x="182087" y="38805"/>
                    <a:pt x="184475" y="39999"/>
                  </a:cubicBezTo>
                  <a:cubicBezTo>
                    <a:pt x="186863" y="41193"/>
                    <a:pt x="189251" y="41193"/>
                    <a:pt x="191639" y="42387"/>
                  </a:cubicBezTo>
                  <a:lnTo>
                    <a:pt x="196415" y="31641"/>
                  </a:lnTo>
                  <a:cubicBezTo>
                    <a:pt x="192833" y="30447"/>
                    <a:pt x="190445" y="29253"/>
                    <a:pt x="186863" y="28059"/>
                  </a:cubicBezTo>
                  <a:cubicBezTo>
                    <a:pt x="183281" y="26865"/>
                    <a:pt x="180893" y="26865"/>
                    <a:pt x="177311" y="26865"/>
                  </a:cubicBezTo>
                  <a:cubicBezTo>
                    <a:pt x="171341" y="26865"/>
                    <a:pt x="165371" y="28059"/>
                    <a:pt x="161789" y="30447"/>
                  </a:cubicBezTo>
                  <a:cubicBezTo>
                    <a:pt x="158207" y="32835"/>
                    <a:pt x="155819" y="36417"/>
                    <a:pt x="155819" y="41193"/>
                  </a:cubicBezTo>
                  <a:cubicBezTo>
                    <a:pt x="155819" y="44775"/>
                    <a:pt x="155819" y="47163"/>
                    <a:pt x="157013" y="48358"/>
                  </a:cubicBezTo>
                  <a:cubicBezTo>
                    <a:pt x="158207" y="50746"/>
                    <a:pt x="159401" y="51940"/>
                    <a:pt x="161789" y="53133"/>
                  </a:cubicBezTo>
                  <a:cubicBezTo>
                    <a:pt x="164177" y="54328"/>
                    <a:pt x="166565" y="55522"/>
                    <a:pt x="170147" y="57910"/>
                  </a:cubicBezTo>
                  <a:cubicBezTo>
                    <a:pt x="173729" y="59104"/>
                    <a:pt x="176117" y="60298"/>
                    <a:pt x="177311" y="61492"/>
                  </a:cubicBezTo>
                  <a:cubicBezTo>
                    <a:pt x="178505" y="62686"/>
                    <a:pt x="179699" y="62686"/>
                    <a:pt x="180893" y="63880"/>
                  </a:cubicBezTo>
                  <a:lnTo>
                    <a:pt x="182087" y="66268"/>
                  </a:lnTo>
                  <a:cubicBezTo>
                    <a:pt x="182087" y="67462"/>
                    <a:pt x="180893" y="68656"/>
                    <a:pt x="179699" y="69850"/>
                  </a:cubicBezTo>
                  <a:cubicBezTo>
                    <a:pt x="178505" y="71044"/>
                    <a:pt x="176117" y="71044"/>
                    <a:pt x="173729" y="71044"/>
                  </a:cubicBezTo>
                  <a:cubicBezTo>
                    <a:pt x="171341" y="71044"/>
                    <a:pt x="167759" y="71044"/>
                    <a:pt x="165371" y="69850"/>
                  </a:cubicBezTo>
                  <a:cubicBezTo>
                    <a:pt x="161789" y="68656"/>
                    <a:pt x="159401" y="67462"/>
                    <a:pt x="155819" y="66268"/>
                  </a:cubicBezTo>
                  <a:lnTo>
                    <a:pt x="155819" y="78208"/>
                  </a:lnTo>
                  <a:cubicBezTo>
                    <a:pt x="158207" y="79402"/>
                    <a:pt x="160595" y="80596"/>
                    <a:pt x="164177" y="80596"/>
                  </a:cubicBezTo>
                  <a:cubicBezTo>
                    <a:pt x="166565" y="80596"/>
                    <a:pt x="170147" y="81790"/>
                    <a:pt x="173729" y="81790"/>
                  </a:cubicBezTo>
                  <a:cubicBezTo>
                    <a:pt x="180893" y="81790"/>
                    <a:pt x="186863" y="80596"/>
                    <a:pt x="190445" y="77014"/>
                  </a:cubicBezTo>
                  <a:cubicBezTo>
                    <a:pt x="194027" y="74626"/>
                    <a:pt x="196415" y="69850"/>
                    <a:pt x="196415" y="65074"/>
                  </a:cubicBezTo>
                  <a:cubicBezTo>
                    <a:pt x="197609" y="63880"/>
                    <a:pt x="197609" y="61492"/>
                    <a:pt x="196415" y="59104"/>
                  </a:cubicBezTo>
                  <a:moveTo>
                    <a:pt x="130744" y="62686"/>
                  </a:moveTo>
                  <a:cubicBezTo>
                    <a:pt x="130744" y="66268"/>
                    <a:pt x="129550" y="68656"/>
                    <a:pt x="127162" y="71044"/>
                  </a:cubicBezTo>
                  <a:cubicBezTo>
                    <a:pt x="124774" y="73432"/>
                    <a:pt x="122386" y="73432"/>
                    <a:pt x="118804" y="73432"/>
                  </a:cubicBezTo>
                  <a:cubicBezTo>
                    <a:pt x="116416" y="73432"/>
                    <a:pt x="115222" y="73432"/>
                    <a:pt x="114028" y="72238"/>
                  </a:cubicBezTo>
                  <a:cubicBezTo>
                    <a:pt x="112834" y="71044"/>
                    <a:pt x="111640" y="69850"/>
                    <a:pt x="111640" y="67462"/>
                  </a:cubicBezTo>
                  <a:cubicBezTo>
                    <a:pt x="111640" y="65074"/>
                    <a:pt x="112834" y="62686"/>
                    <a:pt x="114028" y="61492"/>
                  </a:cubicBezTo>
                  <a:cubicBezTo>
                    <a:pt x="116416" y="60298"/>
                    <a:pt x="118804" y="59104"/>
                    <a:pt x="123580" y="59104"/>
                  </a:cubicBezTo>
                  <a:lnTo>
                    <a:pt x="129550" y="59104"/>
                  </a:lnTo>
                  <a:lnTo>
                    <a:pt x="129550" y="62686"/>
                  </a:lnTo>
                  <a:close/>
                  <a:moveTo>
                    <a:pt x="112834" y="30447"/>
                  </a:moveTo>
                  <a:cubicBezTo>
                    <a:pt x="109252" y="31641"/>
                    <a:pt x="105670" y="32835"/>
                    <a:pt x="103282" y="34029"/>
                  </a:cubicBezTo>
                  <a:lnTo>
                    <a:pt x="108058" y="43582"/>
                  </a:lnTo>
                  <a:cubicBezTo>
                    <a:pt x="110446" y="42387"/>
                    <a:pt x="112834" y="41193"/>
                    <a:pt x="115222" y="41193"/>
                  </a:cubicBezTo>
                  <a:cubicBezTo>
                    <a:pt x="117610" y="39999"/>
                    <a:pt x="119998" y="39999"/>
                    <a:pt x="122386" y="39999"/>
                  </a:cubicBezTo>
                  <a:cubicBezTo>
                    <a:pt x="124774" y="39999"/>
                    <a:pt x="127162" y="41193"/>
                    <a:pt x="128356" y="42387"/>
                  </a:cubicBezTo>
                  <a:cubicBezTo>
                    <a:pt x="129550" y="43582"/>
                    <a:pt x="130744" y="45970"/>
                    <a:pt x="130744" y="48358"/>
                  </a:cubicBezTo>
                  <a:lnTo>
                    <a:pt x="130744" y="50746"/>
                  </a:lnTo>
                  <a:lnTo>
                    <a:pt x="121192" y="50746"/>
                  </a:lnTo>
                  <a:cubicBezTo>
                    <a:pt x="112834" y="50746"/>
                    <a:pt x="106864" y="53133"/>
                    <a:pt x="103282" y="55522"/>
                  </a:cubicBezTo>
                  <a:cubicBezTo>
                    <a:pt x="99700" y="57910"/>
                    <a:pt x="97312" y="62686"/>
                    <a:pt x="97312" y="67462"/>
                  </a:cubicBezTo>
                  <a:cubicBezTo>
                    <a:pt x="97312" y="73432"/>
                    <a:pt x="98506" y="77014"/>
                    <a:pt x="102088" y="80596"/>
                  </a:cubicBezTo>
                  <a:cubicBezTo>
                    <a:pt x="105670" y="82984"/>
                    <a:pt x="109252" y="84178"/>
                    <a:pt x="114028" y="84178"/>
                  </a:cubicBezTo>
                  <a:cubicBezTo>
                    <a:pt x="118804" y="84178"/>
                    <a:pt x="122386" y="82984"/>
                    <a:pt x="124774" y="81790"/>
                  </a:cubicBezTo>
                  <a:cubicBezTo>
                    <a:pt x="127162" y="80596"/>
                    <a:pt x="129550" y="78208"/>
                    <a:pt x="131938" y="75820"/>
                  </a:cubicBezTo>
                  <a:lnTo>
                    <a:pt x="131938" y="75820"/>
                  </a:lnTo>
                  <a:lnTo>
                    <a:pt x="134326" y="82984"/>
                  </a:lnTo>
                  <a:lnTo>
                    <a:pt x="143878" y="82984"/>
                  </a:lnTo>
                  <a:lnTo>
                    <a:pt x="143878" y="47163"/>
                  </a:lnTo>
                  <a:cubicBezTo>
                    <a:pt x="143878" y="41193"/>
                    <a:pt x="141490" y="36417"/>
                    <a:pt x="137908" y="32835"/>
                  </a:cubicBezTo>
                  <a:cubicBezTo>
                    <a:pt x="134326" y="29253"/>
                    <a:pt x="128356" y="28059"/>
                    <a:pt x="121192" y="28059"/>
                  </a:cubicBezTo>
                  <a:cubicBezTo>
                    <a:pt x="119998" y="29253"/>
                    <a:pt x="116416" y="29253"/>
                    <a:pt x="112834" y="30447"/>
                  </a:cubicBezTo>
                  <a:moveTo>
                    <a:pt x="86566" y="8955"/>
                  </a:moveTo>
                  <a:lnTo>
                    <a:pt x="72238" y="8955"/>
                  </a:lnTo>
                  <a:lnTo>
                    <a:pt x="72238" y="82984"/>
                  </a:lnTo>
                  <a:lnTo>
                    <a:pt x="86566" y="82984"/>
                  </a:lnTo>
                  <a:lnTo>
                    <a:pt x="86566" y="8955"/>
                  </a:lnTo>
                  <a:close/>
                  <a:moveTo>
                    <a:pt x="48358" y="25671"/>
                  </a:moveTo>
                  <a:cubicBezTo>
                    <a:pt x="50745" y="26865"/>
                    <a:pt x="53133" y="28059"/>
                    <a:pt x="56716" y="29253"/>
                  </a:cubicBezTo>
                  <a:lnTo>
                    <a:pt x="61492" y="17313"/>
                  </a:lnTo>
                  <a:cubicBezTo>
                    <a:pt x="57910" y="16119"/>
                    <a:pt x="55522" y="14925"/>
                    <a:pt x="51940" y="13731"/>
                  </a:cubicBezTo>
                  <a:cubicBezTo>
                    <a:pt x="48358" y="12537"/>
                    <a:pt x="44775" y="12537"/>
                    <a:pt x="41193" y="12537"/>
                  </a:cubicBezTo>
                  <a:cubicBezTo>
                    <a:pt x="34029" y="12537"/>
                    <a:pt x="28059" y="13731"/>
                    <a:pt x="23283" y="17313"/>
                  </a:cubicBezTo>
                  <a:cubicBezTo>
                    <a:pt x="18507" y="20895"/>
                    <a:pt x="14925" y="24477"/>
                    <a:pt x="12537" y="30447"/>
                  </a:cubicBezTo>
                  <a:cubicBezTo>
                    <a:pt x="10149" y="36417"/>
                    <a:pt x="8955" y="42387"/>
                    <a:pt x="8955" y="49552"/>
                  </a:cubicBezTo>
                  <a:cubicBezTo>
                    <a:pt x="8955" y="56716"/>
                    <a:pt x="10149" y="62686"/>
                    <a:pt x="12537" y="68656"/>
                  </a:cubicBezTo>
                  <a:cubicBezTo>
                    <a:pt x="14925" y="73432"/>
                    <a:pt x="18507" y="78208"/>
                    <a:pt x="23283" y="80596"/>
                  </a:cubicBezTo>
                  <a:cubicBezTo>
                    <a:pt x="28059" y="82984"/>
                    <a:pt x="34029" y="85372"/>
                    <a:pt x="41193" y="85372"/>
                  </a:cubicBezTo>
                  <a:cubicBezTo>
                    <a:pt x="44775" y="85372"/>
                    <a:pt x="48358" y="85372"/>
                    <a:pt x="50745" y="84178"/>
                  </a:cubicBezTo>
                  <a:cubicBezTo>
                    <a:pt x="54328" y="84178"/>
                    <a:pt x="56716" y="82984"/>
                    <a:pt x="60298" y="81790"/>
                  </a:cubicBezTo>
                  <a:lnTo>
                    <a:pt x="60298" y="69850"/>
                  </a:lnTo>
                  <a:cubicBezTo>
                    <a:pt x="56716" y="71044"/>
                    <a:pt x="54328" y="72238"/>
                    <a:pt x="50745" y="72238"/>
                  </a:cubicBezTo>
                  <a:cubicBezTo>
                    <a:pt x="48358" y="73432"/>
                    <a:pt x="44775" y="73432"/>
                    <a:pt x="42387" y="73432"/>
                  </a:cubicBezTo>
                  <a:cubicBezTo>
                    <a:pt x="36417" y="73432"/>
                    <a:pt x="31641" y="71044"/>
                    <a:pt x="29253" y="67462"/>
                  </a:cubicBezTo>
                  <a:cubicBezTo>
                    <a:pt x="26865" y="63880"/>
                    <a:pt x="25671" y="57910"/>
                    <a:pt x="25671" y="50746"/>
                  </a:cubicBezTo>
                  <a:cubicBezTo>
                    <a:pt x="25671" y="43582"/>
                    <a:pt x="26865" y="37611"/>
                    <a:pt x="30447" y="32835"/>
                  </a:cubicBezTo>
                  <a:cubicBezTo>
                    <a:pt x="34029" y="28059"/>
                    <a:pt x="37611" y="26865"/>
                    <a:pt x="43582" y="26865"/>
                  </a:cubicBezTo>
                  <a:cubicBezTo>
                    <a:pt x="43582" y="24477"/>
                    <a:pt x="45970" y="25671"/>
                    <a:pt x="48358" y="25671"/>
                  </a:cubicBezTo>
                </a:path>
              </a:pathLst>
            </a:custGeom>
            <a:solidFill>
              <a:srgbClr val="8870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Freeform: Shape 620">
              <a:extLst>
                <a:ext uri="{FF2B5EF4-FFF2-40B4-BE49-F238E27FC236}">
                  <a16:creationId xmlns:a16="http://schemas.microsoft.com/office/drawing/2014/main" xmlns="" id="{967389A0-EE83-4BF0-894A-1981D0768A3D}"/>
                </a:ext>
              </a:extLst>
            </p:cNvPr>
            <p:cNvSpPr/>
            <p:nvPr/>
          </p:nvSpPr>
          <p:spPr>
            <a:xfrm>
              <a:off x="3870224" y="870605"/>
              <a:ext cx="422651" cy="105663"/>
            </a:xfrm>
            <a:custGeom>
              <a:avLst/>
              <a:gdLst>
                <a:gd name="connsiteX0" fmla="*/ 393427 w 429844"/>
                <a:gd name="connsiteY0" fmla="*/ 81790 h 107461"/>
                <a:gd name="connsiteX1" fmla="*/ 392233 w 429844"/>
                <a:gd name="connsiteY1" fmla="*/ 84178 h 107461"/>
                <a:gd name="connsiteX2" fmla="*/ 388651 w 429844"/>
                <a:gd name="connsiteY2" fmla="*/ 91342 h 107461"/>
                <a:gd name="connsiteX3" fmla="*/ 381487 w 429844"/>
                <a:gd name="connsiteY3" fmla="*/ 93730 h 107461"/>
                <a:gd name="connsiteX4" fmla="*/ 377905 w 429844"/>
                <a:gd name="connsiteY4" fmla="*/ 93730 h 107461"/>
                <a:gd name="connsiteX5" fmla="*/ 375517 w 429844"/>
                <a:gd name="connsiteY5" fmla="*/ 93730 h 107461"/>
                <a:gd name="connsiteX6" fmla="*/ 375517 w 429844"/>
                <a:gd name="connsiteY6" fmla="*/ 105670 h 107461"/>
                <a:gd name="connsiteX7" fmla="*/ 379099 w 429844"/>
                <a:gd name="connsiteY7" fmla="*/ 105670 h 107461"/>
                <a:gd name="connsiteX8" fmla="*/ 383875 w 429844"/>
                <a:gd name="connsiteY8" fmla="*/ 105670 h 107461"/>
                <a:gd name="connsiteX9" fmla="*/ 397009 w 429844"/>
                <a:gd name="connsiteY9" fmla="*/ 102088 h 107461"/>
                <a:gd name="connsiteX10" fmla="*/ 405367 w 429844"/>
                <a:gd name="connsiteY10" fmla="*/ 90148 h 107461"/>
                <a:gd name="connsiteX11" fmla="*/ 428053 w 429844"/>
                <a:gd name="connsiteY11" fmla="*/ 30447 h 107461"/>
                <a:gd name="connsiteX12" fmla="*/ 412531 w 429844"/>
                <a:gd name="connsiteY12" fmla="*/ 30447 h 107461"/>
                <a:gd name="connsiteX13" fmla="*/ 402979 w 429844"/>
                <a:gd name="connsiteY13" fmla="*/ 60298 h 107461"/>
                <a:gd name="connsiteX14" fmla="*/ 401785 w 429844"/>
                <a:gd name="connsiteY14" fmla="*/ 65074 h 107461"/>
                <a:gd name="connsiteX15" fmla="*/ 400591 w 429844"/>
                <a:gd name="connsiteY15" fmla="*/ 69850 h 107461"/>
                <a:gd name="connsiteX16" fmla="*/ 400591 w 429844"/>
                <a:gd name="connsiteY16" fmla="*/ 69850 h 107461"/>
                <a:gd name="connsiteX17" fmla="*/ 400591 w 429844"/>
                <a:gd name="connsiteY17" fmla="*/ 65074 h 107461"/>
                <a:gd name="connsiteX18" fmla="*/ 399397 w 429844"/>
                <a:gd name="connsiteY18" fmla="*/ 60298 h 107461"/>
                <a:gd name="connsiteX19" fmla="*/ 389845 w 429844"/>
                <a:gd name="connsiteY19" fmla="*/ 30447 h 107461"/>
                <a:gd name="connsiteX20" fmla="*/ 374323 w 429844"/>
                <a:gd name="connsiteY20" fmla="*/ 30447 h 107461"/>
                <a:gd name="connsiteX21" fmla="*/ 393427 w 429844"/>
                <a:gd name="connsiteY21" fmla="*/ 81790 h 107461"/>
                <a:gd name="connsiteX22" fmla="*/ 350442 w 429844"/>
                <a:gd name="connsiteY22" fmla="*/ 62686 h 107461"/>
                <a:gd name="connsiteX23" fmla="*/ 346860 w 429844"/>
                <a:gd name="connsiteY23" fmla="*/ 71044 h 107461"/>
                <a:gd name="connsiteX24" fmla="*/ 338502 w 429844"/>
                <a:gd name="connsiteY24" fmla="*/ 73432 h 107461"/>
                <a:gd name="connsiteX25" fmla="*/ 333726 w 429844"/>
                <a:gd name="connsiteY25" fmla="*/ 72238 h 107461"/>
                <a:gd name="connsiteX26" fmla="*/ 331338 w 429844"/>
                <a:gd name="connsiteY26" fmla="*/ 67462 h 107461"/>
                <a:gd name="connsiteX27" fmla="*/ 333726 w 429844"/>
                <a:gd name="connsiteY27" fmla="*/ 61492 h 107461"/>
                <a:gd name="connsiteX28" fmla="*/ 343278 w 429844"/>
                <a:gd name="connsiteY28" fmla="*/ 59104 h 107461"/>
                <a:gd name="connsiteX29" fmla="*/ 349248 w 429844"/>
                <a:gd name="connsiteY29" fmla="*/ 59104 h 107461"/>
                <a:gd name="connsiteX30" fmla="*/ 349248 w 429844"/>
                <a:gd name="connsiteY30" fmla="*/ 62686 h 107461"/>
                <a:gd name="connsiteX31" fmla="*/ 331338 w 429844"/>
                <a:gd name="connsiteY31" fmla="*/ 29253 h 107461"/>
                <a:gd name="connsiteX32" fmla="*/ 321786 w 429844"/>
                <a:gd name="connsiteY32" fmla="*/ 32835 h 107461"/>
                <a:gd name="connsiteX33" fmla="*/ 326562 w 429844"/>
                <a:gd name="connsiteY33" fmla="*/ 42387 h 107461"/>
                <a:gd name="connsiteX34" fmla="*/ 333726 w 429844"/>
                <a:gd name="connsiteY34" fmla="*/ 39999 h 107461"/>
                <a:gd name="connsiteX35" fmla="*/ 340890 w 429844"/>
                <a:gd name="connsiteY35" fmla="*/ 38805 h 107461"/>
                <a:gd name="connsiteX36" fmla="*/ 346860 w 429844"/>
                <a:gd name="connsiteY36" fmla="*/ 41194 h 107461"/>
                <a:gd name="connsiteX37" fmla="*/ 349248 w 429844"/>
                <a:gd name="connsiteY37" fmla="*/ 47164 h 107461"/>
                <a:gd name="connsiteX38" fmla="*/ 349248 w 429844"/>
                <a:gd name="connsiteY38" fmla="*/ 49552 h 107461"/>
                <a:gd name="connsiteX39" fmla="*/ 339696 w 429844"/>
                <a:gd name="connsiteY39" fmla="*/ 49552 h 107461"/>
                <a:gd name="connsiteX40" fmla="*/ 321786 w 429844"/>
                <a:gd name="connsiteY40" fmla="*/ 54328 h 107461"/>
                <a:gd name="connsiteX41" fmla="*/ 315816 w 429844"/>
                <a:gd name="connsiteY41" fmla="*/ 66268 h 107461"/>
                <a:gd name="connsiteX42" fmla="*/ 320592 w 429844"/>
                <a:gd name="connsiteY42" fmla="*/ 79402 h 107461"/>
                <a:gd name="connsiteX43" fmla="*/ 332532 w 429844"/>
                <a:gd name="connsiteY43" fmla="*/ 82984 h 107461"/>
                <a:gd name="connsiteX44" fmla="*/ 343278 w 429844"/>
                <a:gd name="connsiteY44" fmla="*/ 80596 h 107461"/>
                <a:gd name="connsiteX45" fmla="*/ 350442 w 429844"/>
                <a:gd name="connsiteY45" fmla="*/ 74626 h 107461"/>
                <a:gd name="connsiteX46" fmla="*/ 350442 w 429844"/>
                <a:gd name="connsiteY46" fmla="*/ 74626 h 107461"/>
                <a:gd name="connsiteX47" fmla="*/ 352830 w 429844"/>
                <a:gd name="connsiteY47" fmla="*/ 81790 h 107461"/>
                <a:gd name="connsiteX48" fmla="*/ 362382 w 429844"/>
                <a:gd name="connsiteY48" fmla="*/ 81790 h 107461"/>
                <a:gd name="connsiteX49" fmla="*/ 362382 w 429844"/>
                <a:gd name="connsiteY49" fmla="*/ 45970 h 107461"/>
                <a:gd name="connsiteX50" fmla="*/ 356412 w 429844"/>
                <a:gd name="connsiteY50" fmla="*/ 31641 h 107461"/>
                <a:gd name="connsiteX51" fmla="*/ 339696 w 429844"/>
                <a:gd name="connsiteY51" fmla="*/ 26865 h 107461"/>
                <a:gd name="connsiteX52" fmla="*/ 331338 w 429844"/>
                <a:gd name="connsiteY52" fmla="*/ 29253 h 107461"/>
                <a:gd name="connsiteX53" fmla="*/ 296712 w 429844"/>
                <a:gd name="connsiteY53" fmla="*/ 82984 h 107461"/>
                <a:gd name="connsiteX54" fmla="*/ 312234 w 429844"/>
                <a:gd name="connsiteY54" fmla="*/ 29253 h 107461"/>
                <a:gd name="connsiteX55" fmla="*/ 297906 w 429844"/>
                <a:gd name="connsiteY55" fmla="*/ 29253 h 107461"/>
                <a:gd name="connsiteX56" fmla="*/ 291936 w 429844"/>
                <a:gd name="connsiteY56" fmla="*/ 53134 h 107461"/>
                <a:gd name="connsiteX57" fmla="*/ 290742 w 429844"/>
                <a:gd name="connsiteY57" fmla="*/ 59104 h 107461"/>
                <a:gd name="connsiteX58" fmla="*/ 289548 w 429844"/>
                <a:gd name="connsiteY58" fmla="*/ 66268 h 107461"/>
                <a:gd name="connsiteX59" fmla="*/ 288354 w 429844"/>
                <a:gd name="connsiteY59" fmla="*/ 71044 h 107461"/>
                <a:gd name="connsiteX60" fmla="*/ 288354 w 429844"/>
                <a:gd name="connsiteY60" fmla="*/ 71044 h 107461"/>
                <a:gd name="connsiteX61" fmla="*/ 288354 w 429844"/>
                <a:gd name="connsiteY61" fmla="*/ 66268 h 107461"/>
                <a:gd name="connsiteX62" fmla="*/ 287160 w 429844"/>
                <a:gd name="connsiteY62" fmla="*/ 60298 h 107461"/>
                <a:gd name="connsiteX63" fmla="*/ 285966 w 429844"/>
                <a:gd name="connsiteY63" fmla="*/ 55522 h 107461"/>
                <a:gd name="connsiteX64" fmla="*/ 279996 w 429844"/>
                <a:gd name="connsiteY64" fmla="*/ 30447 h 107461"/>
                <a:gd name="connsiteX65" fmla="*/ 264474 w 429844"/>
                <a:gd name="connsiteY65" fmla="*/ 30447 h 107461"/>
                <a:gd name="connsiteX66" fmla="*/ 258503 w 429844"/>
                <a:gd name="connsiteY66" fmla="*/ 55522 h 107461"/>
                <a:gd name="connsiteX67" fmla="*/ 258503 w 429844"/>
                <a:gd name="connsiteY67" fmla="*/ 57910 h 107461"/>
                <a:gd name="connsiteX68" fmla="*/ 257310 w 429844"/>
                <a:gd name="connsiteY68" fmla="*/ 62686 h 107461"/>
                <a:gd name="connsiteX69" fmla="*/ 256115 w 429844"/>
                <a:gd name="connsiteY69" fmla="*/ 67462 h 107461"/>
                <a:gd name="connsiteX70" fmla="*/ 256115 w 429844"/>
                <a:gd name="connsiteY70" fmla="*/ 71044 h 107461"/>
                <a:gd name="connsiteX71" fmla="*/ 256115 w 429844"/>
                <a:gd name="connsiteY71" fmla="*/ 71044 h 107461"/>
                <a:gd name="connsiteX72" fmla="*/ 254921 w 429844"/>
                <a:gd name="connsiteY72" fmla="*/ 66268 h 107461"/>
                <a:gd name="connsiteX73" fmla="*/ 253727 w 429844"/>
                <a:gd name="connsiteY73" fmla="*/ 60298 h 107461"/>
                <a:gd name="connsiteX74" fmla="*/ 252533 w 429844"/>
                <a:gd name="connsiteY74" fmla="*/ 54328 h 107461"/>
                <a:gd name="connsiteX75" fmla="*/ 246563 w 429844"/>
                <a:gd name="connsiteY75" fmla="*/ 30447 h 107461"/>
                <a:gd name="connsiteX76" fmla="*/ 232235 w 429844"/>
                <a:gd name="connsiteY76" fmla="*/ 30447 h 107461"/>
                <a:gd name="connsiteX77" fmla="*/ 247757 w 429844"/>
                <a:gd name="connsiteY77" fmla="*/ 84178 h 107461"/>
                <a:gd name="connsiteX78" fmla="*/ 263280 w 429844"/>
                <a:gd name="connsiteY78" fmla="*/ 84178 h 107461"/>
                <a:gd name="connsiteX79" fmla="*/ 268056 w 429844"/>
                <a:gd name="connsiteY79" fmla="*/ 66268 h 107461"/>
                <a:gd name="connsiteX80" fmla="*/ 269250 w 429844"/>
                <a:gd name="connsiteY80" fmla="*/ 61492 h 107461"/>
                <a:gd name="connsiteX81" fmla="*/ 270444 w 429844"/>
                <a:gd name="connsiteY81" fmla="*/ 54328 h 107461"/>
                <a:gd name="connsiteX82" fmla="*/ 271638 w 429844"/>
                <a:gd name="connsiteY82" fmla="*/ 47164 h 107461"/>
                <a:gd name="connsiteX83" fmla="*/ 272832 w 429844"/>
                <a:gd name="connsiteY83" fmla="*/ 42387 h 107461"/>
                <a:gd name="connsiteX84" fmla="*/ 272832 w 429844"/>
                <a:gd name="connsiteY84" fmla="*/ 42387 h 107461"/>
                <a:gd name="connsiteX85" fmla="*/ 274026 w 429844"/>
                <a:gd name="connsiteY85" fmla="*/ 47164 h 107461"/>
                <a:gd name="connsiteX86" fmla="*/ 275220 w 429844"/>
                <a:gd name="connsiteY86" fmla="*/ 54328 h 107461"/>
                <a:gd name="connsiteX87" fmla="*/ 276414 w 429844"/>
                <a:gd name="connsiteY87" fmla="*/ 61492 h 107461"/>
                <a:gd name="connsiteX88" fmla="*/ 277608 w 429844"/>
                <a:gd name="connsiteY88" fmla="*/ 66268 h 107461"/>
                <a:gd name="connsiteX89" fmla="*/ 281190 w 429844"/>
                <a:gd name="connsiteY89" fmla="*/ 85372 h 107461"/>
                <a:gd name="connsiteX90" fmla="*/ 296712 w 429844"/>
                <a:gd name="connsiteY90" fmla="*/ 85372 h 107461"/>
                <a:gd name="connsiteX91" fmla="*/ 173729 w 429844"/>
                <a:gd name="connsiteY91" fmla="*/ 8955 h 107461"/>
                <a:gd name="connsiteX92" fmla="*/ 173729 w 429844"/>
                <a:gd name="connsiteY92" fmla="*/ 82984 h 107461"/>
                <a:gd name="connsiteX93" fmla="*/ 188057 w 429844"/>
                <a:gd name="connsiteY93" fmla="*/ 82984 h 107461"/>
                <a:gd name="connsiteX94" fmla="*/ 188057 w 429844"/>
                <a:gd name="connsiteY94" fmla="*/ 57910 h 107461"/>
                <a:gd name="connsiteX95" fmla="*/ 190445 w 429844"/>
                <a:gd name="connsiteY95" fmla="*/ 44775 h 107461"/>
                <a:gd name="connsiteX96" fmla="*/ 199997 w 429844"/>
                <a:gd name="connsiteY96" fmla="*/ 39999 h 107461"/>
                <a:gd name="connsiteX97" fmla="*/ 208355 w 429844"/>
                <a:gd name="connsiteY97" fmla="*/ 51940 h 107461"/>
                <a:gd name="connsiteX98" fmla="*/ 208355 w 429844"/>
                <a:gd name="connsiteY98" fmla="*/ 82984 h 107461"/>
                <a:gd name="connsiteX99" fmla="*/ 222683 w 429844"/>
                <a:gd name="connsiteY99" fmla="*/ 82984 h 107461"/>
                <a:gd name="connsiteX100" fmla="*/ 222683 w 429844"/>
                <a:gd name="connsiteY100" fmla="*/ 48358 h 107461"/>
                <a:gd name="connsiteX101" fmla="*/ 217907 w 429844"/>
                <a:gd name="connsiteY101" fmla="*/ 34029 h 107461"/>
                <a:gd name="connsiteX102" fmla="*/ 203579 w 429844"/>
                <a:gd name="connsiteY102" fmla="*/ 29253 h 107461"/>
                <a:gd name="connsiteX103" fmla="*/ 195221 w 429844"/>
                <a:gd name="connsiteY103" fmla="*/ 31641 h 107461"/>
                <a:gd name="connsiteX104" fmla="*/ 189251 w 429844"/>
                <a:gd name="connsiteY104" fmla="*/ 37611 h 107461"/>
                <a:gd name="connsiteX105" fmla="*/ 188057 w 429844"/>
                <a:gd name="connsiteY105" fmla="*/ 37611 h 107461"/>
                <a:gd name="connsiteX106" fmla="*/ 188057 w 429844"/>
                <a:gd name="connsiteY106" fmla="*/ 32835 h 107461"/>
                <a:gd name="connsiteX107" fmla="*/ 188057 w 429844"/>
                <a:gd name="connsiteY107" fmla="*/ 25671 h 107461"/>
                <a:gd name="connsiteX108" fmla="*/ 188057 w 429844"/>
                <a:gd name="connsiteY108" fmla="*/ 10149 h 107461"/>
                <a:gd name="connsiteX109" fmla="*/ 173729 w 429844"/>
                <a:gd name="connsiteY109" fmla="*/ 10149 h 107461"/>
                <a:gd name="connsiteX110" fmla="*/ 148654 w 429844"/>
                <a:gd name="connsiteY110" fmla="*/ 69850 h 107461"/>
                <a:gd name="connsiteX111" fmla="*/ 147460 w 429844"/>
                <a:gd name="connsiteY111" fmla="*/ 65074 h 107461"/>
                <a:gd name="connsiteX112" fmla="*/ 147460 w 429844"/>
                <a:gd name="connsiteY112" fmla="*/ 39999 h 107461"/>
                <a:gd name="connsiteX113" fmla="*/ 161789 w 429844"/>
                <a:gd name="connsiteY113" fmla="*/ 39999 h 107461"/>
                <a:gd name="connsiteX114" fmla="*/ 161789 w 429844"/>
                <a:gd name="connsiteY114" fmla="*/ 29253 h 107461"/>
                <a:gd name="connsiteX115" fmla="*/ 147460 w 429844"/>
                <a:gd name="connsiteY115" fmla="*/ 29253 h 107461"/>
                <a:gd name="connsiteX116" fmla="*/ 147460 w 429844"/>
                <a:gd name="connsiteY116" fmla="*/ 18507 h 107461"/>
                <a:gd name="connsiteX117" fmla="*/ 137908 w 429844"/>
                <a:gd name="connsiteY117" fmla="*/ 18507 h 107461"/>
                <a:gd name="connsiteX118" fmla="*/ 133132 w 429844"/>
                <a:gd name="connsiteY118" fmla="*/ 29253 h 107461"/>
                <a:gd name="connsiteX119" fmla="*/ 124774 w 429844"/>
                <a:gd name="connsiteY119" fmla="*/ 34029 h 107461"/>
                <a:gd name="connsiteX120" fmla="*/ 124774 w 429844"/>
                <a:gd name="connsiteY120" fmla="*/ 39999 h 107461"/>
                <a:gd name="connsiteX121" fmla="*/ 131938 w 429844"/>
                <a:gd name="connsiteY121" fmla="*/ 39999 h 107461"/>
                <a:gd name="connsiteX122" fmla="*/ 131938 w 429844"/>
                <a:gd name="connsiteY122" fmla="*/ 65074 h 107461"/>
                <a:gd name="connsiteX123" fmla="*/ 134326 w 429844"/>
                <a:gd name="connsiteY123" fmla="*/ 75820 h 107461"/>
                <a:gd name="connsiteX124" fmla="*/ 140296 w 429844"/>
                <a:gd name="connsiteY124" fmla="*/ 80596 h 107461"/>
                <a:gd name="connsiteX125" fmla="*/ 148654 w 429844"/>
                <a:gd name="connsiteY125" fmla="*/ 81790 h 107461"/>
                <a:gd name="connsiteX126" fmla="*/ 155819 w 429844"/>
                <a:gd name="connsiteY126" fmla="*/ 80596 h 107461"/>
                <a:gd name="connsiteX127" fmla="*/ 161789 w 429844"/>
                <a:gd name="connsiteY127" fmla="*/ 79402 h 107461"/>
                <a:gd name="connsiteX128" fmla="*/ 161789 w 429844"/>
                <a:gd name="connsiteY128" fmla="*/ 68656 h 107461"/>
                <a:gd name="connsiteX129" fmla="*/ 157012 w 429844"/>
                <a:gd name="connsiteY129" fmla="*/ 69850 h 107461"/>
                <a:gd name="connsiteX130" fmla="*/ 152236 w 429844"/>
                <a:gd name="connsiteY130" fmla="*/ 69850 h 107461"/>
                <a:gd name="connsiteX131" fmla="*/ 148654 w 429844"/>
                <a:gd name="connsiteY131" fmla="*/ 69850 h 107461"/>
                <a:gd name="connsiteX132" fmla="*/ 102088 w 429844"/>
                <a:gd name="connsiteY132" fmla="*/ 62686 h 107461"/>
                <a:gd name="connsiteX133" fmla="*/ 98506 w 429844"/>
                <a:gd name="connsiteY133" fmla="*/ 71044 h 107461"/>
                <a:gd name="connsiteX134" fmla="*/ 90148 w 429844"/>
                <a:gd name="connsiteY134" fmla="*/ 73432 h 107461"/>
                <a:gd name="connsiteX135" fmla="*/ 85372 w 429844"/>
                <a:gd name="connsiteY135" fmla="*/ 72238 h 107461"/>
                <a:gd name="connsiteX136" fmla="*/ 82984 w 429844"/>
                <a:gd name="connsiteY136" fmla="*/ 67462 h 107461"/>
                <a:gd name="connsiteX137" fmla="*/ 85372 w 429844"/>
                <a:gd name="connsiteY137" fmla="*/ 61492 h 107461"/>
                <a:gd name="connsiteX138" fmla="*/ 94924 w 429844"/>
                <a:gd name="connsiteY138" fmla="*/ 59104 h 107461"/>
                <a:gd name="connsiteX139" fmla="*/ 100894 w 429844"/>
                <a:gd name="connsiteY139" fmla="*/ 59104 h 107461"/>
                <a:gd name="connsiteX140" fmla="*/ 100894 w 429844"/>
                <a:gd name="connsiteY140" fmla="*/ 62686 h 107461"/>
                <a:gd name="connsiteX141" fmla="*/ 82984 w 429844"/>
                <a:gd name="connsiteY141" fmla="*/ 29253 h 107461"/>
                <a:gd name="connsiteX142" fmla="*/ 73432 w 429844"/>
                <a:gd name="connsiteY142" fmla="*/ 32835 h 107461"/>
                <a:gd name="connsiteX143" fmla="*/ 78208 w 429844"/>
                <a:gd name="connsiteY143" fmla="*/ 42387 h 107461"/>
                <a:gd name="connsiteX144" fmla="*/ 85372 w 429844"/>
                <a:gd name="connsiteY144" fmla="*/ 39999 h 107461"/>
                <a:gd name="connsiteX145" fmla="*/ 92536 w 429844"/>
                <a:gd name="connsiteY145" fmla="*/ 38805 h 107461"/>
                <a:gd name="connsiteX146" fmla="*/ 98506 w 429844"/>
                <a:gd name="connsiteY146" fmla="*/ 41194 h 107461"/>
                <a:gd name="connsiteX147" fmla="*/ 100894 w 429844"/>
                <a:gd name="connsiteY147" fmla="*/ 47164 h 107461"/>
                <a:gd name="connsiteX148" fmla="*/ 100894 w 429844"/>
                <a:gd name="connsiteY148" fmla="*/ 49552 h 107461"/>
                <a:gd name="connsiteX149" fmla="*/ 91342 w 429844"/>
                <a:gd name="connsiteY149" fmla="*/ 49552 h 107461"/>
                <a:gd name="connsiteX150" fmla="*/ 73432 w 429844"/>
                <a:gd name="connsiteY150" fmla="*/ 54328 h 107461"/>
                <a:gd name="connsiteX151" fmla="*/ 67462 w 429844"/>
                <a:gd name="connsiteY151" fmla="*/ 66268 h 107461"/>
                <a:gd name="connsiteX152" fmla="*/ 72238 w 429844"/>
                <a:gd name="connsiteY152" fmla="*/ 79402 h 107461"/>
                <a:gd name="connsiteX153" fmla="*/ 84178 w 429844"/>
                <a:gd name="connsiteY153" fmla="*/ 82984 h 107461"/>
                <a:gd name="connsiteX154" fmla="*/ 94924 w 429844"/>
                <a:gd name="connsiteY154" fmla="*/ 80596 h 107461"/>
                <a:gd name="connsiteX155" fmla="*/ 102088 w 429844"/>
                <a:gd name="connsiteY155" fmla="*/ 74626 h 107461"/>
                <a:gd name="connsiteX156" fmla="*/ 102088 w 429844"/>
                <a:gd name="connsiteY156" fmla="*/ 74626 h 107461"/>
                <a:gd name="connsiteX157" fmla="*/ 104476 w 429844"/>
                <a:gd name="connsiteY157" fmla="*/ 81790 h 107461"/>
                <a:gd name="connsiteX158" fmla="*/ 114028 w 429844"/>
                <a:gd name="connsiteY158" fmla="*/ 81790 h 107461"/>
                <a:gd name="connsiteX159" fmla="*/ 114028 w 429844"/>
                <a:gd name="connsiteY159" fmla="*/ 45970 h 107461"/>
                <a:gd name="connsiteX160" fmla="*/ 108058 w 429844"/>
                <a:gd name="connsiteY160" fmla="*/ 31641 h 107461"/>
                <a:gd name="connsiteX161" fmla="*/ 91342 w 429844"/>
                <a:gd name="connsiteY161" fmla="*/ 26865 h 107461"/>
                <a:gd name="connsiteX162" fmla="*/ 82984 w 429844"/>
                <a:gd name="connsiteY162" fmla="*/ 29253 h 107461"/>
                <a:gd name="connsiteX163" fmla="*/ 44775 w 429844"/>
                <a:gd name="connsiteY163" fmla="*/ 55522 h 107461"/>
                <a:gd name="connsiteX164" fmla="*/ 42387 w 429844"/>
                <a:gd name="connsiteY164" fmla="*/ 67462 h 107461"/>
                <a:gd name="connsiteX165" fmla="*/ 35223 w 429844"/>
                <a:gd name="connsiteY165" fmla="*/ 71044 h 107461"/>
                <a:gd name="connsiteX166" fmla="*/ 26865 w 429844"/>
                <a:gd name="connsiteY166" fmla="*/ 67462 h 107461"/>
                <a:gd name="connsiteX167" fmla="*/ 24477 w 429844"/>
                <a:gd name="connsiteY167" fmla="*/ 55522 h 107461"/>
                <a:gd name="connsiteX168" fmla="*/ 24477 w 429844"/>
                <a:gd name="connsiteY168" fmla="*/ 54328 h 107461"/>
                <a:gd name="connsiteX169" fmla="*/ 26865 w 429844"/>
                <a:gd name="connsiteY169" fmla="*/ 43582 h 107461"/>
                <a:gd name="connsiteX170" fmla="*/ 35223 w 429844"/>
                <a:gd name="connsiteY170" fmla="*/ 39999 h 107461"/>
                <a:gd name="connsiteX171" fmla="*/ 44775 w 429844"/>
                <a:gd name="connsiteY171" fmla="*/ 55522 h 107461"/>
                <a:gd name="connsiteX172" fmla="*/ 30447 w 429844"/>
                <a:gd name="connsiteY172" fmla="*/ 30447 h 107461"/>
                <a:gd name="connsiteX173" fmla="*/ 24477 w 429844"/>
                <a:gd name="connsiteY173" fmla="*/ 36417 h 107461"/>
                <a:gd name="connsiteX174" fmla="*/ 23283 w 429844"/>
                <a:gd name="connsiteY174" fmla="*/ 36417 h 107461"/>
                <a:gd name="connsiteX175" fmla="*/ 20895 w 429844"/>
                <a:gd name="connsiteY175" fmla="*/ 29253 h 107461"/>
                <a:gd name="connsiteX176" fmla="*/ 8955 w 429844"/>
                <a:gd name="connsiteY176" fmla="*/ 29253 h 107461"/>
                <a:gd name="connsiteX177" fmla="*/ 8955 w 429844"/>
                <a:gd name="connsiteY177" fmla="*/ 105670 h 107461"/>
                <a:gd name="connsiteX178" fmla="*/ 23283 w 429844"/>
                <a:gd name="connsiteY178" fmla="*/ 105670 h 107461"/>
                <a:gd name="connsiteX179" fmla="*/ 23283 w 429844"/>
                <a:gd name="connsiteY179" fmla="*/ 84178 h 107461"/>
                <a:gd name="connsiteX180" fmla="*/ 22089 w 429844"/>
                <a:gd name="connsiteY180" fmla="*/ 75820 h 107461"/>
                <a:gd name="connsiteX181" fmla="*/ 23283 w 429844"/>
                <a:gd name="connsiteY181" fmla="*/ 75820 h 107461"/>
                <a:gd name="connsiteX182" fmla="*/ 29253 w 429844"/>
                <a:gd name="connsiteY182" fmla="*/ 80596 h 107461"/>
                <a:gd name="connsiteX183" fmla="*/ 38805 w 429844"/>
                <a:gd name="connsiteY183" fmla="*/ 82984 h 107461"/>
                <a:gd name="connsiteX184" fmla="*/ 53133 w 429844"/>
                <a:gd name="connsiteY184" fmla="*/ 75820 h 107461"/>
                <a:gd name="connsiteX185" fmla="*/ 59104 w 429844"/>
                <a:gd name="connsiteY185" fmla="*/ 55522 h 107461"/>
                <a:gd name="connsiteX186" fmla="*/ 53133 w 429844"/>
                <a:gd name="connsiteY186" fmla="*/ 35223 h 107461"/>
                <a:gd name="connsiteX187" fmla="*/ 38805 w 429844"/>
                <a:gd name="connsiteY187" fmla="*/ 28059 h 107461"/>
                <a:gd name="connsiteX188" fmla="*/ 30447 w 429844"/>
                <a:gd name="connsiteY188" fmla="*/ 30447 h 10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429844" h="107461">
                  <a:moveTo>
                    <a:pt x="393427" y="81790"/>
                  </a:moveTo>
                  <a:lnTo>
                    <a:pt x="392233" y="84178"/>
                  </a:lnTo>
                  <a:cubicBezTo>
                    <a:pt x="391039" y="86566"/>
                    <a:pt x="389845" y="88954"/>
                    <a:pt x="388651" y="91342"/>
                  </a:cubicBezTo>
                  <a:cubicBezTo>
                    <a:pt x="387457" y="93730"/>
                    <a:pt x="385069" y="93730"/>
                    <a:pt x="381487" y="93730"/>
                  </a:cubicBezTo>
                  <a:cubicBezTo>
                    <a:pt x="380293" y="93730"/>
                    <a:pt x="379099" y="93730"/>
                    <a:pt x="377905" y="93730"/>
                  </a:cubicBezTo>
                  <a:lnTo>
                    <a:pt x="375517" y="93730"/>
                  </a:lnTo>
                  <a:lnTo>
                    <a:pt x="375517" y="105670"/>
                  </a:lnTo>
                  <a:cubicBezTo>
                    <a:pt x="376711" y="105670"/>
                    <a:pt x="377905" y="105670"/>
                    <a:pt x="379099" y="105670"/>
                  </a:cubicBezTo>
                  <a:cubicBezTo>
                    <a:pt x="380293" y="105670"/>
                    <a:pt x="381487" y="105670"/>
                    <a:pt x="383875" y="105670"/>
                  </a:cubicBezTo>
                  <a:cubicBezTo>
                    <a:pt x="388651" y="105670"/>
                    <a:pt x="393427" y="104476"/>
                    <a:pt x="397009" y="102088"/>
                  </a:cubicBezTo>
                  <a:cubicBezTo>
                    <a:pt x="400591" y="99700"/>
                    <a:pt x="404173" y="94924"/>
                    <a:pt x="405367" y="90148"/>
                  </a:cubicBezTo>
                  <a:lnTo>
                    <a:pt x="428053" y="30447"/>
                  </a:lnTo>
                  <a:lnTo>
                    <a:pt x="412531" y="30447"/>
                  </a:lnTo>
                  <a:lnTo>
                    <a:pt x="402979" y="60298"/>
                  </a:lnTo>
                  <a:cubicBezTo>
                    <a:pt x="402979" y="61492"/>
                    <a:pt x="401785" y="63880"/>
                    <a:pt x="401785" y="65074"/>
                  </a:cubicBezTo>
                  <a:cubicBezTo>
                    <a:pt x="401785" y="66268"/>
                    <a:pt x="401785" y="68656"/>
                    <a:pt x="400591" y="69850"/>
                  </a:cubicBezTo>
                  <a:lnTo>
                    <a:pt x="400591" y="69850"/>
                  </a:lnTo>
                  <a:cubicBezTo>
                    <a:pt x="400591" y="68656"/>
                    <a:pt x="400591" y="66268"/>
                    <a:pt x="400591" y="65074"/>
                  </a:cubicBezTo>
                  <a:cubicBezTo>
                    <a:pt x="400591" y="63880"/>
                    <a:pt x="399397" y="61492"/>
                    <a:pt x="399397" y="60298"/>
                  </a:cubicBezTo>
                  <a:lnTo>
                    <a:pt x="389845" y="30447"/>
                  </a:lnTo>
                  <a:lnTo>
                    <a:pt x="374323" y="30447"/>
                  </a:lnTo>
                  <a:lnTo>
                    <a:pt x="393427" y="81790"/>
                  </a:lnTo>
                  <a:close/>
                  <a:moveTo>
                    <a:pt x="350442" y="62686"/>
                  </a:moveTo>
                  <a:cubicBezTo>
                    <a:pt x="350442" y="66268"/>
                    <a:pt x="349248" y="68656"/>
                    <a:pt x="346860" y="71044"/>
                  </a:cubicBezTo>
                  <a:cubicBezTo>
                    <a:pt x="344472" y="73432"/>
                    <a:pt x="342084" y="73432"/>
                    <a:pt x="338502" y="73432"/>
                  </a:cubicBezTo>
                  <a:cubicBezTo>
                    <a:pt x="336114" y="73432"/>
                    <a:pt x="334920" y="73432"/>
                    <a:pt x="333726" y="72238"/>
                  </a:cubicBezTo>
                  <a:cubicBezTo>
                    <a:pt x="332532" y="71044"/>
                    <a:pt x="331338" y="69850"/>
                    <a:pt x="331338" y="67462"/>
                  </a:cubicBezTo>
                  <a:cubicBezTo>
                    <a:pt x="331338" y="65074"/>
                    <a:pt x="332532" y="62686"/>
                    <a:pt x="333726" y="61492"/>
                  </a:cubicBezTo>
                  <a:cubicBezTo>
                    <a:pt x="336114" y="60298"/>
                    <a:pt x="338502" y="59104"/>
                    <a:pt x="343278" y="59104"/>
                  </a:cubicBezTo>
                  <a:lnTo>
                    <a:pt x="349248" y="59104"/>
                  </a:lnTo>
                  <a:lnTo>
                    <a:pt x="349248" y="62686"/>
                  </a:lnTo>
                  <a:close/>
                  <a:moveTo>
                    <a:pt x="331338" y="29253"/>
                  </a:moveTo>
                  <a:cubicBezTo>
                    <a:pt x="327756" y="30447"/>
                    <a:pt x="324174" y="31641"/>
                    <a:pt x="321786" y="32835"/>
                  </a:cubicBezTo>
                  <a:lnTo>
                    <a:pt x="326562" y="42387"/>
                  </a:lnTo>
                  <a:cubicBezTo>
                    <a:pt x="328950" y="41194"/>
                    <a:pt x="331338" y="39999"/>
                    <a:pt x="333726" y="39999"/>
                  </a:cubicBezTo>
                  <a:cubicBezTo>
                    <a:pt x="336114" y="38805"/>
                    <a:pt x="338502" y="38805"/>
                    <a:pt x="340890" y="38805"/>
                  </a:cubicBezTo>
                  <a:cubicBezTo>
                    <a:pt x="343278" y="38805"/>
                    <a:pt x="345666" y="39999"/>
                    <a:pt x="346860" y="41194"/>
                  </a:cubicBezTo>
                  <a:cubicBezTo>
                    <a:pt x="348054" y="42387"/>
                    <a:pt x="349248" y="44775"/>
                    <a:pt x="349248" y="47164"/>
                  </a:cubicBezTo>
                  <a:lnTo>
                    <a:pt x="349248" y="49552"/>
                  </a:lnTo>
                  <a:lnTo>
                    <a:pt x="339696" y="49552"/>
                  </a:lnTo>
                  <a:cubicBezTo>
                    <a:pt x="331338" y="49552"/>
                    <a:pt x="325368" y="51940"/>
                    <a:pt x="321786" y="54328"/>
                  </a:cubicBezTo>
                  <a:cubicBezTo>
                    <a:pt x="318204" y="56716"/>
                    <a:pt x="315816" y="61492"/>
                    <a:pt x="315816" y="66268"/>
                  </a:cubicBezTo>
                  <a:cubicBezTo>
                    <a:pt x="315816" y="72238"/>
                    <a:pt x="317010" y="75820"/>
                    <a:pt x="320592" y="79402"/>
                  </a:cubicBezTo>
                  <a:cubicBezTo>
                    <a:pt x="324174" y="81790"/>
                    <a:pt x="327756" y="82984"/>
                    <a:pt x="332532" y="82984"/>
                  </a:cubicBezTo>
                  <a:cubicBezTo>
                    <a:pt x="337308" y="82984"/>
                    <a:pt x="340890" y="81790"/>
                    <a:pt x="343278" y="80596"/>
                  </a:cubicBezTo>
                  <a:cubicBezTo>
                    <a:pt x="345666" y="79402"/>
                    <a:pt x="348054" y="77014"/>
                    <a:pt x="350442" y="74626"/>
                  </a:cubicBezTo>
                  <a:lnTo>
                    <a:pt x="350442" y="74626"/>
                  </a:lnTo>
                  <a:lnTo>
                    <a:pt x="352830" y="81790"/>
                  </a:lnTo>
                  <a:lnTo>
                    <a:pt x="362382" y="81790"/>
                  </a:lnTo>
                  <a:lnTo>
                    <a:pt x="362382" y="45970"/>
                  </a:lnTo>
                  <a:cubicBezTo>
                    <a:pt x="362382" y="39999"/>
                    <a:pt x="359994" y="35223"/>
                    <a:pt x="356412" y="31641"/>
                  </a:cubicBezTo>
                  <a:cubicBezTo>
                    <a:pt x="352830" y="28059"/>
                    <a:pt x="346860" y="26865"/>
                    <a:pt x="339696" y="26865"/>
                  </a:cubicBezTo>
                  <a:cubicBezTo>
                    <a:pt x="338502" y="28059"/>
                    <a:pt x="334920" y="28059"/>
                    <a:pt x="331338" y="29253"/>
                  </a:cubicBezTo>
                  <a:moveTo>
                    <a:pt x="296712" y="82984"/>
                  </a:moveTo>
                  <a:lnTo>
                    <a:pt x="312234" y="29253"/>
                  </a:lnTo>
                  <a:lnTo>
                    <a:pt x="297906" y="29253"/>
                  </a:lnTo>
                  <a:lnTo>
                    <a:pt x="291936" y="53134"/>
                  </a:lnTo>
                  <a:cubicBezTo>
                    <a:pt x="291936" y="54328"/>
                    <a:pt x="290742" y="56716"/>
                    <a:pt x="290742" y="59104"/>
                  </a:cubicBezTo>
                  <a:cubicBezTo>
                    <a:pt x="290742" y="61492"/>
                    <a:pt x="289548" y="63880"/>
                    <a:pt x="289548" y="66268"/>
                  </a:cubicBezTo>
                  <a:cubicBezTo>
                    <a:pt x="289548" y="68656"/>
                    <a:pt x="289548" y="69850"/>
                    <a:pt x="288354" y="71044"/>
                  </a:cubicBezTo>
                  <a:lnTo>
                    <a:pt x="288354" y="71044"/>
                  </a:lnTo>
                  <a:cubicBezTo>
                    <a:pt x="288354" y="69850"/>
                    <a:pt x="288354" y="68656"/>
                    <a:pt x="288354" y="66268"/>
                  </a:cubicBezTo>
                  <a:cubicBezTo>
                    <a:pt x="288354" y="63880"/>
                    <a:pt x="288354" y="62686"/>
                    <a:pt x="287160" y="60298"/>
                  </a:cubicBezTo>
                  <a:cubicBezTo>
                    <a:pt x="287160" y="57910"/>
                    <a:pt x="285966" y="56716"/>
                    <a:pt x="285966" y="55522"/>
                  </a:cubicBezTo>
                  <a:lnTo>
                    <a:pt x="279996" y="30447"/>
                  </a:lnTo>
                  <a:lnTo>
                    <a:pt x="264474" y="30447"/>
                  </a:lnTo>
                  <a:lnTo>
                    <a:pt x="258503" y="55522"/>
                  </a:lnTo>
                  <a:cubicBezTo>
                    <a:pt x="258503" y="55522"/>
                    <a:pt x="258503" y="56716"/>
                    <a:pt x="258503" y="57910"/>
                  </a:cubicBezTo>
                  <a:cubicBezTo>
                    <a:pt x="258503" y="59104"/>
                    <a:pt x="258503" y="60298"/>
                    <a:pt x="257310" y="62686"/>
                  </a:cubicBezTo>
                  <a:cubicBezTo>
                    <a:pt x="257310" y="63880"/>
                    <a:pt x="257310" y="66268"/>
                    <a:pt x="256115" y="67462"/>
                  </a:cubicBezTo>
                  <a:cubicBezTo>
                    <a:pt x="256115" y="68656"/>
                    <a:pt x="256115" y="69850"/>
                    <a:pt x="256115" y="71044"/>
                  </a:cubicBezTo>
                  <a:lnTo>
                    <a:pt x="256115" y="71044"/>
                  </a:lnTo>
                  <a:cubicBezTo>
                    <a:pt x="256115" y="69850"/>
                    <a:pt x="256115" y="68656"/>
                    <a:pt x="254921" y="66268"/>
                  </a:cubicBezTo>
                  <a:cubicBezTo>
                    <a:pt x="254921" y="63880"/>
                    <a:pt x="253727" y="61492"/>
                    <a:pt x="253727" y="60298"/>
                  </a:cubicBezTo>
                  <a:cubicBezTo>
                    <a:pt x="253727" y="57910"/>
                    <a:pt x="252533" y="55522"/>
                    <a:pt x="252533" y="54328"/>
                  </a:cubicBezTo>
                  <a:lnTo>
                    <a:pt x="246563" y="30447"/>
                  </a:lnTo>
                  <a:lnTo>
                    <a:pt x="232235" y="30447"/>
                  </a:lnTo>
                  <a:lnTo>
                    <a:pt x="247757" y="84178"/>
                  </a:lnTo>
                  <a:lnTo>
                    <a:pt x="263280" y="84178"/>
                  </a:lnTo>
                  <a:lnTo>
                    <a:pt x="268056" y="66268"/>
                  </a:lnTo>
                  <a:cubicBezTo>
                    <a:pt x="268056" y="65074"/>
                    <a:pt x="269250" y="63880"/>
                    <a:pt x="269250" y="61492"/>
                  </a:cubicBezTo>
                  <a:cubicBezTo>
                    <a:pt x="269250" y="59104"/>
                    <a:pt x="270444" y="56716"/>
                    <a:pt x="270444" y="54328"/>
                  </a:cubicBezTo>
                  <a:cubicBezTo>
                    <a:pt x="270444" y="51940"/>
                    <a:pt x="271638" y="49552"/>
                    <a:pt x="271638" y="47164"/>
                  </a:cubicBezTo>
                  <a:cubicBezTo>
                    <a:pt x="271638" y="44775"/>
                    <a:pt x="272832" y="43582"/>
                    <a:pt x="272832" y="42387"/>
                  </a:cubicBezTo>
                  <a:lnTo>
                    <a:pt x="272832" y="42387"/>
                  </a:lnTo>
                  <a:cubicBezTo>
                    <a:pt x="272832" y="43582"/>
                    <a:pt x="272832" y="44775"/>
                    <a:pt x="274026" y="47164"/>
                  </a:cubicBezTo>
                  <a:cubicBezTo>
                    <a:pt x="274026" y="49552"/>
                    <a:pt x="275220" y="51940"/>
                    <a:pt x="275220" y="54328"/>
                  </a:cubicBezTo>
                  <a:cubicBezTo>
                    <a:pt x="275220" y="56716"/>
                    <a:pt x="276414" y="59104"/>
                    <a:pt x="276414" y="61492"/>
                  </a:cubicBezTo>
                  <a:cubicBezTo>
                    <a:pt x="276414" y="63880"/>
                    <a:pt x="277608" y="65074"/>
                    <a:pt x="277608" y="66268"/>
                  </a:cubicBezTo>
                  <a:lnTo>
                    <a:pt x="281190" y="85372"/>
                  </a:lnTo>
                  <a:lnTo>
                    <a:pt x="296712" y="85372"/>
                  </a:lnTo>
                  <a:close/>
                  <a:moveTo>
                    <a:pt x="173729" y="8955"/>
                  </a:moveTo>
                  <a:lnTo>
                    <a:pt x="173729" y="82984"/>
                  </a:lnTo>
                  <a:lnTo>
                    <a:pt x="188057" y="82984"/>
                  </a:lnTo>
                  <a:lnTo>
                    <a:pt x="188057" y="57910"/>
                  </a:lnTo>
                  <a:cubicBezTo>
                    <a:pt x="188057" y="51940"/>
                    <a:pt x="189251" y="48358"/>
                    <a:pt x="190445" y="44775"/>
                  </a:cubicBezTo>
                  <a:cubicBezTo>
                    <a:pt x="191639" y="41194"/>
                    <a:pt x="195221" y="39999"/>
                    <a:pt x="199997" y="39999"/>
                  </a:cubicBezTo>
                  <a:cubicBezTo>
                    <a:pt x="205967" y="39999"/>
                    <a:pt x="208355" y="43582"/>
                    <a:pt x="208355" y="51940"/>
                  </a:cubicBezTo>
                  <a:lnTo>
                    <a:pt x="208355" y="82984"/>
                  </a:lnTo>
                  <a:lnTo>
                    <a:pt x="222683" y="82984"/>
                  </a:lnTo>
                  <a:lnTo>
                    <a:pt x="222683" y="48358"/>
                  </a:lnTo>
                  <a:cubicBezTo>
                    <a:pt x="222683" y="41194"/>
                    <a:pt x="221489" y="36417"/>
                    <a:pt x="217907" y="34029"/>
                  </a:cubicBezTo>
                  <a:cubicBezTo>
                    <a:pt x="214325" y="30447"/>
                    <a:pt x="209549" y="29253"/>
                    <a:pt x="203579" y="29253"/>
                  </a:cubicBezTo>
                  <a:cubicBezTo>
                    <a:pt x="199997" y="29253"/>
                    <a:pt x="197609" y="30447"/>
                    <a:pt x="195221" y="31641"/>
                  </a:cubicBezTo>
                  <a:cubicBezTo>
                    <a:pt x="192833" y="32835"/>
                    <a:pt x="190445" y="35223"/>
                    <a:pt x="189251" y="37611"/>
                  </a:cubicBezTo>
                  <a:lnTo>
                    <a:pt x="188057" y="37611"/>
                  </a:lnTo>
                  <a:cubicBezTo>
                    <a:pt x="188057" y="36417"/>
                    <a:pt x="188057" y="35223"/>
                    <a:pt x="188057" y="32835"/>
                  </a:cubicBezTo>
                  <a:cubicBezTo>
                    <a:pt x="188057" y="30447"/>
                    <a:pt x="188057" y="28059"/>
                    <a:pt x="188057" y="25671"/>
                  </a:cubicBezTo>
                  <a:lnTo>
                    <a:pt x="188057" y="10149"/>
                  </a:lnTo>
                  <a:lnTo>
                    <a:pt x="173729" y="10149"/>
                  </a:lnTo>
                  <a:close/>
                  <a:moveTo>
                    <a:pt x="148654" y="69850"/>
                  </a:moveTo>
                  <a:cubicBezTo>
                    <a:pt x="147460" y="68656"/>
                    <a:pt x="147460" y="67462"/>
                    <a:pt x="147460" y="65074"/>
                  </a:cubicBezTo>
                  <a:lnTo>
                    <a:pt x="147460" y="39999"/>
                  </a:lnTo>
                  <a:lnTo>
                    <a:pt x="161789" y="39999"/>
                  </a:lnTo>
                  <a:lnTo>
                    <a:pt x="161789" y="29253"/>
                  </a:lnTo>
                  <a:lnTo>
                    <a:pt x="147460" y="29253"/>
                  </a:lnTo>
                  <a:lnTo>
                    <a:pt x="147460" y="18507"/>
                  </a:lnTo>
                  <a:lnTo>
                    <a:pt x="137908" y="18507"/>
                  </a:lnTo>
                  <a:lnTo>
                    <a:pt x="133132" y="29253"/>
                  </a:lnTo>
                  <a:lnTo>
                    <a:pt x="124774" y="34029"/>
                  </a:lnTo>
                  <a:lnTo>
                    <a:pt x="124774" y="39999"/>
                  </a:lnTo>
                  <a:lnTo>
                    <a:pt x="131938" y="39999"/>
                  </a:lnTo>
                  <a:lnTo>
                    <a:pt x="131938" y="65074"/>
                  </a:lnTo>
                  <a:cubicBezTo>
                    <a:pt x="131938" y="69850"/>
                    <a:pt x="133132" y="73432"/>
                    <a:pt x="134326" y="75820"/>
                  </a:cubicBezTo>
                  <a:cubicBezTo>
                    <a:pt x="135520" y="78208"/>
                    <a:pt x="137908" y="80596"/>
                    <a:pt x="140296" y="80596"/>
                  </a:cubicBezTo>
                  <a:cubicBezTo>
                    <a:pt x="142684" y="81790"/>
                    <a:pt x="145072" y="81790"/>
                    <a:pt x="148654" y="81790"/>
                  </a:cubicBezTo>
                  <a:cubicBezTo>
                    <a:pt x="151042" y="81790"/>
                    <a:pt x="153430" y="81790"/>
                    <a:pt x="155819" y="80596"/>
                  </a:cubicBezTo>
                  <a:cubicBezTo>
                    <a:pt x="158207" y="80596"/>
                    <a:pt x="160595" y="79402"/>
                    <a:pt x="161789" y="79402"/>
                  </a:cubicBezTo>
                  <a:lnTo>
                    <a:pt x="161789" y="68656"/>
                  </a:lnTo>
                  <a:cubicBezTo>
                    <a:pt x="160595" y="68656"/>
                    <a:pt x="158207" y="69850"/>
                    <a:pt x="157012" y="69850"/>
                  </a:cubicBezTo>
                  <a:cubicBezTo>
                    <a:pt x="155819" y="69850"/>
                    <a:pt x="153430" y="69850"/>
                    <a:pt x="152236" y="69850"/>
                  </a:cubicBezTo>
                  <a:cubicBezTo>
                    <a:pt x="151042" y="72238"/>
                    <a:pt x="149849" y="71044"/>
                    <a:pt x="148654" y="69850"/>
                  </a:cubicBezTo>
                  <a:moveTo>
                    <a:pt x="102088" y="62686"/>
                  </a:moveTo>
                  <a:cubicBezTo>
                    <a:pt x="102088" y="66268"/>
                    <a:pt x="100894" y="68656"/>
                    <a:pt x="98506" y="71044"/>
                  </a:cubicBezTo>
                  <a:cubicBezTo>
                    <a:pt x="96118" y="73432"/>
                    <a:pt x="93730" y="73432"/>
                    <a:pt x="90148" y="73432"/>
                  </a:cubicBezTo>
                  <a:cubicBezTo>
                    <a:pt x="87760" y="73432"/>
                    <a:pt x="86566" y="73432"/>
                    <a:pt x="85372" y="72238"/>
                  </a:cubicBezTo>
                  <a:cubicBezTo>
                    <a:pt x="84178" y="71044"/>
                    <a:pt x="82984" y="69850"/>
                    <a:pt x="82984" y="67462"/>
                  </a:cubicBezTo>
                  <a:cubicBezTo>
                    <a:pt x="82984" y="65074"/>
                    <a:pt x="84178" y="62686"/>
                    <a:pt x="85372" y="61492"/>
                  </a:cubicBezTo>
                  <a:cubicBezTo>
                    <a:pt x="87760" y="60298"/>
                    <a:pt x="90148" y="59104"/>
                    <a:pt x="94924" y="59104"/>
                  </a:cubicBezTo>
                  <a:lnTo>
                    <a:pt x="100894" y="59104"/>
                  </a:lnTo>
                  <a:lnTo>
                    <a:pt x="100894" y="62686"/>
                  </a:lnTo>
                  <a:close/>
                  <a:moveTo>
                    <a:pt x="82984" y="29253"/>
                  </a:moveTo>
                  <a:cubicBezTo>
                    <a:pt x="79402" y="30447"/>
                    <a:pt x="75820" y="31641"/>
                    <a:pt x="73432" y="32835"/>
                  </a:cubicBezTo>
                  <a:lnTo>
                    <a:pt x="78208" y="42387"/>
                  </a:lnTo>
                  <a:cubicBezTo>
                    <a:pt x="80596" y="41194"/>
                    <a:pt x="82984" y="39999"/>
                    <a:pt x="85372" y="39999"/>
                  </a:cubicBezTo>
                  <a:cubicBezTo>
                    <a:pt x="87760" y="38805"/>
                    <a:pt x="90148" y="38805"/>
                    <a:pt x="92536" y="38805"/>
                  </a:cubicBezTo>
                  <a:cubicBezTo>
                    <a:pt x="94924" y="38805"/>
                    <a:pt x="97312" y="39999"/>
                    <a:pt x="98506" y="41194"/>
                  </a:cubicBezTo>
                  <a:cubicBezTo>
                    <a:pt x="99700" y="42387"/>
                    <a:pt x="100894" y="44775"/>
                    <a:pt x="100894" y="47164"/>
                  </a:cubicBezTo>
                  <a:lnTo>
                    <a:pt x="100894" y="49552"/>
                  </a:lnTo>
                  <a:lnTo>
                    <a:pt x="91342" y="49552"/>
                  </a:lnTo>
                  <a:cubicBezTo>
                    <a:pt x="82984" y="49552"/>
                    <a:pt x="77014" y="51940"/>
                    <a:pt x="73432" y="54328"/>
                  </a:cubicBezTo>
                  <a:cubicBezTo>
                    <a:pt x="69850" y="56716"/>
                    <a:pt x="67462" y="61492"/>
                    <a:pt x="67462" y="66268"/>
                  </a:cubicBezTo>
                  <a:cubicBezTo>
                    <a:pt x="67462" y="72238"/>
                    <a:pt x="68656" y="75820"/>
                    <a:pt x="72238" y="79402"/>
                  </a:cubicBezTo>
                  <a:cubicBezTo>
                    <a:pt x="75820" y="81790"/>
                    <a:pt x="79402" y="82984"/>
                    <a:pt x="84178" y="82984"/>
                  </a:cubicBezTo>
                  <a:cubicBezTo>
                    <a:pt x="88954" y="82984"/>
                    <a:pt x="92536" y="81790"/>
                    <a:pt x="94924" y="80596"/>
                  </a:cubicBezTo>
                  <a:cubicBezTo>
                    <a:pt x="97312" y="79402"/>
                    <a:pt x="99700" y="77014"/>
                    <a:pt x="102088" y="74626"/>
                  </a:cubicBezTo>
                  <a:lnTo>
                    <a:pt x="102088" y="74626"/>
                  </a:lnTo>
                  <a:lnTo>
                    <a:pt x="104476" y="81790"/>
                  </a:lnTo>
                  <a:lnTo>
                    <a:pt x="114028" y="81790"/>
                  </a:lnTo>
                  <a:lnTo>
                    <a:pt x="114028" y="45970"/>
                  </a:lnTo>
                  <a:cubicBezTo>
                    <a:pt x="114028" y="39999"/>
                    <a:pt x="111640" y="35223"/>
                    <a:pt x="108058" y="31641"/>
                  </a:cubicBezTo>
                  <a:cubicBezTo>
                    <a:pt x="104476" y="28059"/>
                    <a:pt x="98506" y="26865"/>
                    <a:pt x="91342" y="26865"/>
                  </a:cubicBezTo>
                  <a:cubicBezTo>
                    <a:pt x="90148" y="28059"/>
                    <a:pt x="86566" y="28059"/>
                    <a:pt x="82984" y="29253"/>
                  </a:cubicBezTo>
                  <a:moveTo>
                    <a:pt x="44775" y="55522"/>
                  </a:moveTo>
                  <a:cubicBezTo>
                    <a:pt x="44775" y="60298"/>
                    <a:pt x="43581" y="65074"/>
                    <a:pt x="42387" y="67462"/>
                  </a:cubicBezTo>
                  <a:cubicBezTo>
                    <a:pt x="41193" y="69850"/>
                    <a:pt x="38805" y="71044"/>
                    <a:pt x="35223" y="71044"/>
                  </a:cubicBezTo>
                  <a:cubicBezTo>
                    <a:pt x="31641" y="71044"/>
                    <a:pt x="28059" y="69850"/>
                    <a:pt x="26865" y="67462"/>
                  </a:cubicBezTo>
                  <a:cubicBezTo>
                    <a:pt x="25671" y="65074"/>
                    <a:pt x="24477" y="60298"/>
                    <a:pt x="24477" y="55522"/>
                  </a:cubicBezTo>
                  <a:lnTo>
                    <a:pt x="24477" y="54328"/>
                  </a:lnTo>
                  <a:cubicBezTo>
                    <a:pt x="24477" y="49552"/>
                    <a:pt x="25671" y="45970"/>
                    <a:pt x="26865" y="43582"/>
                  </a:cubicBezTo>
                  <a:cubicBezTo>
                    <a:pt x="28059" y="41194"/>
                    <a:pt x="31641" y="39999"/>
                    <a:pt x="35223" y="39999"/>
                  </a:cubicBezTo>
                  <a:cubicBezTo>
                    <a:pt x="42387" y="39999"/>
                    <a:pt x="44775" y="44775"/>
                    <a:pt x="44775" y="55522"/>
                  </a:cubicBezTo>
                  <a:moveTo>
                    <a:pt x="30447" y="30447"/>
                  </a:moveTo>
                  <a:cubicBezTo>
                    <a:pt x="28059" y="31641"/>
                    <a:pt x="25671" y="34029"/>
                    <a:pt x="24477" y="36417"/>
                  </a:cubicBezTo>
                  <a:lnTo>
                    <a:pt x="23283" y="36417"/>
                  </a:lnTo>
                  <a:lnTo>
                    <a:pt x="20895" y="29253"/>
                  </a:lnTo>
                  <a:lnTo>
                    <a:pt x="8955" y="29253"/>
                  </a:lnTo>
                  <a:lnTo>
                    <a:pt x="8955" y="105670"/>
                  </a:lnTo>
                  <a:lnTo>
                    <a:pt x="23283" y="105670"/>
                  </a:lnTo>
                  <a:lnTo>
                    <a:pt x="23283" y="84178"/>
                  </a:lnTo>
                  <a:cubicBezTo>
                    <a:pt x="23283" y="81790"/>
                    <a:pt x="23283" y="79402"/>
                    <a:pt x="22089" y="75820"/>
                  </a:cubicBezTo>
                  <a:lnTo>
                    <a:pt x="23283" y="75820"/>
                  </a:lnTo>
                  <a:cubicBezTo>
                    <a:pt x="24477" y="77014"/>
                    <a:pt x="26865" y="79402"/>
                    <a:pt x="29253" y="80596"/>
                  </a:cubicBezTo>
                  <a:cubicBezTo>
                    <a:pt x="31641" y="81790"/>
                    <a:pt x="34029" y="82984"/>
                    <a:pt x="38805" y="82984"/>
                  </a:cubicBezTo>
                  <a:cubicBezTo>
                    <a:pt x="44775" y="82984"/>
                    <a:pt x="49551" y="80596"/>
                    <a:pt x="53133" y="75820"/>
                  </a:cubicBezTo>
                  <a:cubicBezTo>
                    <a:pt x="56716" y="71044"/>
                    <a:pt x="59104" y="63880"/>
                    <a:pt x="59104" y="55522"/>
                  </a:cubicBezTo>
                  <a:cubicBezTo>
                    <a:pt x="59104" y="45970"/>
                    <a:pt x="56716" y="39999"/>
                    <a:pt x="53133" y="35223"/>
                  </a:cubicBezTo>
                  <a:cubicBezTo>
                    <a:pt x="49551" y="30447"/>
                    <a:pt x="44775" y="28059"/>
                    <a:pt x="38805" y="28059"/>
                  </a:cubicBezTo>
                  <a:cubicBezTo>
                    <a:pt x="36417" y="28059"/>
                    <a:pt x="32835" y="29253"/>
                    <a:pt x="30447" y="30447"/>
                  </a:cubicBezTo>
                </a:path>
              </a:pathLst>
            </a:custGeom>
            <a:solidFill>
              <a:srgbClr val="8870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3" name="Freeform: Shape 627">
            <a:extLst>
              <a:ext uri="{FF2B5EF4-FFF2-40B4-BE49-F238E27FC236}">
                <a16:creationId xmlns:a16="http://schemas.microsoft.com/office/drawing/2014/main" xmlns="" id="{9027B7F9-2BF7-4EBF-AE7D-75EB4BC3A39A}"/>
              </a:ext>
            </a:extLst>
          </p:cNvPr>
          <p:cNvSpPr/>
          <p:nvPr/>
        </p:nvSpPr>
        <p:spPr>
          <a:xfrm>
            <a:off x="6043140" y="1325545"/>
            <a:ext cx="293508" cy="82182"/>
          </a:xfrm>
          <a:custGeom>
            <a:avLst/>
            <a:gdLst>
              <a:gd name="connsiteX0" fmla="*/ 263280 w 298502"/>
              <a:gd name="connsiteY0" fmla="*/ 30447 h 83580"/>
              <a:gd name="connsiteX1" fmla="*/ 256115 w 298502"/>
              <a:gd name="connsiteY1" fmla="*/ 36417 h 83580"/>
              <a:gd name="connsiteX2" fmla="*/ 254922 w 298502"/>
              <a:gd name="connsiteY2" fmla="*/ 36417 h 83580"/>
              <a:gd name="connsiteX3" fmla="*/ 252533 w 298502"/>
              <a:gd name="connsiteY3" fmla="*/ 29253 h 83580"/>
              <a:gd name="connsiteX4" fmla="*/ 241787 w 298502"/>
              <a:gd name="connsiteY4" fmla="*/ 29253 h 83580"/>
              <a:gd name="connsiteX5" fmla="*/ 241787 w 298502"/>
              <a:gd name="connsiteY5" fmla="*/ 82984 h 83580"/>
              <a:gd name="connsiteX6" fmla="*/ 256115 w 298502"/>
              <a:gd name="connsiteY6" fmla="*/ 82984 h 83580"/>
              <a:gd name="connsiteX7" fmla="*/ 256115 w 298502"/>
              <a:gd name="connsiteY7" fmla="*/ 57910 h 83580"/>
              <a:gd name="connsiteX8" fmla="*/ 258503 w 298502"/>
              <a:gd name="connsiteY8" fmla="*/ 44775 h 83580"/>
              <a:gd name="connsiteX9" fmla="*/ 268056 w 298502"/>
              <a:gd name="connsiteY9" fmla="*/ 39999 h 83580"/>
              <a:gd name="connsiteX10" fmla="*/ 274026 w 298502"/>
              <a:gd name="connsiteY10" fmla="*/ 42387 h 83580"/>
              <a:gd name="connsiteX11" fmla="*/ 276414 w 298502"/>
              <a:gd name="connsiteY11" fmla="*/ 50746 h 83580"/>
              <a:gd name="connsiteX12" fmla="*/ 276414 w 298502"/>
              <a:gd name="connsiteY12" fmla="*/ 81790 h 83580"/>
              <a:gd name="connsiteX13" fmla="*/ 290742 w 298502"/>
              <a:gd name="connsiteY13" fmla="*/ 81790 h 83580"/>
              <a:gd name="connsiteX14" fmla="*/ 290742 w 298502"/>
              <a:gd name="connsiteY14" fmla="*/ 48358 h 83580"/>
              <a:gd name="connsiteX15" fmla="*/ 285966 w 298502"/>
              <a:gd name="connsiteY15" fmla="*/ 34029 h 83580"/>
              <a:gd name="connsiteX16" fmla="*/ 271638 w 298502"/>
              <a:gd name="connsiteY16" fmla="*/ 29253 h 83580"/>
              <a:gd name="connsiteX17" fmla="*/ 263280 w 298502"/>
              <a:gd name="connsiteY17" fmla="*/ 30447 h 83580"/>
              <a:gd name="connsiteX18" fmla="*/ 213131 w 298502"/>
              <a:gd name="connsiteY18" fmla="*/ 82984 h 83580"/>
              <a:gd name="connsiteX19" fmla="*/ 227459 w 298502"/>
              <a:gd name="connsiteY19" fmla="*/ 82984 h 83580"/>
              <a:gd name="connsiteX20" fmla="*/ 227459 w 298502"/>
              <a:gd name="connsiteY20" fmla="*/ 29253 h 83580"/>
              <a:gd name="connsiteX21" fmla="*/ 213131 w 298502"/>
              <a:gd name="connsiteY21" fmla="*/ 29253 h 83580"/>
              <a:gd name="connsiteX22" fmla="*/ 213131 w 298502"/>
              <a:gd name="connsiteY22" fmla="*/ 82984 h 83580"/>
              <a:gd name="connsiteX23" fmla="*/ 214325 w 298502"/>
              <a:gd name="connsiteY23" fmla="*/ 10149 h 83580"/>
              <a:gd name="connsiteX24" fmla="*/ 211937 w 298502"/>
              <a:gd name="connsiteY24" fmla="*/ 16119 h 83580"/>
              <a:gd name="connsiteX25" fmla="*/ 214325 w 298502"/>
              <a:gd name="connsiteY25" fmla="*/ 22089 h 83580"/>
              <a:gd name="connsiteX26" fmla="*/ 220295 w 298502"/>
              <a:gd name="connsiteY26" fmla="*/ 23283 h 83580"/>
              <a:gd name="connsiteX27" fmla="*/ 226265 w 298502"/>
              <a:gd name="connsiteY27" fmla="*/ 22089 h 83580"/>
              <a:gd name="connsiteX28" fmla="*/ 228653 w 298502"/>
              <a:gd name="connsiteY28" fmla="*/ 16119 h 83580"/>
              <a:gd name="connsiteX29" fmla="*/ 226265 w 298502"/>
              <a:gd name="connsiteY29" fmla="*/ 10149 h 83580"/>
              <a:gd name="connsiteX30" fmla="*/ 220295 w 298502"/>
              <a:gd name="connsiteY30" fmla="*/ 8955 h 83580"/>
              <a:gd name="connsiteX31" fmla="*/ 214325 w 298502"/>
              <a:gd name="connsiteY31" fmla="*/ 10149 h 83580"/>
              <a:gd name="connsiteX32" fmla="*/ 188057 w 298502"/>
              <a:gd name="connsiteY32" fmla="*/ 71044 h 83580"/>
              <a:gd name="connsiteX33" fmla="*/ 186863 w 298502"/>
              <a:gd name="connsiteY33" fmla="*/ 66268 h 83580"/>
              <a:gd name="connsiteX34" fmla="*/ 186863 w 298502"/>
              <a:gd name="connsiteY34" fmla="*/ 41193 h 83580"/>
              <a:gd name="connsiteX35" fmla="*/ 201191 w 298502"/>
              <a:gd name="connsiteY35" fmla="*/ 41193 h 83580"/>
              <a:gd name="connsiteX36" fmla="*/ 201191 w 298502"/>
              <a:gd name="connsiteY36" fmla="*/ 30447 h 83580"/>
              <a:gd name="connsiteX37" fmla="*/ 186863 w 298502"/>
              <a:gd name="connsiteY37" fmla="*/ 30447 h 83580"/>
              <a:gd name="connsiteX38" fmla="*/ 186863 w 298502"/>
              <a:gd name="connsiteY38" fmla="*/ 19701 h 83580"/>
              <a:gd name="connsiteX39" fmla="*/ 177311 w 298502"/>
              <a:gd name="connsiteY39" fmla="*/ 19701 h 83580"/>
              <a:gd name="connsiteX40" fmla="*/ 172535 w 298502"/>
              <a:gd name="connsiteY40" fmla="*/ 30447 h 83580"/>
              <a:gd name="connsiteX41" fmla="*/ 164177 w 298502"/>
              <a:gd name="connsiteY41" fmla="*/ 35223 h 83580"/>
              <a:gd name="connsiteX42" fmla="*/ 164177 w 298502"/>
              <a:gd name="connsiteY42" fmla="*/ 41193 h 83580"/>
              <a:gd name="connsiteX43" fmla="*/ 171341 w 298502"/>
              <a:gd name="connsiteY43" fmla="*/ 41193 h 83580"/>
              <a:gd name="connsiteX44" fmla="*/ 171341 w 298502"/>
              <a:gd name="connsiteY44" fmla="*/ 66268 h 83580"/>
              <a:gd name="connsiteX45" fmla="*/ 173729 w 298502"/>
              <a:gd name="connsiteY45" fmla="*/ 77014 h 83580"/>
              <a:gd name="connsiteX46" fmla="*/ 179699 w 298502"/>
              <a:gd name="connsiteY46" fmla="*/ 81790 h 83580"/>
              <a:gd name="connsiteX47" fmla="*/ 188057 w 298502"/>
              <a:gd name="connsiteY47" fmla="*/ 82984 h 83580"/>
              <a:gd name="connsiteX48" fmla="*/ 195221 w 298502"/>
              <a:gd name="connsiteY48" fmla="*/ 81790 h 83580"/>
              <a:gd name="connsiteX49" fmla="*/ 201191 w 298502"/>
              <a:gd name="connsiteY49" fmla="*/ 80596 h 83580"/>
              <a:gd name="connsiteX50" fmla="*/ 201191 w 298502"/>
              <a:gd name="connsiteY50" fmla="*/ 69850 h 83580"/>
              <a:gd name="connsiteX51" fmla="*/ 196415 w 298502"/>
              <a:gd name="connsiteY51" fmla="*/ 71044 h 83580"/>
              <a:gd name="connsiteX52" fmla="*/ 191639 w 298502"/>
              <a:gd name="connsiteY52" fmla="*/ 71044 h 83580"/>
              <a:gd name="connsiteX53" fmla="*/ 188057 w 298502"/>
              <a:gd name="connsiteY53" fmla="*/ 71044 h 83580"/>
              <a:gd name="connsiteX54" fmla="*/ 151042 w 298502"/>
              <a:gd name="connsiteY54" fmla="*/ 82984 h 83580"/>
              <a:gd name="connsiteX55" fmla="*/ 158207 w 298502"/>
              <a:gd name="connsiteY55" fmla="*/ 79402 h 83580"/>
              <a:gd name="connsiteX56" fmla="*/ 158207 w 298502"/>
              <a:gd name="connsiteY56" fmla="*/ 67462 h 83580"/>
              <a:gd name="connsiteX57" fmla="*/ 151042 w 298502"/>
              <a:gd name="connsiteY57" fmla="*/ 71044 h 83580"/>
              <a:gd name="connsiteX58" fmla="*/ 142684 w 298502"/>
              <a:gd name="connsiteY58" fmla="*/ 72238 h 83580"/>
              <a:gd name="connsiteX59" fmla="*/ 134326 w 298502"/>
              <a:gd name="connsiteY59" fmla="*/ 68656 h 83580"/>
              <a:gd name="connsiteX60" fmla="*/ 131938 w 298502"/>
              <a:gd name="connsiteY60" fmla="*/ 56716 h 83580"/>
              <a:gd name="connsiteX61" fmla="*/ 142684 w 298502"/>
              <a:gd name="connsiteY61" fmla="*/ 41193 h 83580"/>
              <a:gd name="connsiteX62" fmla="*/ 148654 w 298502"/>
              <a:gd name="connsiteY62" fmla="*/ 42387 h 83580"/>
              <a:gd name="connsiteX63" fmla="*/ 154624 w 298502"/>
              <a:gd name="connsiteY63" fmla="*/ 44775 h 83580"/>
              <a:gd name="connsiteX64" fmla="*/ 159401 w 298502"/>
              <a:gd name="connsiteY64" fmla="*/ 34029 h 83580"/>
              <a:gd name="connsiteX65" fmla="*/ 152236 w 298502"/>
              <a:gd name="connsiteY65" fmla="*/ 31641 h 83580"/>
              <a:gd name="connsiteX66" fmla="*/ 142684 w 298502"/>
              <a:gd name="connsiteY66" fmla="*/ 30447 h 83580"/>
              <a:gd name="connsiteX67" fmla="*/ 129550 w 298502"/>
              <a:gd name="connsiteY67" fmla="*/ 32835 h 83580"/>
              <a:gd name="connsiteX68" fmla="*/ 119998 w 298502"/>
              <a:gd name="connsiteY68" fmla="*/ 42387 h 83580"/>
              <a:gd name="connsiteX69" fmla="*/ 116416 w 298502"/>
              <a:gd name="connsiteY69" fmla="*/ 57910 h 83580"/>
              <a:gd name="connsiteX70" fmla="*/ 122386 w 298502"/>
              <a:gd name="connsiteY70" fmla="*/ 78208 h 83580"/>
              <a:gd name="connsiteX71" fmla="*/ 140296 w 298502"/>
              <a:gd name="connsiteY71" fmla="*/ 84178 h 83580"/>
              <a:gd name="connsiteX72" fmla="*/ 151042 w 298502"/>
              <a:gd name="connsiteY72" fmla="*/ 82984 h 83580"/>
              <a:gd name="connsiteX73" fmla="*/ 92536 w 298502"/>
              <a:gd name="connsiteY73" fmla="*/ 42387 h 83580"/>
              <a:gd name="connsiteX74" fmla="*/ 94924 w 298502"/>
              <a:gd name="connsiteY74" fmla="*/ 50746 h 83580"/>
              <a:gd name="connsiteX75" fmla="*/ 74626 w 298502"/>
              <a:gd name="connsiteY75" fmla="*/ 50746 h 83580"/>
              <a:gd name="connsiteX76" fmla="*/ 78208 w 298502"/>
              <a:gd name="connsiteY76" fmla="*/ 42387 h 83580"/>
              <a:gd name="connsiteX77" fmla="*/ 85372 w 298502"/>
              <a:gd name="connsiteY77" fmla="*/ 39999 h 83580"/>
              <a:gd name="connsiteX78" fmla="*/ 92536 w 298502"/>
              <a:gd name="connsiteY78" fmla="*/ 42387 h 83580"/>
              <a:gd name="connsiteX79" fmla="*/ 72238 w 298502"/>
              <a:gd name="connsiteY79" fmla="*/ 31641 h 83580"/>
              <a:gd name="connsiteX80" fmla="*/ 63880 w 298502"/>
              <a:gd name="connsiteY80" fmla="*/ 41193 h 83580"/>
              <a:gd name="connsiteX81" fmla="*/ 60298 w 298502"/>
              <a:gd name="connsiteY81" fmla="*/ 56716 h 83580"/>
              <a:gd name="connsiteX82" fmla="*/ 63880 w 298502"/>
              <a:gd name="connsiteY82" fmla="*/ 72238 h 83580"/>
              <a:gd name="connsiteX83" fmla="*/ 73432 w 298502"/>
              <a:gd name="connsiteY83" fmla="*/ 81790 h 83580"/>
              <a:gd name="connsiteX84" fmla="*/ 87760 w 298502"/>
              <a:gd name="connsiteY84" fmla="*/ 84178 h 83580"/>
              <a:gd name="connsiteX85" fmla="*/ 98506 w 298502"/>
              <a:gd name="connsiteY85" fmla="*/ 82984 h 83580"/>
              <a:gd name="connsiteX86" fmla="*/ 106864 w 298502"/>
              <a:gd name="connsiteY86" fmla="*/ 80596 h 83580"/>
              <a:gd name="connsiteX87" fmla="*/ 106864 w 298502"/>
              <a:gd name="connsiteY87" fmla="*/ 69850 h 83580"/>
              <a:gd name="connsiteX88" fmla="*/ 98506 w 298502"/>
              <a:gd name="connsiteY88" fmla="*/ 73432 h 83580"/>
              <a:gd name="connsiteX89" fmla="*/ 88954 w 298502"/>
              <a:gd name="connsiteY89" fmla="*/ 74626 h 83580"/>
              <a:gd name="connsiteX90" fmla="*/ 79402 w 298502"/>
              <a:gd name="connsiteY90" fmla="*/ 71044 h 83580"/>
              <a:gd name="connsiteX91" fmla="*/ 75820 w 298502"/>
              <a:gd name="connsiteY91" fmla="*/ 61492 h 83580"/>
              <a:gd name="connsiteX92" fmla="*/ 110446 w 298502"/>
              <a:gd name="connsiteY92" fmla="*/ 61492 h 83580"/>
              <a:gd name="connsiteX93" fmla="*/ 110446 w 298502"/>
              <a:gd name="connsiteY93" fmla="*/ 54328 h 83580"/>
              <a:gd name="connsiteX94" fmla="*/ 104476 w 298502"/>
              <a:gd name="connsiteY94" fmla="*/ 36417 h 83580"/>
              <a:gd name="connsiteX95" fmla="*/ 86566 w 298502"/>
              <a:gd name="connsiteY95" fmla="*/ 30447 h 83580"/>
              <a:gd name="connsiteX96" fmla="*/ 72238 w 298502"/>
              <a:gd name="connsiteY96" fmla="*/ 31641 h 83580"/>
              <a:gd name="connsiteX97" fmla="*/ 51940 w 298502"/>
              <a:gd name="connsiteY97" fmla="*/ 82984 h 83580"/>
              <a:gd name="connsiteX98" fmla="*/ 51940 w 298502"/>
              <a:gd name="connsiteY98" fmla="*/ 71044 h 83580"/>
              <a:gd name="connsiteX99" fmla="*/ 23283 w 298502"/>
              <a:gd name="connsiteY99" fmla="*/ 71044 h 83580"/>
              <a:gd name="connsiteX100" fmla="*/ 23283 w 298502"/>
              <a:gd name="connsiteY100" fmla="*/ 13731 h 83580"/>
              <a:gd name="connsiteX101" fmla="*/ 8955 w 298502"/>
              <a:gd name="connsiteY101" fmla="*/ 13731 h 83580"/>
              <a:gd name="connsiteX102" fmla="*/ 8955 w 298502"/>
              <a:gd name="connsiteY102" fmla="*/ 82984 h 83580"/>
              <a:gd name="connsiteX103" fmla="*/ 51940 w 298502"/>
              <a:gd name="connsiteY103" fmla="*/ 82984 h 8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98502" h="83580">
                <a:moveTo>
                  <a:pt x="263280" y="30447"/>
                </a:moveTo>
                <a:cubicBezTo>
                  <a:pt x="260892" y="31641"/>
                  <a:pt x="258503" y="34029"/>
                  <a:pt x="256115" y="36417"/>
                </a:cubicBezTo>
                <a:lnTo>
                  <a:pt x="254922" y="36417"/>
                </a:lnTo>
                <a:lnTo>
                  <a:pt x="252533" y="29253"/>
                </a:lnTo>
                <a:lnTo>
                  <a:pt x="241787" y="29253"/>
                </a:lnTo>
                <a:lnTo>
                  <a:pt x="241787" y="82984"/>
                </a:lnTo>
                <a:lnTo>
                  <a:pt x="256115" y="82984"/>
                </a:lnTo>
                <a:lnTo>
                  <a:pt x="256115" y="57910"/>
                </a:lnTo>
                <a:cubicBezTo>
                  <a:pt x="256115" y="51940"/>
                  <a:pt x="257310" y="48358"/>
                  <a:pt x="258503" y="44775"/>
                </a:cubicBezTo>
                <a:cubicBezTo>
                  <a:pt x="259698" y="41193"/>
                  <a:pt x="263280" y="39999"/>
                  <a:pt x="268056" y="39999"/>
                </a:cubicBezTo>
                <a:cubicBezTo>
                  <a:pt x="271638" y="39999"/>
                  <a:pt x="272832" y="41193"/>
                  <a:pt x="274026" y="42387"/>
                </a:cubicBezTo>
                <a:cubicBezTo>
                  <a:pt x="275220" y="44775"/>
                  <a:pt x="276414" y="47163"/>
                  <a:pt x="276414" y="50746"/>
                </a:cubicBezTo>
                <a:lnTo>
                  <a:pt x="276414" y="81790"/>
                </a:lnTo>
                <a:lnTo>
                  <a:pt x="290742" y="81790"/>
                </a:lnTo>
                <a:lnTo>
                  <a:pt x="290742" y="48358"/>
                </a:lnTo>
                <a:cubicBezTo>
                  <a:pt x="290742" y="41193"/>
                  <a:pt x="289548" y="36417"/>
                  <a:pt x="285966" y="34029"/>
                </a:cubicBezTo>
                <a:cubicBezTo>
                  <a:pt x="282384" y="30447"/>
                  <a:pt x="277608" y="29253"/>
                  <a:pt x="271638" y="29253"/>
                </a:cubicBezTo>
                <a:cubicBezTo>
                  <a:pt x="269250" y="29253"/>
                  <a:pt x="266862" y="29253"/>
                  <a:pt x="263280" y="30447"/>
                </a:cubicBezTo>
                <a:moveTo>
                  <a:pt x="213131" y="82984"/>
                </a:moveTo>
                <a:lnTo>
                  <a:pt x="227459" y="82984"/>
                </a:lnTo>
                <a:lnTo>
                  <a:pt x="227459" y="29253"/>
                </a:lnTo>
                <a:lnTo>
                  <a:pt x="213131" y="29253"/>
                </a:lnTo>
                <a:lnTo>
                  <a:pt x="213131" y="82984"/>
                </a:lnTo>
                <a:close/>
                <a:moveTo>
                  <a:pt x="214325" y="10149"/>
                </a:moveTo>
                <a:cubicBezTo>
                  <a:pt x="213131" y="11343"/>
                  <a:pt x="211937" y="12537"/>
                  <a:pt x="211937" y="16119"/>
                </a:cubicBezTo>
                <a:cubicBezTo>
                  <a:pt x="211937" y="18507"/>
                  <a:pt x="213131" y="20895"/>
                  <a:pt x="214325" y="22089"/>
                </a:cubicBezTo>
                <a:cubicBezTo>
                  <a:pt x="215519" y="23283"/>
                  <a:pt x="217907" y="23283"/>
                  <a:pt x="220295" y="23283"/>
                </a:cubicBezTo>
                <a:cubicBezTo>
                  <a:pt x="222683" y="23283"/>
                  <a:pt x="223877" y="23283"/>
                  <a:pt x="226265" y="22089"/>
                </a:cubicBezTo>
                <a:cubicBezTo>
                  <a:pt x="227459" y="20895"/>
                  <a:pt x="228653" y="19701"/>
                  <a:pt x="228653" y="16119"/>
                </a:cubicBezTo>
                <a:cubicBezTo>
                  <a:pt x="228653" y="13731"/>
                  <a:pt x="227459" y="11343"/>
                  <a:pt x="226265" y="10149"/>
                </a:cubicBezTo>
                <a:cubicBezTo>
                  <a:pt x="225071" y="8955"/>
                  <a:pt x="222683" y="8955"/>
                  <a:pt x="220295" y="8955"/>
                </a:cubicBezTo>
                <a:cubicBezTo>
                  <a:pt x="217907" y="8955"/>
                  <a:pt x="216713" y="8955"/>
                  <a:pt x="214325" y="10149"/>
                </a:cubicBezTo>
                <a:moveTo>
                  <a:pt x="188057" y="71044"/>
                </a:moveTo>
                <a:cubicBezTo>
                  <a:pt x="186863" y="69850"/>
                  <a:pt x="186863" y="68656"/>
                  <a:pt x="186863" y="66268"/>
                </a:cubicBezTo>
                <a:lnTo>
                  <a:pt x="186863" y="41193"/>
                </a:lnTo>
                <a:lnTo>
                  <a:pt x="201191" y="41193"/>
                </a:lnTo>
                <a:lnTo>
                  <a:pt x="201191" y="30447"/>
                </a:lnTo>
                <a:lnTo>
                  <a:pt x="186863" y="30447"/>
                </a:lnTo>
                <a:lnTo>
                  <a:pt x="186863" y="19701"/>
                </a:lnTo>
                <a:lnTo>
                  <a:pt x="177311" y="19701"/>
                </a:lnTo>
                <a:lnTo>
                  <a:pt x="172535" y="30447"/>
                </a:lnTo>
                <a:lnTo>
                  <a:pt x="164177" y="35223"/>
                </a:lnTo>
                <a:lnTo>
                  <a:pt x="164177" y="41193"/>
                </a:lnTo>
                <a:lnTo>
                  <a:pt x="171341" y="41193"/>
                </a:lnTo>
                <a:lnTo>
                  <a:pt x="171341" y="66268"/>
                </a:lnTo>
                <a:cubicBezTo>
                  <a:pt x="171341" y="71044"/>
                  <a:pt x="172535" y="74626"/>
                  <a:pt x="173729" y="77014"/>
                </a:cubicBezTo>
                <a:cubicBezTo>
                  <a:pt x="174923" y="79402"/>
                  <a:pt x="177311" y="81790"/>
                  <a:pt x="179699" y="81790"/>
                </a:cubicBezTo>
                <a:cubicBezTo>
                  <a:pt x="182087" y="82984"/>
                  <a:pt x="184475" y="82984"/>
                  <a:pt x="188057" y="82984"/>
                </a:cubicBezTo>
                <a:cubicBezTo>
                  <a:pt x="190445" y="82984"/>
                  <a:pt x="192833" y="82984"/>
                  <a:pt x="195221" y="81790"/>
                </a:cubicBezTo>
                <a:cubicBezTo>
                  <a:pt x="197609" y="81790"/>
                  <a:pt x="199997" y="80596"/>
                  <a:pt x="201191" y="80596"/>
                </a:cubicBezTo>
                <a:lnTo>
                  <a:pt x="201191" y="69850"/>
                </a:lnTo>
                <a:cubicBezTo>
                  <a:pt x="199997" y="69850"/>
                  <a:pt x="197609" y="71044"/>
                  <a:pt x="196415" y="71044"/>
                </a:cubicBezTo>
                <a:cubicBezTo>
                  <a:pt x="195221" y="71044"/>
                  <a:pt x="192833" y="71044"/>
                  <a:pt x="191639" y="71044"/>
                </a:cubicBezTo>
                <a:cubicBezTo>
                  <a:pt x="191639" y="72238"/>
                  <a:pt x="189251" y="72238"/>
                  <a:pt x="188057" y="71044"/>
                </a:cubicBezTo>
                <a:moveTo>
                  <a:pt x="151042" y="82984"/>
                </a:moveTo>
                <a:cubicBezTo>
                  <a:pt x="153431" y="81790"/>
                  <a:pt x="155819" y="81790"/>
                  <a:pt x="158207" y="79402"/>
                </a:cubicBezTo>
                <a:lnTo>
                  <a:pt x="158207" y="67462"/>
                </a:lnTo>
                <a:cubicBezTo>
                  <a:pt x="155819" y="68656"/>
                  <a:pt x="153431" y="69850"/>
                  <a:pt x="151042" y="71044"/>
                </a:cubicBezTo>
                <a:cubicBezTo>
                  <a:pt x="148654" y="72238"/>
                  <a:pt x="146266" y="72238"/>
                  <a:pt x="142684" y="72238"/>
                </a:cubicBezTo>
                <a:cubicBezTo>
                  <a:pt x="139102" y="72238"/>
                  <a:pt x="136714" y="71044"/>
                  <a:pt x="134326" y="68656"/>
                </a:cubicBezTo>
                <a:cubicBezTo>
                  <a:pt x="131938" y="66268"/>
                  <a:pt x="131938" y="62686"/>
                  <a:pt x="131938" y="56716"/>
                </a:cubicBezTo>
                <a:cubicBezTo>
                  <a:pt x="131938" y="45970"/>
                  <a:pt x="135520" y="41193"/>
                  <a:pt x="142684" y="41193"/>
                </a:cubicBezTo>
                <a:cubicBezTo>
                  <a:pt x="145072" y="41193"/>
                  <a:pt x="146266" y="41193"/>
                  <a:pt x="148654" y="42387"/>
                </a:cubicBezTo>
                <a:cubicBezTo>
                  <a:pt x="151042" y="43582"/>
                  <a:pt x="152236" y="43582"/>
                  <a:pt x="154624" y="44775"/>
                </a:cubicBezTo>
                <a:lnTo>
                  <a:pt x="159401" y="34029"/>
                </a:lnTo>
                <a:cubicBezTo>
                  <a:pt x="157012" y="32835"/>
                  <a:pt x="154624" y="31641"/>
                  <a:pt x="152236" y="31641"/>
                </a:cubicBezTo>
                <a:cubicBezTo>
                  <a:pt x="149849" y="30447"/>
                  <a:pt x="146266" y="30447"/>
                  <a:pt x="142684" y="30447"/>
                </a:cubicBezTo>
                <a:cubicBezTo>
                  <a:pt x="137908" y="30447"/>
                  <a:pt x="133132" y="31641"/>
                  <a:pt x="129550" y="32835"/>
                </a:cubicBezTo>
                <a:cubicBezTo>
                  <a:pt x="125968" y="35223"/>
                  <a:pt x="122386" y="37611"/>
                  <a:pt x="119998" y="42387"/>
                </a:cubicBezTo>
                <a:cubicBezTo>
                  <a:pt x="117610" y="45970"/>
                  <a:pt x="116416" y="51940"/>
                  <a:pt x="116416" y="57910"/>
                </a:cubicBezTo>
                <a:cubicBezTo>
                  <a:pt x="116416" y="67462"/>
                  <a:pt x="118804" y="74626"/>
                  <a:pt x="122386" y="78208"/>
                </a:cubicBezTo>
                <a:cubicBezTo>
                  <a:pt x="127162" y="82984"/>
                  <a:pt x="133132" y="84178"/>
                  <a:pt x="140296" y="84178"/>
                </a:cubicBezTo>
                <a:cubicBezTo>
                  <a:pt x="146266" y="84178"/>
                  <a:pt x="148654" y="84178"/>
                  <a:pt x="151042" y="82984"/>
                </a:cubicBezTo>
                <a:moveTo>
                  <a:pt x="92536" y="42387"/>
                </a:moveTo>
                <a:cubicBezTo>
                  <a:pt x="93730" y="44775"/>
                  <a:pt x="94924" y="47163"/>
                  <a:pt x="94924" y="50746"/>
                </a:cubicBezTo>
                <a:lnTo>
                  <a:pt x="74626" y="50746"/>
                </a:lnTo>
                <a:cubicBezTo>
                  <a:pt x="74626" y="47163"/>
                  <a:pt x="75820" y="43582"/>
                  <a:pt x="78208" y="42387"/>
                </a:cubicBezTo>
                <a:cubicBezTo>
                  <a:pt x="80596" y="39999"/>
                  <a:pt x="81790" y="39999"/>
                  <a:pt x="85372" y="39999"/>
                </a:cubicBezTo>
                <a:cubicBezTo>
                  <a:pt x="88954" y="38805"/>
                  <a:pt x="91342" y="39999"/>
                  <a:pt x="92536" y="42387"/>
                </a:cubicBezTo>
                <a:moveTo>
                  <a:pt x="72238" y="31641"/>
                </a:moveTo>
                <a:cubicBezTo>
                  <a:pt x="68656" y="34029"/>
                  <a:pt x="65074" y="36417"/>
                  <a:pt x="63880" y="41193"/>
                </a:cubicBezTo>
                <a:cubicBezTo>
                  <a:pt x="62686" y="45970"/>
                  <a:pt x="60298" y="50746"/>
                  <a:pt x="60298" y="56716"/>
                </a:cubicBezTo>
                <a:cubicBezTo>
                  <a:pt x="60298" y="62686"/>
                  <a:pt x="61492" y="67462"/>
                  <a:pt x="63880" y="72238"/>
                </a:cubicBezTo>
                <a:cubicBezTo>
                  <a:pt x="66268" y="75820"/>
                  <a:pt x="69850" y="79402"/>
                  <a:pt x="73432" y="81790"/>
                </a:cubicBezTo>
                <a:cubicBezTo>
                  <a:pt x="77014" y="84178"/>
                  <a:pt x="81790" y="84178"/>
                  <a:pt x="87760" y="84178"/>
                </a:cubicBezTo>
                <a:cubicBezTo>
                  <a:pt x="91342" y="84178"/>
                  <a:pt x="94924" y="84178"/>
                  <a:pt x="98506" y="82984"/>
                </a:cubicBezTo>
                <a:cubicBezTo>
                  <a:pt x="100894" y="81790"/>
                  <a:pt x="104476" y="81790"/>
                  <a:pt x="106864" y="80596"/>
                </a:cubicBezTo>
                <a:lnTo>
                  <a:pt x="106864" y="69850"/>
                </a:lnTo>
                <a:cubicBezTo>
                  <a:pt x="103282" y="71044"/>
                  <a:pt x="100894" y="72238"/>
                  <a:pt x="98506" y="73432"/>
                </a:cubicBezTo>
                <a:cubicBezTo>
                  <a:pt x="96118" y="74626"/>
                  <a:pt x="92536" y="74626"/>
                  <a:pt x="88954" y="74626"/>
                </a:cubicBezTo>
                <a:cubicBezTo>
                  <a:pt x="85372" y="74626"/>
                  <a:pt x="81790" y="73432"/>
                  <a:pt x="79402" y="71044"/>
                </a:cubicBezTo>
                <a:cubicBezTo>
                  <a:pt x="77014" y="68656"/>
                  <a:pt x="75820" y="65074"/>
                  <a:pt x="75820" y="61492"/>
                </a:cubicBezTo>
                <a:lnTo>
                  <a:pt x="110446" y="61492"/>
                </a:lnTo>
                <a:lnTo>
                  <a:pt x="110446" y="54328"/>
                </a:lnTo>
                <a:cubicBezTo>
                  <a:pt x="110446" y="47163"/>
                  <a:pt x="108058" y="41193"/>
                  <a:pt x="104476" y="36417"/>
                </a:cubicBezTo>
                <a:cubicBezTo>
                  <a:pt x="99700" y="31641"/>
                  <a:pt x="94924" y="30447"/>
                  <a:pt x="86566" y="30447"/>
                </a:cubicBezTo>
                <a:cubicBezTo>
                  <a:pt x="80596" y="29253"/>
                  <a:pt x="75820" y="30447"/>
                  <a:pt x="72238" y="31641"/>
                </a:cubicBezTo>
                <a:moveTo>
                  <a:pt x="51940" y="82984"/>
                </a:moveTo>
                <a:lnTo>
                  <a:pt x="51940" y="71044"/>
                </a:lnTo>
                <a:lnTo>
                  <a:pt x="23283" y="71044"/>
                </a:lnTo>
                <a:lnTo>
                  <a:pt x="23283" y="13731"/>
                </a:lnTo>
                <a:lnTo>
                  <a:pt x="8955" y="13731"/>
                </a:lnTo>
                <a:lnTo>
                  <a:pt x="8955" y="82984"/>
                </a:lnTo>
                <a:lnTo>
                  <a:pt x="51940" y="82984"/>
                </a:lnTo>
                <a:close/>
              </a:path>
            </a:pathLst>
          </a:custGeom>
          <a:solidFill>
            <a:srgbClr val="3B9EB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Freeform: Shape 628">
            <a:extLst>
              <a:ext uri="{FF2B5EF4-FFF2-40B4-BE49-F238E27FC236}">
                <a16:creationId xmlns:a16="http://schemas.microsoft.com/office/drawing/2014/main" xmlns="" id="{637441D0-E185-4352-8C32-752086E4F0A4}"/>
              </a:ext>
            </a:extLst>
          </p:cNvPr>
          <p:cNvSpPr/>
          <p:nvPr/>
        </p:nvSpPr>
        <p:spPr>
          <a:xfrm>
            <a:off x="5979743" y="1432489"/>
            <a:ext cx="422651" cy="96057"/>
          </a:xfrm>
          <a:custGeom>
            <a:avLst/>
            <a:gdLst>
              <a:gd name="connsiteX0" fmla="*/ 392233 w 429844"/>
              <a:gd name="connsiteY0" fmla="*/ 81790 h 107461"/>
              <a:gd name="connsiteX1" fmla="*/ 391039 w 429844"/>
              <a:gd name="connsiteY1" fmla="*/ 84178 h 107461"/>
              <a:gd name="connsiteX2" fmla="*/ 387457 w 429844"/>
              <a:gd name="connsiteY2" fmla="*/ 91342 h 107461"/>
              <a:gd name="connsiteX3" fmla="*/ 380293 w 429844"/>
              <a:gd name="connsiteY3" fmla="*/ 93730 h 107461"/>
              <a:gd name="connsiteX4" fmla="*/ 376711 w 429844"/>
              <a:gd name="connsiteY4" fmla="*/ 93730 h 107461"/>
              <a:gd name="connsiteX5" fmla="*/ 374323 w 429844"/>
              <a:gd name="connsiteY5" fmla="*/ 93730 h 107461"/>
              <a:gd name="connsiteX6" fmla="*/ 374323 w 429844"/>
              <a:gd name="connsiteY6" fmla="*/ 105670 h 107461"/>
              <a:gd name="connsiteX7" fmla="*/ 377905 w 429844"/>
              <a:gd name="connsiteY7" fmla="*/ 105670 h 107461"/>
              <a:gd name="connsiteX8" fmla="*/ 382681 w 429844"/>
              <a:gd name="connsiteY8" fmla="*/ 105670 h 107461"/>
              <a:gd name="connsiteX9" fmla="*/ 395815 w 429844"/>
              <a:gd name="connsiteY9" fmla="*/ 102088 h 107461"/>
              <a:gd name="connsiteX10" fmla="*/ 404173 w 429844"/>
              <a:gd name="connsiteY10" fmla="*/ 90148 h 107461"/>
              <a:gd name="connsiteX11" fmla="*/ 426859 w 429844"/>
              <a:gd name="connsiteY11" fmla="*/ 30447 h 107461"/>
              <a:gd name="connsiteX12" fmla="*/ 411337 w 429844"/>
              <a:gd name="connsiteY12" fmla="*/ 30447 h 107461"/>
              <a:gd name="connsiteX13" fmla="*/ 401785 w 429844"/>
              <a:gd name="connsiteY13" fmla="*/ 60298 h 107461"/>
              <a:gd name="connsiteX14" fmla="*/ 400591 w 429844"/>
              <a:gd name="connsiteY14" fmla="*/ 65074 h 107461"/>
              <a:gd name="connsiteX15" fmla="*/ 399397 w 429844"/>
              <a:gd name="connsiteY15" fmla="*/ 69850 h 107461"/>
              <a:gd name="connsiteX16" fmla="*/ 399397 w 429844"/>
              <a:gd name="connsiteY16" fmla="*/ 69850 h 107461"/>
              <a:gd name="connsiteX17" fmla="*/ 399397 w 429844"/>
              <a:gd name="connsiteY17" fmla="*/ 65074 h 107461"/>
              <a:gd name="connsiteX18" fmla="*/ 398203 w 429844"/>
              <a:gd name="connsiteY18" fmla="*/ 60298 h 107461"/>
              <a:gd name="connsiteX19" fmla="*/ 388651 w 429844"/>
              <a:gd name="connsiteY19" fmla="*/ 30447 h 107461"/>
              <a:gd name="connsiteX20" fmla="*/ 373129 w 429844"/>
              <a:gd name="connsiteY20" fmla="*/ 30447 h 107461"/>
              <a:gd name="connsiteX21" fmla="*/ 392233 w 429844"/>
              <a:gd name="connsiteY21" fmla="*/ 81790 h 107461"/>
              <a:gd name="connsiteX22" fmla="*/ 349248 w 429844"/>
              <a:gd name="connsiteY22" fmla="*/ 62686 h 107461"/>
              <a:gd name="connsiteX23" fmla="*/ 345666 w 429844"/>
              <a:gd name="connsiteY23" fmla="*/ 71044 h 107461"/>
              <a:gd name="connsiteX24" fmla="*/ 337308 w 429844"/>
              <a:gd name="connsiteY24" fmla="*/ 73432 h 107461"/>
              <a:gd name="connsiteX25" fmla="*/ 332532 w 429844"/>
              <a:gd name="connsiteY25" fmla="*/ 72238 h 107461"/>
              <a:gd name="connsiteX26" fmla="*/ 330144 w 429844"/>
              <a:gd name="connsiteY26" fmla="*/ 67462 h 107461"/>
              <a:gd name="connsiteX27" fmla="*/ 332532 w 429844"/>
              <a:gd name="connsiteY27" fmla="*/ 61492 h 107461"/>
              <a:gd name="connsiteX28" fmla="*/ 342084 w 429844"/>
              <a:gd name="connsiteY28" fmla="*/ 59104 h 107461"/>
              <a:gd name="connsiteX29" fmla="*/ 348054 w 429844"/>
              <a:gd name="connsiteY29" fmla="*/ 59104 h 107461"/>
              <a:gd name="connsiteX30" fmla="*/ 348054 w 429844"/>
              <a:gd name="connsiteY30" fmla="*/ 62686 h 107461"/>
              <a:gd name="connsiteX31" fmla="*/ 331338 w 429844"/>
              <a:gd name="connsiteY31" fmla="*/ 29253 h 107461"/>
              <a:gd name="connsiteX32" fmla="*/ 321786 w 429844"/>
              <a:gd name="connsiteY32" fmla="*/ 32835 h 107461"/>
              <a:gd name="connsiteX33" fmla="*/ 326562 w 429844"/>
              <a:gd name="connsiteY33" fmla="*/ 42387 h 107461"/>
              <a:gd name="connsiteX34" fmla="*/ 333726 w 429844"/>
              <a:gd name="connsiteY34" fmla="*/ 39999 h 107461"/>
              <a:gd name="connsiteX35" fmla="*/ 340890 w 429844"/>
              <a:gd name="connsiteY35" fmla="*/ 38805 h 107461"/>
              <a:gd name="connsiteX36" fmla="*/ 346860 w 429844"/>
              <a:gd name="connsiteY36" fmla="*/ 41194 h 107461"/>
              <a:gd name="connsiteX37" fmla="*/ 349248 w 429844"/>
              <a:gd name="connsiteY37" fmla="*/ 47164 h 107461"/>
              <a:gd name="connsiteX38" fmla="*/ 349248 w 429844"/>
              <a:gd name="connsiteY38" fmla="*/ 49552 h 107461"/>
              <a:gd name="connsiteX39" fmla="*/ 339696 w 429844"/>
              <a:gd name="connsiteY39" fmla="*/ 49552 h 107461"/>
              <a:gd name="connsiteX40" fmla="*/ 321786 w 429844"/>
              <a:gd name="connsiteY40" fmla="*/ 54328 h 107461"/>
              <a:gd name="connsiteX41" fmla="*/ 315816 w 429844"/>
              <a:gd name="connsiteY41" fmla="*/ 66268 h 107461"/>
              <a:gd name="connsiteX42" fmla="*/ 320592 w 429844"/>
              <a:gd name="connsiteY42" fmla="*/ 79402 h 107461"/>
              <a:gd name="connsiteX43" fmla="*/ 332532 w 429844"/>
              <a:gd name="connsiteY43" fmla="*/ 82984 h 107461"/>
              <a:gd name="connsiteX44" fmla="*/ 343278 w 429844"/>
              <a:gd name="connsiteY44" fmla="*/ 80596 h 107461"/>
              <a:gd name="connsiteX45" fmla="*/ 350442 w 429844"/>
              <a:gd name="connsiteY45" fmla="*/ 74626 h 107461"/>
              <a:gd name="connsiteX46" fmla="*/ 350442 w 429844"/>
              <a:gd name="connsiteY46" fmla="*/ 74626 h 107461"/>
              <a:gd name="connsiteX47" fmla="*/ 352830 w 429844"/>
              <a:gd name="connsiteY47" fmla="*/ 81790 h 107461"/>
              <a:gd name="connsiteX48" fmla="*/ 362382 w 429844"/>
              <a:gd name="connsiteY48" fmla="*/ 81790 h 107461"/>
              <a:gd name="connsiteX49" fmla="*/ 362382 w 429844"/>
              <a:gd name="connsiteY49" fmla="*/ 45970 h 107461"/>
              <a:gd name="connsiteX50" fmla="*/ 356412 w 429844"/>
              <a:gd name="connsiteY50" fmla="*/ 31641 h 107461"/>
              <a:gd name="connsiteX51" fmla="*/ 339696 w 429844"/>
              <a:gd name="connsiteY51" fmla="*/ 26865 h 107461"/>
              <a:gd name="connsiteX52" fmla="*/ 331338 w 429844"/>
              <a:gd name="connsiteY52" fmla="*/ 29253 h 107461"/>
              <a:gd name="connsiteX53" fmla="*/ 295518 w 429844"/>
              <a:gd name="connsiteY53" fmla="*/ 82984 h 107461"/>
              <a:gd name="connsiteX54" fmla="*/ 311040 w 429844"/>
              <a:gd name="connsiteY54" fmla="*/ 29253 h 107461"/>
              <a:gd name="connsiteX55" fmla="*/ 296712 w 429844"/>
              <a:gd name="connsiteY55" fmla="*/ 29253 h 107461"/>
              <a:gd name="connsiteX56" fmla="*/ 290742 w 429844"/>
              <a:gd name="connsiteY56" fmla="*/ 53134 h 107461"/>
              <a:gd name="connsiteX57" fmla="*/ 289548 w 429844"/>
              <a:gd name="connsiteY57" fmla="*/ 59104 h 107461"/>
              <a:gd name="connsiteX58" fmla="*/ 288354 w 429844"/>
              <a:gd name="connsiteY58" fmla="*/ 66268 h 107461"/>
              <a:gd name="connsiteX59" fmla="*/ 287160 w 429844"/>
              <a:gd name="connsiteY59" fmla="*/ 71044 h 107461"/>
              <a:gd name="connsiteX60" fmla="*/ 287160 w 429844"/>
              <a:gd name="connsiteY60" fmla="*/ 71044 h 107461"/>
              <a:gd name="connsiteX61" fmla="*/ 287160 w 429844"/>
              <a:gd name="connsiteY61" fmla="*/ 66268 h 107461"/>
              <a:gd name="connsiteX62" fmla="*/ 285966 w 429844"/>
              <a:gd name="connsiteY62" fmla="*/ 60298 h 107461"/>
              <a:gd name="connsiteX63" fmla="*/ 284772 w 429844"/>
              <a:gd name="connsiteY63" fmla="*/ 55522 h 107461"/>
              <a:gd name="connsiteX64" fmla="*/ 278802 w 429844"/>
              <a:gd name="connsiteY64" fmla="*/ 30447 h 107461"/>
              <a:gd name="connsiteX65" fmla="*/ 263279 w 429844"/>
              <a:gd name="connsiteY65" fmla="*/ 30447 h 107461"/>
              <a:gd name="connsiteX66" fmla="*/ 257309 w 429844"/>
              <a:gd name="connsiteY66" fmla="*/ 55522 h 107461"/>
              <a:gd name="connsiteX67" fmla="*/ 257309 w 429844"/>
              <a:gd name="connsiteY67" fmla="*/ 57910 h 107461"/>
              <a:gd name="connsiteX68" fmla="*/ 256115 w 429844"/>
              <a:gd name="connsiteY68" fmla="*/ 62686 h 107461"/>
              <a:gd name="connsiteX69" fmla="*/ 254921 w 429844"/>
              <a:gd name="connsiteY69" fmla="*/ 67462 h 107461"/>
              <a:gd name="connsiteX70" fmla="*/ 254921 w 429844"/>
              <a:gd name="connsiteY70" fmla="*/ 71044 h 107461"/>
              <a:gd name="connsiteX71" fmla="*/ 254921 w 429844"/>
              <a:gd name="connsiteY71" fmla="*/ 71044 h 107461"/>
              <a:gd name="connsiteX72" fmla="*/ 253727 w 429844"/>
              <a:gd name="connsiteY72" fmla="*/ 66268 h 107461"/>
              <a:gd name="connsiteX73" fmla="*/ 252533 w 429844"/>
              <a:gd name="connsiteY73" fmla="*/ 60298 h 107461"/>
              <a:gd name="connsiteX74" fmla="*/ 251339 w 429844"/>
              <a:gd name="connsiteY74" fmla="*/ 54328 h 107461"/>
              <a:gd name="connsiteX75" fmla="*/ 245369 w 429844"/>
              <a:gd name="connsiteY75" fmla="*/ 30447 h 107461"/>
              <a:gd name="connsiteX76" fmla="*/ 231041 w 429844"/>
              <a:gd name="connsiteY76" fmla="*/ 30447 h 107461"/>
              <a:gd name="connsiteX77" fmla="*/ 246563 w 429844"/>
              <a:gd name="connsiteY77" fmla="*/ 84178 h 107461"/>
              <a:gd name="connsiteX78" fmla="*/ 262086 w 429844"/>
              <a:gd name="connsiteY78" fmla="*/ 84178 h 107461"/>
              <a:gd name="connsiteX79" fmla="*/ 266861 w 429844"/>
              <a:gd name="connsiteY79" fmla="*/ 66268 h 107461"/>
              <a:gd name="connsiteX80" fmla="*/ 268056 w 429844"/>
              <a:gd name="connsiteY80" fmla="*/ 61492 h 107461"/>
              <a:gd name="connsiteX81" fmla="*/ 269249 w 429844"/>
              <a:gd name="connsiteY81" fmla="*/ 54328 h 107461"/>
              <a:gd name="connsiteX82" fmla="*/ 270444 w 429844"/>
              <a:gd name="connsiteY82" fmla="*/ 47164 h 107461"/>
              <a:gd name="connsiteX83" fmla="*/ 271638 w 429844"/>
              <a:gd name="connsiteY83" fmla="*/ 42387 h 107461"/>
              <a:gd name="connsiteX84" fmla="*/ 271638 w 429844"/>
              <a:gd name="connsiteY84" fmla="*/ 42387 h 107461"/>
              <a:gd name="connsiteX85" fmla="*/ 272832 w 429844"/>
              <a:gd name="connsiteY85" fmla="*/ 47164 h 107461"/>
              <a:gd name="connsiteX86" fmla="*/ 274026 w 429844"/>
              <a:gd name="connsiteY86" fmla="*/ 54328 h 107461"/>
              <a:gd name="connsiteX87" fmla="*/ 275220 w 429844"/>
              <a:gd name="connsiteY87" fmla="*/ 61492 h 107461"/>
              <a:gd name="connsiteX88" fmla="*/ 276414 w 429844"/>
              <a:gd name="connsiteY88" fmla="*/ 66268 h 107461"/>
              <a:gd name="connsiteX89" fmla="*/ 279996 w 429844"/>
              <a:gd name="connsiteY89" fmla="*/ 85372 h 107461"/>
              <a:gd name="connsiteX90" fmla="*/ 295518 w 429844"/>
              <a:gd name="connsiteY90" fmla="*/ 85372 h 107461"/>
              <a:gd name="connsiteX91" fmla="*/ 172535 w 429844"/>
              <a:gd name="connsiteY91" fmla="*/ 8955 h 107461"/>
              <a:gd name="connsiteX92" fmla="*/ 172535 w 429844"/>
              <a:gd name="connsiteY92" fmla="*/ 82984 h 107461"/>
              <a:gd name="connsiteX93" fmla="*/ 186863 w 429844"/>
              <a:gd name="connsiteY93" fmla="*/ 82984 h 107461"/>
              <a:gd name="connsiteX94" fmla="*/ 186863 w 429844"/>
              <a:gd name="connsiteY94" fmla="*/ 57910 h 107461"/>
              <a:gd name="connsiteX95" fmla="*/ 189251 w 429844"/>
              <a:gd name="connsiteY95" fmla="*/ 44775 h 107461"/>
              <a:gd name="connsiteX96" fmla="*/ 198803 w 429844"/>
              <a:gd name="connsiteY96" fmla="*/ 39999 h 107461"/>
              <a:gd name="connsiteX97" fmla="*/ 207161 w 429844"/>
              <a:gd name="connsiteY97" fmla="*/ 51940 h 107461"/>
              <a:gd name="connsiteX98" fmla="*/ 207161 w 429844"/>
              <a:gd name="connsiteY98" fmla="*/ 82984 h 107461"/>
              <a:gd name="connsiteX99" fmla="*/ 221489 w 429844"/>
              <a:gd name="connsiteY99" fmla="*/ 82984 h 107461"/>
              <a:gd name="connsiteX100" fmla="*/ 221489 w 429844"/>
              <a:gd name="connsiteY100" fmla="*/ 48358 h 107461"/>
              <a:gd name="connsiteX101" fmla="*/ 216713 w 429844"/>
              <a:gd name="connsiteY101" fmla="*/ 34029 h 107461"/>
              <a:gd name="connsiteX102" fmla="*/ 202385 w 429844"/>
              <a:gd name="connsiteY102" fmla="*/ 29253 h 107461"/>
              <a:gd name="connsiteX103" fmla="*/ 194027 w 429844"/>
              <a:gd name="connsiteY103" fmla="*/ 31641 h 107461"/>
              <a:gd name="connsiteX104" fmla="*/ 188057 w 429844"/>
              <a:gd name="connsiteY104" fmla="*/ 37611 h 107461"/>
              <a:gd name="connsiteX105" fmla="*/ 186863 w 429844"/>
              <a:gd name="connsiteY105" fmla="*/ 37611 h 107461"/>
              <a:gd name="connsiteX106" fmla="*/ 186863 w 429844"/>
              <a:gd name="connsiteY106" fmla="*/ 32835 h 107461"/>
              <a:gd name="connsiteX107" fmla="*/ 186863 w 429844"/>
              <a:gd name="connsiteY107" fmla="*/ 25671 h 107461"/>
              <a:gd name="connsiteX108" fmla="*/ 186863 w 429844"/>
              <a:gd name="connsiteY108" fmla="*/ 10149 h 107461"/>
              <a:gd name="connsiteX109" fmla="*/ 172535 w 429844"/>
              <a:gd name="connsiteY109" fmla="*/ 10149 h 107461"/>
              <a:gd name="connsiteX110" fmla="*/ 147460 w 429844"/>
              <a:gd name="connsiteY110" fmla="*/ 69850 h 107461"/>
              <a:gd name="connsiteX111" fmla="*/ 146266 w 429844"/>
              <a:gd name="connsiteY111" fmla="*/ 65074 h 107461"/>
              <a:gd name="connsiteX112" fmla="*/ 146266 w 429844"/>
              <a:gd name="connsiteY112" fmla="*/ 39999 h 107461"/>
              <a:gd name="connsiteX113" fmla="*/ 160595 w 429844"/>
              <a:gd name="connsiteY113" fmla="*/ 39999 h 107461"/>
              <a:gd name="connsiteX114" fmla="*/ 160595 w 429844"/>
              <a:gd name="connsiteY114" fmla="*/ 29253 h 107461"/>
              <a:gd name="connsiteX115" fmla="*/ 146266 w 429844"/>
              <a:gd name="connsiteY115" fmla="*/ 29253 h 107461"/>
              <a:gd name="connsiteX116" fmla="*/ 146266 w 429844"/>
              <a:gd name="connsiteY116" fmla="*/ 18507 h 107461"/>
              <a:gd name="connsiteX117" fmla="*/ 136714 w 429844"/>
              <a:gd name="connsiteY117" fmla="*/ 18507 h 107461"/>
              <a:gd name="connsiteX118" fmla="*/ 131938 w 429844"/>
              <a:gd name="connsiteY118" fmla="*/ 29253 h 107461"/>
              <a:gd name="connsiteX119" fmla="*/ 123580 w 429844"/>
              <a:gd name="connsiteY119" fmla="*/ 34029 h 107461"/>
              <a:gd name="connsiteX120" fmla="*/ 123580 w 429844"/>
              <a:gd name="connsiteY120" fmla="*/ 39999 h 107461"/>
              <a:gd name="connsiteX121" fmla="*/ 130744 w 429844"/>
              <a:gd name="connsiteY121" fmla="*/ 39999 h 107461"/>
              <a:gd name="connsiteX122" fmla="*/ 130744 w 429844"/>
              <a:gd name="connsiteY122" fmla="*/ 65074 h 107461"/>
              <a:gd name="connsiteX123" fmla="*/ 133132 w 429844"/>
              <a:gd name="connsiteY123" fmla="*/ 75820 h 107461"/>
              <a:gd name="connsiteX124" fmla="*/ 139102 w 429844"/>
              <a:gd name="connsiteY124" fmla="*/ 80596 h 107461"/>
              <a:gd name="connsiteX125" fmla="*/ 147460 w 429844"/>
              <a:gd name="connsiteY125" fmla="*/ 81790 h 107461"/>
              <a:gd name="connsiteX126" fmla="*/ 154624 w 429844"/>
              <a:gd name="connsiteY126" fmla="*/ 80596 h 107461"/>
              <a:gd name="connsiteX127" fmla="*/ 160595 w 429844"/>
              <a:gd name="connsiteY127" fmla="*/ 79402 h 107461"/>
              <a:gd name="connsiteX128" fmla="*/ 160595 w 429844"/>
              <a:gd name="connsiteY128" fmla="*/ 68656 h 107461"/>
              <a:gd name="connsiteX129" fmla="*/ 155818 w 429844"/>
              <a:gd name="connsiteY129" fmla="*/ 69850 h 107461"/>
              <a:gd name="connsiteX130" fmla="*/ 151042 w 429844"/>
              <a:gd name="connsiteY130" fmla="*/ 69850 h 107461"/>
              <a:gd name="connsiteX131" fmla="*/ 147460 w 429844"/>
              <a:gd name="connsiteY131" fmla="*/ 69850 h 107461"/>
              <a:gd name="connsiteX132" fmla="*/ 100894 w 429844"/>
              <a:gd name="connsiteY132" fmla="*/ 62686 h 107461"/>
              <a:gd name="connsiteX133" fmla="*/ 97312 w 429844"/>
              <a:gd name="connsiteY133" fmla="*/ 71044 h 107461"/>
              <a:gd name="connsiteX134" fmla="*/ 88954 w 429844"/>
              <a:gd name="connsiteY134" fmla="*/ 73432 h 107461"/>
              <a:gd name="connsiteX135" fmla="*/ 84178 w 429844"/>
              <a:gd name="connsiteY135" fmla="*/ 72238 h 107461"/>
              <a:gd name="connsiteX136" fmla="*/ 81790 w 429844"/>
              <a:gd name="connsiteY136" fmla="*/ 67462 h 107461"/>
              <a:gd name="connsiteX137" fmla="*/ 84178 w 429844"/>
              <a:gd name="connsiteY137" fmla="*/ 61492 h 107461"/>
              <a:gd name="connsiteX138" fmla="*/ 93730 w 429844"/>
              <a:gd name="connsiteY138" fmla="*/ 59104 h 107461"/>
              <a:gd name="connsiteX139" fmla="*/ 99700 w 429844"/>
              <a:gd name="connsiteY139" fmla="*/ 59104 h 107461"/>
              <a:gd name="connsiteX140" fmla="*/ 99700 w 429844"/>
              <a:gd name="connsiteY140" fmla="*/ 62686 h 107461"/>
              <a:gd name="connsiteX141" fmla="*/ 81790 w 429844"/>
              <a:gd name="connsiteY141" fmla="*/ 29253 h 107461"/>
              <a:gd name="connsiteX142" fmla="*/ 72238 w 429844"/>
              <a:gd name="connsiteY142" fmla="*/ 32835 h 107461"/>
              <a:gd name="connsiteX143" fmla="*/ 77014 w 429844"/>
              <a:gd name="connsiteY143" fmla="*/ 42387 h 107461"/>
              <a:gd name="connsiteX144" fmla="*/ 84178 w 429844"/>
              <a:gd name="connsiteY144" fmla="*/ 39999 h 107461"/>
              <a:gd name="connsiteX145" fmla="*/ 91342 w 429844"/>
              <a:gd name="connsiteY145" fmla="*/ 38805 h 107461"/>
              <a:gd name="connsiteX146" fmla="*/ 97312 w 429844"/>
              <a:gd name="connsiteY146" fmla="*/ 41194 h 107461"/>
              <a:gd name="connsiteX147" fmla="*/ 99700 w 429844"/>
              <a:gd name="connsiteY147" fmla="*/ 47164 h 107461"/>
              <a:gd name="connsiteX148" fmla="*/ 99700 w 429844"/>
              <a:gd name="connsiteY148" fmla="*/ 49552 h 107461"/>
              <a:gd name="connsiteX149" fmla="*/ 90148 w 429844"/>
              <a:gd name="connsiteY149" fmla="*/ 49552 h 107461"/>
              <a:gd name="connsiteX150" fmla="*/ 72238 w 429844"/>
              <a:gd name="connsiteY150" fmla="*/ 54328 h 107461"/>
              <a:gd name="connsiteX151" fmla="*/ 66268 w 429844"/>
              <a:gd name="connsiteY151" fmla="*/ 66268 h 107461"/>
              <a:gd name="connsiteX152" fmla="*/ 71044 w 429844"/>
              <a:gd name="connsiteY152" fmla="*/ 79402 h 107461"/>
              <a:gd name="connsiteX153" fmla="*/ 82984 w 429844"/>
              <a:gd name="connsiteY153" fmla="*/ 82984 h 107461"/>
              <a:gd name="connsiteX154" fmla="*/ 93730 w 429844"/>
              <a:gd name="connsiteY154" fmla="*/ 80596 h 107461"/>
              <a:gd name="connsiteX155" fmla="*/ 100894 w 429844"/>
              <a:gd name="connsiteY155" fmla="*/ 74626 h 107461"/>
              <a:gd name="connsiteX156" fmla="*/ 100894 w 429844"/>
              <a:gd name="connsiteY156" fmla="*/ 74626 h 107461"/>
              <a:gd name="connsiteX157" fmla="*/ 103282 w 429844"/>
              <a:gd name="connsiteY157" fmla="*/ 81790 h 107461"/>
              <a:gd name="connsiteX158" fmla="*/ 112834 w 429844"/>
              <a:gd name="connsiteY158" fmla="*/ 81790 h 107461"/>
              <a:gd name="connsiteX159" fmla="*/ 112834 w 429844"/>
              <a:gd name="connsiteY159" fmla="*/ 45970 h 107461"/>
              <a:gd name="connsiteX160" fmla="*/ 106864 w 429844"/>
              <a:gd name="connsiteY160" fmla="*/ 31641 h 107461"/>
              <a:gd name="connsiteX161" fmla="*/ 90148 w 429844"/>
              <a:gd name="connsiteY161" fmla="*/ 26865 h 107461"/>
              <a:gd name="connsiteX162" fmla="*/ 81790 w 429844"/>
              <a:gd name="connsiteY162" fmla="*/ 29253 h 107461"/>
              <a:gd name="connsiteX163" fmla="*/ 44775 w 429844"/>
              <a:gd name="connsiteY163" fmla="*/ 55522 h 107461"/>
              <a:gd name="connsiteX164" fmla="*/ 42387 w 429844"/>
              <a:gd name="connsiteY164" fmla="*/ 67462 h 107461"/>
              <a:gd name="connsiteX165" fmla="*/ 35223 w 429844"/>
              <a:gd name="connsiteY165" fmla="*/ 71044 h 107461"/>
              <a:gd name="connsiteX166" fmla="*/ 26865 w 429844"/>
              <a:gd name="connsiteY166" fmla="*/ 67462 h 107461"/>
              <a:gd name="connsiteX167" fmla="*/ 24477 w 429844"/>
              <a:gd name="connsiteY167" fmla="*/ 55522 h 107461"/>
              <a:gd name="connsiteX168" fmla="*/ 24477 w 429844"/>
              <a:gd name="connsiteY168" fmla="*/ 54328 h 107461"/>
              <a:gd name="connsiteX169" fmla="*/ 26865 w 429844"/>
              <a:gd name="connsiteY169" fmla="*/ 43582 h 107461"/>
              <a:gd name="connsiteX170" fmla="*/ 35223 w 429844"/>
              <a:gd name="connsiteY170" fmla="*/ 39999 h 107461"/>
              <a:gd name="connsiteX171" fmla="*/ 44775 w 429844"/>
              <a:gd name="connsiteY171" fmla="*/ 55522 h 107461"/>
              <a:gd name="connsiteX172" fmla="*/ 30447 w 429844"/>
              <a:gd name="connsiteY172" fmla="*/ 30447 h 107461"/>
              <a:gd name="connsiteX173" fmla="*/ 24477 w 429844"/>
              <a:gd name="connsiteY173" fmla="*/ 36417 h 107461"/>
              <a:gd name="connsiteX174" fmla="*/ 23283 w 429844"/>
              <a:gd name="connsiteY174" fmla="*/ 36417 h 107461"/>
              <a:gd name="connsiteX175" fmla="*/ 20895 w 429844"/>
              <a:gd name="connsiteY175" fmla="*/ 29253 h 107461"/>
              <a:gd name="connsiteX176" fmla="*/ 8955 w 429844"/>
              <a:gd name="connsiteY176" fmla="*/ 29253 h 107461"/>
              <a:gd name="connsiteX177" fmla="*/ 8955 w 429844"/>
              <a:gd name="connsiteY177" fmla="*/ 105670 h 107461"/>
              <a:gd name="connsiteX178" fmla="*/ 23283 w 429844"/>
              <a:gd name="connsiteY178" fmla="*/ 105670 h 107461"/>
              <a:gd name="connsiteX179" fmla="*/ 23283 w 429844"/>
              <a:gd name="connsiteY179" fmla="*/ 84178 h 107461"/>
              <a:gd name="connsiteX180" fmla="*/ 22089 w 429844"/>
              <a:gd name="connsiteY180" fmla="*/ 75820 h 107461"/>
              <a:gd name="connsiteX181" fmla="*/ 23283 w 429844"/>
              <a:gd name="connsiteY181" fmla="*/ 75820 h 107461"/>
              <a:gd name="connsiteX182" fmla="*/ 29253 w 429844"/>
              <a:gd name="connsiteY182" fmla="*/ 80596 h 107461"/>
              <a:gd name="connsiteX183" fmla="*/ 38805 w 429844"/>
              <a:gd name="connsiteY183" fmla="*/ 82984 h 107461"/>
              <a:gd name="connsiteX184" fmla="*/ 53133 w 429844"/>
              <a:gd name="connsiteY184" fmla="*/ 75820 h 107461"/>
              <a:gd name="connsiteX185" fmla="*/ 59104 w 429844"/>
              <a:gd name="connsiteY185" fmla="*/ 55522 h 107461"/>
              <a:gd name="connsiteX186" fmla="*/ 53133 w 429844"/>
              <a:gd name="connsiteY186" fmla="*/ 35223 h 107461"/>
              <a:gd name="connsiteX187" fmla="*/ 38805 w 429844"/>
              <a:gd name="connsiteY187" fmla="*/ 28059 h 107461"/>
              <a:gd name="connsiteX188" fmla="*/ 30447 w 429844"/>
              <a:gd name="connsiteY188" fmla="*/ 30447 h 1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429844" h="107461">
                <a:moveTo>
                  <a:pt x="392233" y="81790"/>
                </a:moveTo>
                <a:lnTo>
                  <a:pt x="391039" y="84178"/>
                </a:lnTo>
                <a:cubicBezTo>
                  <a:pt x="389845" y="86566"/>
                  <a:pt x="388651" y="88954"/>
                  <a:pt x="387457" y="91342"/>
                </a:cubicBezTo>
                <a:cubicBezTo>
                  <a:pt x="386263" y="93730"/>
                  <a:pt x="383875" y="93730"/>
                  <a:pt x="380293" y="93730"/>
                </a:cubicBezTo>
                <a:cubicBezTo>
                  <a:pt x="379099" y="93730"/>
                  <a:pt x="377905" y="93730"/>
                  <a:pt x="376711" y="93730"/>
                </a:cubicBezTo>
                <a:lnTo>
                  <a:pt x="374323" y="93730"/>
                </a:lnTo>
                <a:lnTo>
                  <a:pt x="374323" y="105670"/>
                </a:lnTo>
                <a:cubicBezTo>
                  <a:pt x="375517" y="105670"/>
                  <a:pt x="376711" y="105670"/>
                  <a:pt x="377905" y="105670"/>
                </a:cubicBezTo>
                <a:cubicBezTo>
                  <a:pt x="379099" y="105670"/>
                  <a:pt x="380293" y="105670"/>
                  <a:pt x="382681" y="105670"/>
                </a:cubicBezTo>
                <a:cubicBezTo>
                  <a:pt x="387457" y="105670"/>
                  <a:pt x="392233" y="104476"/>
                  <a:pt x="395815" y="102088"/>
                </a:cubicBezTo>
                <a:cubicBezTo>
                  <a:pt x="399397" y="99700"/>
                  <a:pt x="402979" y="94924"/>
                  <a:pt x="404173" y="90148"/>
                </a:cubicBezTo>
                <a:lnTo>
                  <a:pt x="426859" y="30447"/>
                </a:lnTo>
                <a:lnTo>
                  <a:pt x="411337" y="30447"/>
                </a:lnTo>
                <a:lnTo>
                  <a:pt x="401785" y="60298"/>
                </a:lnTo>
                <a:cubicBezTo>
                  <a:pt x="401785" y="61492"/>
                  <a:pt x="400591" y="63880"/>
                  <a:pt x="400591" y="65074"/>
                </a:cubicBezTo>
                <a:cubicBezTo>
                  <a:pt x="400591" y="66268"/>
                  <a:pt x="400591" y="68656"/>
                  <a:pt x="399397" y="69850"/>
                </a:cubicBezTo>
                <a:lnTo>
                  <a:pt x="399397" y="69850"/>
                </a:lnTo>
                <a:cubicBezTo>
                  <a:pt x="399397" y="68656"/>
                  <a:pt x="399397" y="66268"/>
                  <a:pt x="399397" y="65074"/>
                </a:cubicBezTo>
                <a:cubicBezTo>
                  <a:pt x="399397" y="63880"/>
                  <a:pt x="398203" y="61492"/>
                  <a:pt x="398203" y="60298"/>
                </a:cubicBezTo>
                <a:lnTo>
                  <a:pt x="388651" y="30447"/>
                </a:lnTo>
                <a:lnTo>
                  <a:pt x="373129" y="30447"/>
                </a:lnTo>
                <a:lnTo>
                  <a:pt x="392233" y="81790"/>
                </a:lnTo>
                <a:close/>
                <a:moveTo>
                  <a:pt x="349248" y="62686"/>
                </a:moveTo>
                <a:cubicBezTo>
                  <a:pt x="349248" y="66268"/>
                  <a:pt x="348054" y="68656"/>
                  <a:pt x="345666" y="71044"/>
                </a:cubicBezTo>
                <a:cubicBezTo>
                  <a:pt x="343278" y="73432"/>
                  <a:pt x="340890" y="73432"/>
                  <a:pt x="337308" y="73432"/>
                </a:cubicBezTo>
                <a:cubicBezTo>
                  <a:pt x="334920" y="73432"/>
                  <a:pt x="333726" y="73432"/>
                  <a:pt x="332532" y="72238"/>
                </a:cubicBezTo>
                <a:cubicBezTo>
                  <a:pt x="331338" y="71044"/>
                  <a:pt x="330144" y="69850"/>
                  <a:pt x="330144" y="67462"/>
                </a:cubicBezTo>
                <a:cubicBezTo>
                  <a:pt x="330144" y="65074"/>
                  <a:pt x="331338" y="62686"/>
                  <a:pt x="332532" y="61492"/>
                </a:cubicBezTo>
                <a:cubicBezTo>
                  <a:pt x="334920" y="60298"/>
                  <a:pt x="337308" y="59104"/>
                  <a:pt x="342084" y="59104"/>
                </a:cubicBezTo>
                <a:lnTo>
                  <a:pt x="348054" y="59104"/>
                </a:lnTo>
                <a:lnTo>
                  <a:pt x="348054" y="62686"/>
                </a:lnTo>
                <a:close/>
                <a:moveTo>
                  <a:pt x="331338" y="29253"/>
                </a:moveTo>
                <a:cubicBezTo>
                  <a:pt x="327756" y="30447"/>
                  <a:pt x="324174" y="31641"/>
                  <a:pt x="321786" y="32835"/>
                </a:cubicBezTo>
                <a:lnTo>
                  <a:pt x="326562" y="42387"/>
                </a:lnTo>
                <a:cubicBezTo>
                  <a:pt x="328950" y="41194"/>
                  <a:pt x="331338" y="39999"/>
                  <a:pt x="333726" y="39999"/>
                </a:cubicBezTo>
                <a:cubicBezTo>
                  <a:pt x="336114" y="38805"/>
                  <a:pt x="338502" y="38805"/>
                  <a:pt x="340890" y="38805"/>
                </a:cubicBezTo>
                <a:cubicBezTo>
                  <a:pt x="343278" y="38805"/>
                  <a:pt x="345666" y="39999"/>
                  <a:pt x="346860" y="41194"/>
                </a:cubicBezTo>
                <a:cubicBezTo>
                  <a:pt x="348054" y="42387"/>
                  <a:pt x="349248" y="44775"/>
                  <a:pt x="349248" y="47164"/>
                </a:cubicBezTo>
                <a:lnTo>
                  <a:pt x="349248" y="49552"/>
                </a:lnTo>
                <a:lnTo>
                  <a:pt x="339696" y="49552"/>
                </a:lnTo>
                <a:cubicBezTo>
                  <a:pt x="331338" y="49552"/>
                  <a:pt x="325368" y="51940"/>
                  <a:pt x="321786" y="54328"/>
                </a:cubicBezTo>
                <a:cubicBezTo>
                  <a:pt x="318204" y="56716"/>
                  <a:pt x="315816" y="61492"/>
                  <a:pt x="315816" y="66268"/>
                </a:cubicBezTo>
                <a:cubicBezTo>
                  <a:pt x="315816" y="72238"/>
                  <a:pt x="317010" y="75820"/>
                  <a:pt x="320592" y="79402"/>
                </a:cubicBezTo>
                <a:cubicBezTo>
                  <a:pt x="324174" y="81790"/>
                  <a:pt x="327756" y="82984"/>
                  <a:pt x="332532" y="82984"/>
                </a:cubicBezTo>
                <a:cubicBezTo>
                  <a:pt x="337308" y="82984"/>
                  <a:pt x="340890" y="81790"/>
                  <a:pt x="343278" y="80596"/>
                </a:cubicBezTo>
                <a:cubicBezTo>
                  <a:pt x="345666" y="79402"/>
                  <a:pt x="348054" y="77014"/>
                  <a:pt x="350442" y="74626"/>
                </a:cubicBezTo>
                <a:lnTo>
                  <a:pt x="350442" y="74626"/>
                </a:lnTo>
                <a:lnTo>
                  <a:pt x="352830" y="81790"/>
                </a:lnTo>
                <a:lnTo>
                  <a:pt x="362382" y="81790"/>
                </a:lnTo>
                <a:lnTo>
                  <a:pt x="362382" y="45970"/>
                </a:lnTo>
                <a:cubicBezTo>
                  <a:pt x="362382" y="39999"/>
                  <a:pt x="359994" y="35223"/>
                  <a:pt x="356412" y="31641"/>
                </a:cubicBezTo>
                <a:cubicBezTo>
                  <a:pt x="352830" y="28059"/>
                  <a:pt x="346860" y="26865"/>
                  <a:pt x="339696" y="26865"/>
                </a:cubicBezTo>
                <a:cubicBezTo>
                  <a:pt x="338502" y="28059"/>
                  <a:pt x="333726" y="28059"/>
                  <a:pt x="331338" y="29253"/>
                </a:cubicBezTo>
                <a:moveTo>
                  <a:pt x="295518" y="82984"/>
                </a:moveTo>
                <a:lnTo>
                  <a:pt x="311040" y="29253"/>
                </a:lnTo>
                <a:lnTo>
                  <a:pt x="296712" y="29253"/>
                </a:lnTo>
                <a:lnTo>
                  <a:pt x="290742" y="53134"/>
                </a:lnTo>
                <a:cubicBezTo>
                  <a:pt x="290742" y="54328"/>
                  <a:pt x="289548" y="56716"/>
                  <a:pt x="289548" y="59104"/>
                </a:cubicBezTo>
                <a:cubicBezTo>
                  <a:pt x="289548" y="61492"/>
                  <a:pt x="288354" y="63880"/>
                  <a:pt x="288354" y="66268"/>
                </a:cubicBezTo>
                <a:cubicBezTo>
                  <a:pt x="288354" y="68656"/>
                  <a:pt x="288354" y="69850"/>
                  <a:pt x="287160" y="71044"/>
                </a:cubicBezTo>
                <a:lnTo>
                  <a:pt x="287160" y="71044"/>
                </a:lnTo>
                <a:cubicBezTo>
                  <a:pt x="287160" y="69850"/>
                  <a:pt x="287160" y="68656"/>
                  <a:pt x="287160" y="66268"/>
                </a:cubicBezTo>
                <a:cubicBezTo>
                  <a:pt x="287160" y="63880"/>
                  <a:pt x="287160" y="62686"/>
                  <a:pt x="285966" y="60298"/>
                </a:cubicBezTo>
                <a:cubicBezTo>
                  <a:pt x="285966" y="57910"/>
                  <a:pt x="284772" y="56716"/>
                  <a:pt x="284772" y="55522"/>
                </a:cubicBezTo>
                <a:lnTo>
                  <a:pt x="278802" y="30447"/>
                </a:lnTo>
                <a:lnTo>
                  <a:pt x="263279" y="30447"/>
                </a:lnTo>
                <a:lnTo>
                  <a:pt x="257309" y="55522"/>
                </a:lnTo>
                <a:cubicBezTo>
                  <a:pt x="257309" y="55522"/>
                  <a:pt x="257309" y="56716"/>
                  <a:pt x="257309" y="57910"/>
                </a:cubicBezTo>
                <a:cubicBezTo>
                  <a:pt x="257309" y="59104"/>
                  <a:pt x="257309" y="60298"/>
                  <a:pt x="256115" y="62686"/>
                </a:cubicBezTo>
                <a:cubicBezTo>
                  <a:pt x="256115" y="63880"/>
                  <a:pt x="256115" y="66268"/>
                  <a:pt x="254921" y="67462"/>
                </a:cubicBezTo>
                <a:cubicBezTo>
                  <a:pt x="254921" y="68656"/>
                  <a:pt x="254921" y="69850"/>
                  <a:pt x="254921" y="71044"/>
                </a:cubicBezTo>
                <a:lnTo>
                  <a:pt x="254921" y="71044"/>
                </a:lnTo>
                <a:cubicBezTo>
                  <a:pt x="254921" y="69850"/>
                  <a:pt x="254921" y="68656"/>
                  <a:pt x="253727" y="66268"/>
                </a:cubicBezTo>
                <a:cubicBezTo>
                  <a:pt x="253727" y="63880"/>
                  <a:pt x="252533" y="61492"/>
                  <a:pt x="252533" y="60298"/>
                </a:cubicBezTo>
                <a:cubicBezTo>
                  <a:pt x="252533" y="57910"/>
                  <a:pt x="251339" y="55522"/>
                  <a:pt x="251339" y="54328"/>
                </a:cubicBezTo>
                <a:lnTo>
                  <a:pt x="245369" y="30447"/>
                </a:lnTo>
                <a:lnTo>
                  <a:pt x="231041" y="30447"/>
                </a:lnTo>
                <a:lnTo>
                  <a:pt x="246563" y="84178"/>
                </a:lnTo>
                <a:lnTo>
                  <a:pt x="262086" y="84178"/>
                </a:lnTo>
                <a:lnTo>
                  <a:pt x="266861" y="66268"/>
                </a:lnTo>
                <a:cubicBezTo>
                  <a:pt x="266861" y="65074"/>
                  <a:pt x="268056" y="63880"/>
                  <a:pt x="268056" y="61492"/>
                </a:cubicBezTo>
                <a:cubicBezTo>
                  <a:pt x="268056" y="59104"/>
                  <a:pt x="269249" y="56716"/>
                  <a:pt x="269249" y="54328"/>
                </a:cubicBezTo>
                <a:cubicBezTo>
                  <a:pt x="269249" y="51940"/>
                  <a:pt x="270444" y="49552"/>
                  <a:pt x="270444" y="47164"/>
                </a:cubicBezTo>
                <a:cubicBezTo>
                  <a:pt x="270444" y="44775"/>
                  <a:pt x="271638" y="43582"/>
                  <a:pt x="271638" y="42387"/>
                </a:cubicBezTo>
                <a:lnTo>
                  <a:pt x="271638" y="42387"/>
                </a:lnTo>
                <a:cubicBezTo>
                  <a:pt x="271638" y="43582"/>
                  <a:pt x="271638" y="44775"/>
                  <a:pt x="272832" y="47164"/>
                </a:cubicBezTo>
                <a:cubicBezTo>
                  <a:pt x="272832" y="49552"/>
                  <a:pt x="274026" y="51940"/>
                  <a:pt x="274026" y="54328"/>
                </a:cubicBezTo>
                <a:cubicBezTo>
                  <a:pt x="274026" y="56716"/>
                  <a:pt x="275220" y="59104"/>
                  <a:pt x="275220" y="61492"/>
                </a:cubicBezTo>
                <a:cubicBezTo>
                  <a:pt x="275220" y="63880"/>
                  <a:pt x="276414" y="65074"/>
                  <a:pt x="276414" y="66268"/>
                </a:cubicBezTo>
                <a:lnTo>
                  <a:pt x="279996" y="85372"/>
                </a:lnTo>
                <a:lnTo>
                  <a:pt x="295518" y="85372"/>
                </a:lnTo>
                <a:close/>
                <a:moveTo>
                  <a:pt x="172535" y="8955"/>
                </a:moveTo>
                <a:lnTo>
                  <a:pt x="172535" y="82984"/>
                </a:lnTo>
                <a:lnTo>
                  <a:pt x="186863" y="82984"/>
                </a:lnTo>
                <a:lnTo>
                  <a:pt x="186863" y="57910"/>
                </a:lnTo>
                <a:cubicBezTo>
                  <a:pt x="186863" y="51940"/>
                  <a:pt x="188057" y="48358"/>
                  <a:pt x="189251" y="44775"/>
                </a:cubicBezTo>
                <a:cubicBezTo>
                  <a:pt x="190445" y="41194"/>
                  <a:pt x="194027" y="39999"/>
                  <a:pt x="198803" y="39999"/>
                </a:cubicBezTo>
                <a:cubicBezTo>
                  <a:pt x="204773" y="39999"/>
                  <a:pt x="207161" y="43582"/>
                  <a:pt x="207161" y="51940"/>
                </a:cubicBezTo>
                <a:lnTo>
                  <a:pt x="207161" y="82984"/>
                </a:lnTo>
                <a:lnTo>
                  <a:pt x="221489" y="82984"/>
                </a:lnTo>
                <a:lnTo>
                  <a:pt x="221489" y="48358"/>
                </a:lnTo>
                <a:cubicBezTo>
                  <a:pt x="221489" y="41194"/>
                  <a:pt x="220295" y="36417"/>
                  <a:pt x="216713" y="34029"/>
                </a:cubicBezTo>
                <a:cubicBezTo>
                  <a:pt x="213131" y="30447"/>
                  <a:pt x="208355" y="29253"/>
                  <a:pt x="202385" y="29253"/>
                </a:cubicBezTo>
                <a:cubicBezTo>
                  <a:pt x="198803" y="29253"/>
                  <a:pt x="196415" y="30447"/>
                  <a:pt x="194027" y="31641"/>
                </a:cubicBezTo>
                <a:cubicBezTo>
                  <a:pt x="191639" y="32835"/>
                  <a:pt x="189251" y="35223"/>
                  <a:pt x="188057" y="37611"/>
                </a:cubicBezTo>
                <a:lnTo>
                  <a:pt x="186863" y="37611"/>
                </a:lnTo>
                <a:cubicBezTo>
                  <a:pt x="186863" y="36417"/>
                  <a:pt x="186863" y="35223"/>
                  <a:pt x="186863" y="32835"/>
                </a:cubicBezTo>
                <a:cubicBezTo>
                  <a:pt x="186863" y="30447"/>
                  <a:pt x="186863" y="28059"/>
                  <a:pt x="186863" y="25671"/>
                </a:cubicBezTo>
                <a:lnTo>
                  <a:pt x="186863" y="10149"/>
                </a:lnTo>
                <a:lnTo>
                  <a:pt x="172535" y="10149"/>
                </a:lnTo>
                <a:close/>
                <a:moveTo>
                  <a:pt x="147460" y="69850"/>
                </a:moveTo>
                <a:cubicBezTo>
                  <a:pt x="146266" y="68656"/>
                  <a:pt x="146266" y="67462"/>
                  <a:pt x="146266" y="65074"/>
                </a:cubicBezTo>
                <a:lnTo>
                  <a:pt x="146266" y="39999"/>
                </a:lnTo>
                <a:lnTo>
                  <a:pt x="160595" y="39999"/>
                </a:lnTo>
                <a:lnTo>
                  <a:pt x="160595" y="29253"/>
                </a:lnTo>
                <a:lnTo>
                  <a:pt x="146266" y="29253"/>
                </a:lnTo>
                <a:lnTo>
                  <a:pt x="146266" y="18507"/>
                </a:lnTo>
                <a:lnTo>
                  <a:pt x="136714" y="18507"/>
                </a:lnTo>
                <a:lnTo>
                  <a:pt x="131938" y="29253"/>
                </a:lnTo>
                <a:lnTo>
                  <a:pt x="123580" y="34029"/>
                </a:lnTo>
                <a:lnTo>
                  <a:pt x="123580" y="39999"/>
                </a:lnTo>
                <a:lnTo>
                  <a:pt x="130744" y="39999"/>
                </a:lnTo>
                <a:lnTo>
                  <a:pt x="130744" y="65074"/>
                </a:lnTo>
                <a:cubicBezTo>
                  <a:pt x="130744" y="69850"/>
                  <a:pt x="131938" y="73432"/>
                  <a:pt x="133132" y="75820"/>
                </a:cubicBezTo>
                <a:cubicBezTo>
                  <a:pt x="134326" y="78208"/>
                  <a:pt x="136714" y="80596"/>
                  <a:pt x="139102" y="80596"/>
                </a:cubicBezTo>
                <a:cubicBezTo>
                  <a:pt x="141490" y="81790"/>
                  <a:pt x="143878" y="81790"/>
                  <a:pt x="147460" y="81790"/>
                </a:cubicBezTo>
                <a:cubicBezTo>
                  <a:pt x="149848" y="81790"/>
                  <a:pt x="152236" y="81790"/>
                  <a:pt x="154624" y="80596"/>
                </a:cubicBezTo>
                <a:cubicBezTo>
                  <a:pt x="157012" y="80596"/>
                  <a:pt x="159400" y="79402"/>
                  <a:pt x="160595" y="79402"/>
                </a:cubicBezTo>
                <a:lnTo>
                  <a:pt x="160595" y="68656"/>
                </a:lnTo>
                <a:cubicBezTo>
                  <a:pt x="159400" y="68656"/>
                  <a:pt x="157012" y="69850"/>
                  <a:pt x="155818" y="69850"/>
                </a:cubicBezTo>
                <a:cubicBezTo>
                  <a:pt x="154624" y="69850"/>
                  <a:pt x="152236" y="69850"/>
                  <a:pt x="151042" y="69850"/>
                </a:cubicBezTo>
                <a:cubicBezTo>
                  <a:pt x="151042" y="72238"/>
                  <a:pt x="148654" y="71044"/>
                  <a:pt x="147460" y="69850"/>
                </a:cubicBezTo>
                <a:moveTo>
                  <a:pt x="100894" y="62686"/>
                </a:moveTo>
                <a:cubicBezTo>
                  <a:pt x="100894" y="66268"/>
                  <a:pt x="99700" y="68656"/>
                  <a:pt x="97312" y="71044"/>
                </a:cubicBezTo>
                <a:cubicBezTo>
                  <a:pt x="94924" y="73432"/>
                  <a:pt x="92536" y="73432"/>
                  <a:pt x="88954" y="73432"/>
                </a:cubicBezTo>
                <a:cubicBezTo>
                  <a:pt x="86566" y="73432"/>
                  <a:pt x="85372" y="73432"/>
                  <a:pt x="84178" y="72238"/>
                </a:cubicBezTo>
                <a:cubicBezTo>
                  <a:pt x="82984" y="71044"/>
                  <a:pt x="81790" y="69850"/>
                  <a:pt x="81790" y="67462"/>
                </a:cubicBezTo>
                <a:cubicBezTo>
                  <a:pt x="81790" y="65074"/>
                  <a:pt x="82984" y="62686"/>
                  <a:pt x="84178" y="61492"/>
                </a:cubicBezTo>
                <a:cubicBezTo>
                  <a:pt x="86566" y="60298"/>
                  <a:pt x="88954" y="59104"/>
                  <a:pt x="93730" y="59104"/>
                </a:cubicBezTo>
                <a:lnTo>
                  <a:pt x="99700" y="59104"/>
                </a:lnTo>
                <a:lnTo>
                  <a:pt x="99700" y="62686"/>
                </a:lnTo>
                <a:close/>
                <a:moveTo>
                  <a:pt x="81790" y="29253"/>
                </a:moveTo>
                <a:cubicBezTo>
                  <a:pt x="78208" y="30447"/>
                  <a:pt x="74626" y="31641"/>
                  <a:pt x="72238" y="32835"/>
                </a:cubicBezTo>
                <a:lnTo>
                  <a:pt x="77014" y="42387"/>
                </a:lnTo>
                <a:cubicBezTo>
                  <a:pt x="79402" y="41194"/>
                  <a:pt x="81790" y="39999"/>
                  <a:pt x="84178" y="39999"/>
                </a:cubicBezTo>
                <a:cubicBezTo>
                  <a:pt x="86566" y="38805"/>
                  <a:pt x="88954" y="38805"/>
                  <a:pt x="91342" y="38805"/>
                </a:cubicBezTo>
                <a:cubicBezTo>
                  <a:pt x="93730" y="38805"/>
                  <a:pt x="96118" y="39999"/>
                  <a:pt x="97312" y="41194"/>
                </a:cubicBezTo>
                <a:cubicBezTo>
                  <a:pt x="98506" y="42387"/>
                  <a:pt x="99700" y="44775"/>
                  <a:pt x="99700" y="47164"/>
                </a:cubicBezTo>
                <a:lnTo>
                  <a:pt x="99700" y="49552"/>
                </a:lnTo>
                <a:lnTo>
                  <a:pt x="90148" y="49552"/>
                </a:lnTo>
                <a:cubicBezTo>
                  <a:pt x="81790" y="49552"/>
                  <a:pt x="75820" y="51940"/>
                  <a:pt x="72238" y="54328"/>
                </a:cubicBezTo>
                <a:cubicBezTo>
                  <a:pt x="68656" y="56716"/>
                  <a:pt x="66268" y="61492"/>
                  <a:pt x="66268" y="66268"/>
                </a:cubicBezTo>
                <a:cubicBezTo>
                  <a:pt x="66268" y="72238"/>
                  <a:pt x="67462" y="75820"/>
                  <a:pt x="71044" y="79402"/>
                </a:cubicBezTo>
                <a:cubicBezTo>
                  <a:pt x="74626" y="81790"/>
                  <a:pt x="78208" y="82984"/>
                  <a:pt x="82984" y="82984"/>
                </a:cubicBezTo>
                <a:cubicBezTo>
                  <a:pt x="87760" y="82984"/>
                  <a:pt x="91342" y="81790"/>
                  <a:pt x="93730" y="80596"/>
                </a:cubicBezTo>
                <a:cubicBezTo>
                  <a:pt x="96118" y="79402"/>
                  <a:pt x="98506" y="77014"/>
                  <a:pt x="100894" y="74626"/>
                </a:cubicBezTo>
                <a:lnTo>
                  <a:pt x="100894" y="74626"/>
                </a:lnTo>
                <a:lnTo>
                  <a:pt x="103282" y="81790"/>
                </a:lnTo>
                <a:lnTo>
                  <a:pt x="112834" y="81790"/>
                </a:lnTo>
                <a:lnTo>
                  <a:pt x="112834" y="45970"/>
                </a:lnTo>
                <a:cubicBezTo>
                  <a:pt x="112834" y="39999"/>
                  <a:pt x="110446" y="35223"/>
                  <a:pt x="106864" y="31641"/>
                </a:cubicBezTo>
                <a:cubicBezTo>
                  <a:pt x="103282" y="28059"/>
                  <a:pt x="97312" y="26865"/>
                  <a:pt x="90148" y="26865"/>
                </a:cubicBezTo>
                <a:cubicBezTo>
                  <a:pt x="88954" y="28059"/>
                  <a:pt x="85372" y="28059"/>
                  <a:pt x="81790" y="29253"/>
                </a:cubicBezTo>
                <a:moveTo>
                  <a:pt x="44775" y="55522"/>
                </a:moveTo>
                <a:cubicBezTo>
                  <a:pt x="44775" y="60298"/>
                  <a:pt x="43581" y="65074"/>
                  <a:pt x="42387" y="67462"/>
                </a:cubicBezTo>
                <a:cubicBezTo>
                  <a:pt x="41193" y="69850"/>
                  <a:pt x="38805" y="71044"/>
                  <a:pt x="35223" y="71044"/>
                </a:cubicBezTo>
                <a:cubicBezTo>
                  <a:pt x="31641" y="71044"/>
                  <a:pt x="28059" y="69850"/>
                  <a:pt x="26865" y="67462"/>
                </a:cubicBezTo>
                <a:cubicBezTo>
                  <a:pt x="25671" y="65074"/>
                  <a:pt x="24477" y="60298"/>
                  <a:pt x="24477" y="55522"/>
                </a:cubicBezTo>
                <a:lnTo>
                  <a:pt x="24477" y="54328"/>
                </a:lnTo>
                <a:cubicBezTo>
                  <a:pt x="24477" y="49552"/>
                  <a:pt x="25671" y="45970"/>
                  <a:pt x="26865" y="43582"/>
                </a:cubicBezTo>
                <a:cubicBezTo>
                  <a:pt x="28059" y="41194"/>
                  <a:pt x="31641" y="39999"/>
                  <a:pt x="35223" y="39999"/>
                </a:cubicBezTo>
                <a:cubicBezTo>
                  <a:pt x="41193" y="39999"/>
                  <a:pt x="44775" y="44775"/>
                  <a:pt x="44775" y="55522"/>
                </a:cubicBezTo>
                <a:moveTo>
                  <a:pt x="30447" y="30447"/>
                </a:moveTo>
                <a:cubicBezTo>
                  <a:pt x="28059" y="31641"/>
                  <a:pt x="25671" y="34029"/>
                  <a:pt x="24477" y="36417"/>
                </a:cubicBezTo>
                <a:lnTo>
                  <a:pt x="23283" y="36417"/>
                </a:lnTo>
                <a:lnTo>
                  <a:pt x="20895" y="29253"/>
                </a:lnTo>
                <a:lnTo>
                  <a:pt x="8955" y="29253"/>
                </a:lnTo>
                <a:lnTo>
                  <a:pt x="8955" y="105670"/>
                </a:lnTo>
                <a:lnTo>
                  <a:pt x="23283" y="105670"/>
                </a:lnTo>
                <a:lnTo>
                  <a:pt x="23283" y="84178"/>
                </a:lnTo>
                <a:cubicBezTo>
                  <a:pt x="23283" y="81790"/>
                  <a:pt x="23283" y="79402"/>
                  <a:pt x="22089" y="75820"/>
                </a:cubicBezTo>
                <a:lnTo>
                  <a:pt x="23283" y="75820"/>
                </a:lnTo>
                <a:cubicBezTo>
                  <a:pt x="24477" y="77014"/>
                  <a:pt x="26865" y="79402"/>
                  <a:pt x="29253" y="80596"/>
                </a:cubicBezTo>
                <a:cubicBezTo>
                  <a:pt x="31641" y="81790"/>
                  <a:pt x="34029" y="82984"/>
                  <a:pt x="38805" y="82984"/>
                </a:cubicBezTo>
                <a:cubicBezTo>
                  <a:pt x="44775" y="82984"/>
                  <a:pt x="49551" y="80596"/>
                  <a:pt x="53133" y="75820"/>
                </a:cubicBezTo>
                <a:cubicBezTo>
                  <a:pt x="56716" y="71044"/>
                  <a:pt x="59104" y="63880"/>
                  <a:pt x="59104" y="55522"/>
                </a:cubicBezTo>
                <a:cubicBezTo>
                  <a:pt x="59104" y="45970"/>
                  <a:pt x="56716" y="39999"/>
                  <a:pt x="53133" y="35223"/>
                </a:cubicBezTo>
                <a:cubicBezTo>
                  <a:pt x="49551" y="30447"/>
                  <a:pt x="44775" y="28059"/>
                  <a:pt x="38805" y="28059"/>
                </a:cubicBezTo>
                <a:cubicBezTo>
                  <a:pt x="35223" y="28059"/>
                  <a:pt x="32835" y="29253"/>
                  <a:pt x="30447" y="30447"/>
                </a:cubicBezTo>
              </a:path>
            </a:pathLst>
          </a:custGeom>
          <a:solidFill>
            <a:srgbClr val="3B9EB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Freeform: Shape 629">
            <a:extLst>
              <a:ext uri="{FF2B5EF4-FFF2-40B4-BE49-F238E27FC236}">
                <a16:creationId xmlns:a16="http://schemas.microsoft.com/office/drawing/2014/main" xmlns="" id="{0B7D75DE-AE19-4CDD-92EF-416EF7A43142}"/>
              </a:ext>
            </a:extLst>
          </p:cNvPr>
          <p:cNvSpPr/>
          <p:nvPr/>
        </p:nvSpPr>
        <p:spPr>
          <a:xfrm>
            <a:off x="6990582" y="1325545"/>
            <a:ext cx="551794" cy="82182"/>
          </a:xfrm>
          <a:custGeom>
            <a:avLst/>
            <a:gdLst>
              <a:gd name="connsiteX0" fmla="*/ 537902 w 561185"/>
              <a:gd name="connsiteY0" fmla="*/ 42387 h 83580"/>
              <a:gd name="connsiteX1" fmla="*/ 540290 w 561185"/>
              <a:gd name="connsiteY1" fmla="*/ 50746 h 83580"/>
              <a:gd name="connsiteX2" fmla="*/ 519992 w 561185"/>
              <a:gd name="connsiteY2" fmla="*/ 50746 h 83580"/>
              <a:gd name="connsiteX3" fmla="*/ 523574 w 561185"/>
              <a:gd name="connsiteY3" fmla="*/ 42387 h 83580"/>
              <a:gd name="connsiteX4" fmla="*/ 530738 w 561185"/>
              <a:gd name="connsiteY4" fmla="*/ 39999 h 83580"/>
              <a:gd name="connsiteX5" fmla="*/ 537902 w 561185"/>
              <a:gd name="connsiteY5" fmla="*/ 42387 h 83580"/>
              <a:gd name="connsiteX6" fmla="*/ 517604 w 561185"/>
              <a:gd name="connsiteY6" fmla="*/ 31641 h 83580"/>
              <a:gd name="connsiteX7" fmla="*/ 509246 w 561185"/>
              <a:gd name="connsiteY7" fmla="*/ 41193 h 83580"/>
              <a:gd name="connsiteX8" fmla="*/ 505664 w 561185"/>
              <a:gd name="connsiteY8" fmla="*/ 56716 h 83580"/>
              <a:gd name="connsiteX9" fmla="*/ 509246 w 561185"/>
              <a:gd name="connsiteY9" fmla="*/ 72238 h 83580"/>
              <a:gd name="connsiteX10" fmla="*/ 518798 w 561185"/>
              <a:gd name="connsiteY10" fmla="*/ 81790 h 83580"/>
              <a:gd name="connsiteX11" fmla="*/ 533126 w 561185"/>
              <a:gd name="connsiteY11" fmla="*/ 84178 h 83580"/>
              <a:gd name="connsiteX12" fmla="*/ 543872 w 561185"/>
              <a:gd name="connsiteY12" fmla="*/ 82984 h 83580"/>
              <a:gd name="connsiteX13" fmla="*/ 552230 w 561185"/>
              <a:gd name="connsiteY13" fmla="*/ 80596 h 83580"/>
              <a:gd name="connsiteX14" fmla="*/ 552230 w 561185"/>
              <a:gd name="connsiteY14" fmla="*/ 69850 h 83580"/>
              <a:gd name="connsiteX15" fmla="*/ 543872 w 561185"/>
              <a:gd name="connsiteY15" fmla="*/ 73432 h 83580"/>
              <a:gd name="connsiteX16" fmla="*/ 534320 w 561185"/>
              <a:gd name="connsiteY16" fmla="*/ 74626 h 83580"/>
              <a:gd name="connsiteX17" fmla="*/ 524768 w 561185"/>
              <a:gd name="connsiteY17" fmla="*/ 71044 h 83580"/>
              <a:gd name="connsiteX18" fmla="*/ 521186 w 561185"/>
              <a:gd name="connsiteY18" fmla="*/ 61492 h 83580"/>
              <a:gd name="connsiteX19" fmla="*/ 555812 w 561185"/>
              <a:gd name="connsiteY19" fmla="*/ 61492 h 83580"/>
              <a:gd name="connsiteX20" fmla="*/ 555812 w 561185"/>
              <a:gd name="connsiteY20" fmla="*/ 54328 h 83580"/>
              <a:gd name="connsiteX21" fmla="*/ 549842 w 561185"/>
              <a:gd name="connsiteY21" fmla="*/ 36417 h 83580"/>
              <a:gd name="connsiteX22" fmla="*/ 531932 w 561185"/>
              <a:gd name="connsiteY22" fmla="*/ 30447 h 83580"/>
              <a:gd name="connsiteX23" fmla="*/ 517604 w 561185"/>
              <a:gd name="connsiteY23" fmla="*/ 31641 h 83580"/>
              <a:gd name="connsiteX24" fmla="*/ 480590 w 561185"/>
              <a:gd name="connsiteY24" fmla="*/ 82984 h 83580"/>
              <a:gd name="connsiteX25" fmla="*/ 500888 w 561185"/>
              <a:gd name="connsiteY25" fmla="*/ 29253 h 83580"/>
              <a:gd name="connsiteX26" fmla="*/ 485366 w 561185"/>
              <a:gd name="connsiteY26" fmla="*/ 29253 h 83580"/>
              <a:gd name="connsiteX27" fmla="*/ 474620 w 561185"/>
              <a:gd name="connsiteY27" fmla="*/ 59104 h 83580"/>
              <a:gd name="connsiteX28" fmla="*/ 472231 w 561185"/>
              <a:gd name="connsiteY28" fmla="*/ 69850 h 83580"/>
              <a:gd name="connsiteX29" fmla="*/ 472231 w 561185"/>
              <a:gd name="connsiteY29" fmla="*/ 69850 h 83580"/>
              <a:gd name="connsiteX30" fmla="*/ 471037 w 561185"/>
              <a:gd name="connsiteY30" fmla="*/ 65074 h 83580"/>
              <a:gd name="connsiteX31" fmla="*/ 469843 w 561185"/>
              <a:gd name="connsiteY31" fmla="*/ 59104 h 83580"/>
              <a:gd name="connsiteX32" fmla="*/ 459097 w 561185"/>
              <a:gd name="connsiteY32" fmla="*/ 29253 h 83580"/>
              <a:gd name="connsiteX33" fmla="*/ 443575 w 561185"/>
              <a:gd name="connsiteY33" fmla="*/ 29253 h 83580"/>
              <a:gd name="connsiteX34" fmla="*/ 463873 w 561185"/>
              <a:gd name="connsiteY34" fmla="*/ 82984 h 83580"/>
              <a:gd name="connsiteX35" fmla="*/ 480590 w 561185"/>
              <a:gd name="connsiteY35" fmla="*/ 82984 h 83580"/>
              <a:gd name="connsiteX36" fmla="*/ 423277 w 561185"/>
              <a:gd name="connsiteY36" fmla="*/ 82984 h 83580"/>
              <a:gd name="connsiteX37" fmla="*/ 437605 w 561185"/>
              <a:gd name="connsiteY37" fmla="*/ 82984 h 83580"/>
              <a:gd name="connsiteX38" fmla="*/ 437605 w 561185"/>
              <a:gd name="connsiteY38" fmla="*/ 29253 h 83580"/>
              <a:gd name="connsiteX39" fmla="*/ 423277 w 561185"/>
              <a:gd name="connsiteY39" fmla="*/ 29253 h 83580"/>
              <a:gd name="connsiteX40" fmla="*/ 423277 w 561185"/>
              <a:gd name="connsiteY40" fmla="*/ 82984 h 83580"/>
              <a:gd name="connsiteX41" fmla="*/ 424471 w 561185"/>
              <a:gd name="connsiteY41" fmla="*/ 10149 h 83580"/>
              <a:gd name="connsiteX42" fmla="*/ 422083 w 561185"/>
              <a:gd name="connsiteY42" fmla="*/ 16119 h 83580"/>
              <a:gd name="connsiteX43" fmla="*/ 424471 w 561185"/>
              <a:gd name="connsiteY43" fmla="*/ 22089 h 83580"/>
              <a:gd name="connsiteX44" fmla="*/ 430441 w 561185"/>
              <a:gd name="connsiteY44" fmla="*/ 23283 h 83580"/>
              <a:gd name="connsiteX45" fmla="*/ 436411 w 561185"/>
              <a:gd name="connsiteY45" fmla="*/ 22089 h 83580"/>
              <a:gd name="connsiteX46" fmla="*/ 438799 w 561185"/>
              <a:gd name="connsiteY46" fmla="*/ 16119 h 83580"/>
              <a:gd name="connsiteX47" fmla="*/ 436411 w 561185"/>
              <a:gd name="connsiteY47" fmla="*/ 10149 h 83580"/>
              <a:gd name="connsiteX48" fmla="*/ 430441 w 561185"/>
              <a:gd name="connsiteY48" fmla="*/ 8955 h 83580"/>
              <a:gd name="connsiteX49" fmla="*/ 424471 w 561185"/>
              <a:gd name="connsiteY49" fmla="*/ 10149 h 83580"/>
              <a:gd name="connsiteX50" fmla="*/ 398203 w 561185"/>
              <a:gd name="connsiteY50" fmla="*/ 71044 h 83580"/>
              <a:gd name="connsiteX51" fmla="*/ 397009 w 561185"/>
              <a:gd name="connsiteY51" fmla="*/ 66268 h 83580"/>
              <a:gd name="connsiteX52" fmla="*/ 397009 w 561185"/>
              <a:gd name="connsiteY52" fmla="*/ 41193 h 83580"/>
              <a:gd name="connsiteX53" fmla="*/ 411337 w 561185"/>
              <a:gd name="connsiteY53" fmla="*/ 41193 h 83580"/>
              <a:gd name="connsiteX54" fmla="*/ 411337 w 561185"/>
              <a:gd name="connsiteY54" fmla="*/ 30447 h 83580"/>
              <a:gd name="connsiteX55" fmla="*/ 397009 w 561185"/>
              <a:gd name="connsiteY55" fmla="*/ 30447 h 83580"/>
              <a:gd name="connsiteX56" fmla="*/ 397009 w 561185"/>
              <a:gd name="connsiteY56" fmla="*/ 19701 h 83580"/>
              <a:gd name="connsiteX57" fmla="*/ 387457 w 561185"/>
              <a:gd name="connsiteY57" fmla="*/ 19701 h 83580"/>
              <a:gd name="connsiteX58" fmla="*/ 382681 w 561185"/>
              <a:gd name="connsiteY58" fmla="*/ 30447 h 83580"/>
              <a:gd name="connsiteX59" fmla="*/ 374322 w 561185"/>
              <a:gd name="connsiteY59" fmla="*/ 35223 h 83580"/>
              <a:gd name="connsiteX60" fmla="*/ 374322 w 561185"/>
              <a:gd name="connsiteY60" fmla="*/ 41193 h 83580"/>
              <a:gd name="connsiteX61" fmla="*/ 381487 w 561185"/>
              <a:gd name="connsiteY61" fmla="*/ 41193 h 83580"/>
              <a:gd name="connsiteX62" fmla="*/ 381487 w 561185"/>
              <a:gd name="connsiteY62" fmla="*/ 66268 h 83580"/>
              <a:gd name="connsiteX63" fmla="*/ 383875 w 561185"/>
              <a:gd name="connsiteY63" fmla="*/ 77014 h 83580"/>
              <a:gd name="connsiteX64" fmla="*/ 389845 w 561185"/>
              <a:gd name="connsiteY64" fmla="*/ 81790 h 83580"/>
              <a:gd name="connsiteX65" fmla="*/ 398203 w 561185"/>
              <a:gd name="connsiteY65" fmla="*/ 82984 h 83580"/>
              <a:gd name="connsiteX66" fmla="*/ 405367 w 561185"/>
              <a:gd name="connsiteY66" fmla="*/ 81790 h 83580"/>
              <a:gd name="connsiteX67" fmla="*/ 411337 w 561185"/>
              <a:gd name="connsiteY67" fmla="*/ 80596 h 83580"/>
              <a:gd name="connsiteX68" fmla="*/ 411337 w 561185"/>
              <a:gd name="connsiteY68" fmla="*/ 69850 h 83580"/>
              <a:gd name="connsiteX69" fmla="*/ 406561 w 561185"/>
              <a:gd name="connsiteY69" fmla="*/ 71044 h 83580"/>
              <a:gd name="connsiteX70" fmla="*/ 401785 w 561185"/>
              <a:gd name="connsiteY70" fmla="*/ 71044 h 83580"/>
              <a:gd name="connsiteX71" fmla="*/ 398203 w 561185"/>
              <a:gd name="connsiteY71" fmla="*/ 71044 h 83580"/>
              <a:gd name="connsiteX72" fmla="*/ 351636 w 561185"/>
              <a:gd name="connsiteY72" fmla="*/ 62686 h 83580"/>
              <a:gd name="connsiteX73" fmla="*/ 348054 w 561185"/>
              <a:gd name="connsiteY73" fmla="*/ 71044 h 83580"/>
              <a:gd name="connsiteX74" fmla="*/ 339696 w 561185"/>
              <a:gd name="connsiteY74" fmla="*/ 73432 h 83580"/>
              <a:gd name="connsiteX75" fmla="*/ 334920 w 561185"/>
              <a:gd name="connsiteY75" fmla="*/ 72238 h 83580"/>
              <a:gd name="connsiteX76" fmla="*/ 332532 w 561185"/>
              <a:gd name="connsiteY76" fmla="*/ 67462 h 83580"/>
              <a:gd name="connsiteX77" fmla="*/ 334920 w 561185"/>
              <a:gd name="connsiteY77" fmla="*/ 61492 h 83580"/>
              <a:gd name="connsiteX78" fmla="*/ 344472 w 561185"/>
              <a:gd name="connsiteY78" fmla="*/ 59104 h 83580"/>
              <a:gd name="connsiteX79" fmla="*/ 350442 w 561185"/>
              <a:gd name="connsiteY79" fmla="*/ 59104 h 83580"/>
              <a:gd name="connsiteX80" fmla="*/ 350442 w 561185"/>
              <a:gd name="connsiteY80" fmla="*/ 62686 h 83580"/>
              <a:gd name="connsiteX81" fmla="*/ 332532 w 561185"/>
              <a:gd name="connsiteY81" fmla="*/ 30447 h 83580"/>
              <a:gd name="connsiteX82" fmla="*/ 322980 w 561185"/>
              <a:gd name="connsiteY82" fmla="*/ 34029 h 83580"/>
              <a:gd name="connsiteX83" fmla="*/ 327756 w 561185"/>
              <a:gd name="connsiteY83" fmla="*/ 43582 h 83580"/>
              <a:gd name="connsiteX84" fmla="*/ 334920 w 561185"/>
              <a:gd name="connsiteY84" fmla="*/ 41193 h 83580"/>
              <a:gd name="connsiteX85" fmla="*/ 342084 w 561185"/>
              <a:gd name="connsiteY85" fmla="*/ 39999 h 83580"/>
              <a:gd name="connsiteX86" fmla="*/ 348054 w 561185"/>
              <a:gd name="connsiteY86" fmla="*/ 42387 h 83580"/>
              <a:gd name="connsiteX87" fmla="*/ 350442 w 561185"/>
              <a:gd name="connsiteY87" fmla="*/ 48358 h 83580"/>
              <a:gd name="connsiteX88" fmla="*/ 350442 w 561185"/>
              <a:gd name="connsiteY88" fmla="*/ 50746 h 83580"/>
              <a:gd name="connsiteX89" fmla="*/ 340890 w 561185"/>
              <a:gd name="connsiteY89" fmla="*/ 50746 h 83580"/>
              <a:gd name="connsiteX90" fmla="*/ 322980 w 561185"/>
              <a:gd name="connsiteY90" fmla="*/ 55522 h 83580"/>
              <a:gd name="connsiteX91" fmla="*/ 317010 w 561185"/>
              <a:gd name="connsiteY91" fmla="*/ 67462 h 83580"/>
              <a:gd name="connsiteX92" fmla="*/ 321786 w 561185"/>
              <a:gd name="connsiteY92" fmla="*/ 80596 h 83580"/>
              <a:gd name="connsiteX93" fmla="*/ 333726 w 561185"/>
              <a:gd name="connsiteY93" fmla="*/ 84178 h 83580"/>
              <a:gd name="connsiteX94" fmla="*/ 344472 w 561185"/>
              <a:gd name="connsiteY94" fmla="*/ 81790 h 83580"/>
              <a:gd name="connsiteX95" fmla="*/ 351636 w 561185"/>
              <a:gd name="connsiteY95" fmla="*/ 75820 h 83580"/>
              <a:gd name="connsiteX96" fmla="*/ 351636 w 561185"/>
              <a:gd name="connsiteY96" fmla="*/ 75820 h 83580"/>
              <a:gd name="connsiteX97" fmla="*/ 354024 w 561185"/>
              <a:gd name="connsiteY97" fmla="*/ 82984 h 83580"/>
              <a:gd name="connsiteX98" fmla="*/ 363576 w 561185"/>
              <a:gd name="connsiteY98" fmla="*/ 82984 h 83580"/>
              <a:gd name="connsiteX99" fmla="*/ 363576 w 561185"/>
              <a:gd name="connsiteY99" fmla="*/ 47163 h 83580"/>
              <a:gd name="connsiteX100" fmla="*/ 357606 w 561185"/>
              <a:gd name="connsiteY100" fmla="*/ 32835 h 83580"/>
              <a:gd name="connsiteX101" fmla="*/ 340890 w 561185"/>
              <a:gd name="connsiteY101" fmla="*/ 28059 h 83580"/>
              <a:gd name="connsiteX102" fmla="*/ 332532 w 561185"/>
              <a:gd name="connsiteY102" fmla="*/ 30447 h 83580"/>
              <a:gd name="connsiteX103" fmla="*/ 278801 w 561185"/>
              <a:gd name="connsiteY103" fmla="*/ 30447 h 83580"/>
              <a:gd name="connsiteX104" fmla="*/ 271638 w 561185"/>
              <a:gd name="connsiteY104" fmla="*/ 36417 h 83580"/>
              <a:gd name="connsiteX105" fmla="*/ 270444 w 561185"/>
              <a:gd name="connsiteY105" fmla="*/ 36417 h 83580"/>
              <a:gd name="connsiteX106" fmla="*/ 268055 w 561185"/>
              <a:gd name="connsiteY106" fmla="*/ 29253 h 83580"/>
              <a:gd name="connsiteX107" fmla="*/ 257309 w 561185"/>
              <a:gd name="connsiteY107" fmla="*/ 29253 h 83580"/>
              <a:gd name="connsiteX108" fmla="*/ 257309 w 561185"/>
              <a:gd name="connsiteY108" fmla="*/ 82984 h 83580"/>
              <a:gd name="connsiteX109" fmla="*/ 271638 w 561185"/>
              <a:gd name="connsiteY109" fmla="*/ 82984 h 83580"/>
              <a:gd name="connsiteX110" fmla="*/ 271638 w 561185"/>
              <a:gd name="connsiteY110" fmla="*/ 57910 h 83580"/>
              <a:gd name="connsiteX111" fmla="*/ 274025 w 561185"/>
              <a:gd name="connsiteY111" fmla="*/ 44775 h 83580"/>
              <a:gd name="connsiteX112" fmla="*/ 283578 w 561185"/>
              <a:gd name="connsiteY112" fmla="*/ 39999 h 83580"/>
              <a:gd name="connsiteX113" fmla="*/ 289548 w 561185"/>
              <a:gd name="connsiteY113" fmla="*/ 42387 h 83580"/>
              <a:gd name="connsiteX114" fmla="*/ 291936 w 561185"/>
              <a:gd name="connsiteY114" fmla="*/ 50746 h 83580"/>
              <a:gd name="connsiteX115" fmla="*/ 291936 w 561185"/>
              <a:gd name="connsiteY115" fmla="*/ 81790 h 83580"/>
              <a:gd name="connsiteX116" fmla="*/ 306264 w 561185"/>
              <a:gd name="connsiteY116" fmla="*/ 81790 h 83580"/>
              <a:gd name="connsiteX117" fmla="*/ 306264 w 561185"/>
              <a:gd name="connsiteY117" fmla="*/ 48358 h 83580"/>
              <a:gd name="connsiteX118" fmla="*/ 301488 w 561185"/>
              <a:gd name="connsiteY118" fmla="*/ 34029 h 83580"/>
              <a:gd name="connsiteX119" fmla="*/ 288354 w 561185"/>
              <a:gd name="connsiteY119" fmla="*/ 29253 h 83580"/>
              <a:gd name="connsiteX120" fmla="*/ 278801 w 561185"/>
              <a:gd name="connsiteY120" fmla="*/ 30447 h 83580"/>
              <a:gd name="connsiteX121" fmla="*/ 234623 w 561185"/>
              <a:gd name="connsiteY121" fmla="*/ 31641 h 83580"/>
              <a:gd name="connsiteX122" fmla="*/ 228653 w 561185"/>
              <a:gd name="connsiteY122" fmla="*/ 38805 h 83580"/>
              <a:gd name="connsiteX123" fmla="*/ 227459 w 561185"/>
              <a:gd name="connsiteY123" fmla="*/ 38805 h 83580"/>
              <a:gd name="connsiteX124" fmla="*/ 225071 w 561185"/>
              <a:gd name="connsiteY124" fmla="*/ 29253 h 83580"/>
              <a:gd name="connsiteX125" fmla="*/ 214325 w 561185"/>
              <a:gd name="connsiteY125" fmla="*/ 29253 h 83580"/>
              <a:gd name="connsiteX126" fmla="*/ 214325 w 561185"/>
              <a:gd name="connsiteY126" fmla="*/ 82984 h 83580"/>
              <a:gd name="connsiteX127" fmla="*/ 228653 w 561185"/>
              <a:gd name="connsiteY127" fmla="*/ 82984 h 83580"/>
              <a:gd name="connsiteX128" fmla="*/ 228653 w 561185"/>
              <a:gd name="connsiteY128" fmla="*/ 55522 h 83580"/>
              <a:gd name="connsiteX129" fmla="*/ 231041 w 561185"/>
              <a:gd name="connsiteY129" fmla="*/ 47163 h 83580"/>
              <a:gd name="connsiteX130" fmla="*/ 237011 w 561185"/>
              <a:gd name="connsiteY130" fmla="*/ 42387 h 83580"/>
              <a:gd name="connsiteX131" fmla="*/ 244175 w 561185"/>
              <a:gd name="connsiteY131" fmla="*/ 41193 h 83580"/>
              <a:gd name="connsiteX132" fmla="*/ 246563 w 561185"/>
              <a:gd name="connsiteY132" fmla="*/ 41193 h 83580"/>
              <a:gd name="connsiteX133" fmla="*/ 248951 w 561185"/>
              <a:gd name="connsiteY133" fmla="*/ 41193 h 83580"/>
              <a:gd name="connsiteX134" fmla="*/ 250145 w 561185"/>
              <a:gd name="connsiteY134" fmla="*/ 28059 h 83580"/>
              <a:gd name="connsiteX135" fmla="*/ 247757 w 561185"/>
              <a:gd name="connsiteY135" fmla="*/ 28059 h 83580"/>
              <a:gd name="connsiteX136" fmla="*/ 245369 w 561185"/>
              <a:gd name="connsiteY136" fmla="*/ 28059 h 83580"/>
              <a:gd name="connsiteX137" fmla="*/ 234623 w 561185"/>
              <a:gd name="connsiteY137" fmla="*/ 31641 h 83580"/>
              <a:gd name="connsiteX138" fmla="*/ 185669 w 561185"/>
              <a:gd name="connsiteY138" fmla="*/ 42387 h 83580"/>
              <a:gd name="connsiteX139" fmla="*/ 188057 w 561185"/>
              <a:gd name="connsiteY139" fmla="*/ 50746 h 83580"/>
              <a:gd name="connsiteX140" fmla="*/ 167758 w 561185"/>
              <a:gd name="connsiteY140" fmla="*/ 50746 h 83580"/>
              <a:gd name="connsiteX141" fmla="*/ 171340 w 561185"/>
              <a:gd name="connsiteY141" fmla="*/ 42387 h 83580"/>
              <a:gd name="connsiteX142" fmla="*/ 178505 w 561185"/>
              <a:gd name="connsiteY142" fmla="*/ 39999 h 83580"/>
              <a:gd name="connsiteX143" fmla="*/ 185669 w 561185"/>
              <a:gd name="connsiteY143" fmla="*/ 42387 h 83580"/>
              <a:gd name="connsiteX144" fmla="*/ 165370 w 561185"/>
              <a:gd name="connsiteY144" fmla="*/ 31641 h 83580"/>
              <a:gd name="connsiteX145" fmla="*/ 157012 w 561185"/>
              <a:gd name="connsiteY145" fmla="*/ 41193 h 83580"/>
              <a:gd name="connsiteX146" fmla="*/ 153430 w 561185"/>
              <a:gd name="connsiteY146" fmla="*/ 56716 h 83580"/>
              <a:gd name="connsiteX147" fmla="*/ 157012 w 561185"/>
              <a:gd name="connsiteY147" fmla="*/ 72238 h 83580"/>
              <a:gd name="connsiteX148" fmla="*/ 166564 w 561185"/>
              <a:gd name="connsiteY148" fmla="*/ 81790 h 83580"/>
              <a:gd name="connsiteX149" fmla="*/ 180893 w 561185"/>
              <a:gd name="connsiteY149" fmla="*/ 84178 h 83580"/>
              <a:gd name="connsiteX150" fmla="*/ 191639 w 561185"/>
              <a:gd name="connsiteY150" fmla="*/ 82984 h 83580"/>
              <a:gd name="connsiteX151" fmla="*/ 199997 w 561185"/>
              <a:gd name="connsiteY151" fmla="*/ 80596 h 83580"/>
              <a:gd name="connsiteX152" fmla="*/ 199997 w 561185"/>
              <a:gd name="connsiteY152" fmla="*/ 69850 h 83580"/>
              <a:gd name="connsiteX153" fmla="*/ 191639 w 561185"/>
              <a:gd name="connsiteY153" fmla="*/ 73432 h 83580"/>
              <a:gd name="connsiteX154" fmla="*/ 182087 w 561185"/>
              <a:gd name="connsiteY154" fmla="*/ 74626 h 83580"/>
              <a:gd name="connsiteX155" fmla="*/ 172534 w 561185"/>
              <a:gd name="connsiteY155" fmla="*/ 71044 h 83580"/>
              <a:gd name="connsiteX156" fmla="*/ 168953 w 561185"/>
              <a:gd name="connsiteY156" fmla="*/ 61492 h 83580"/>
              <a:gd name="connsiteX157" fmla="*/ 203579 w 561185"/>
              <a:gd name="connsiteY157" fmla="*/ 61492 h 83580"/>
              <a:gd name="connsiteX158" fmla="*/ 203579 w 561185"/>
              <a:gd name="connsiteY158" fmla="*/ 54328 h 83580"/>
              <a:gd name="connsiteX159" fmla="*/ 197609 w 561185"/>
              <a:gd name="connsiteY159" fmla="*/ 36417 h 83580"/>
              <a:gd name="connsiteX160" fmla="*/ 179699 w 561185"/>
              <a:gd name="connsiteY160" fmla="*/ 30447 h 83580"/>
              <a:gd name="connsiteX161" fmla="*/ 165370 w 561185"/>
              <a:gd name="connsiteY161" fmla="*/ 31641 h 83580"/>
              <a:gd name="connsiteX162" fmla="*/ 131938 w 561185"/>
              <a:gd name="connsiteY162" fmla="*/ 71044 h 83580"/>
              <a:gd name="connsiteX163" fmla="*/ 130744 w 561185"/>
              <a:gd name="connsiteY163" fmla="*/ 66268 h 83580"/>
              <a:gd name="connsiteX164" fmla="*/ 130744 w 561185"/>
              <a:gd name="connsiteY164" fmla="*/ 41193 h 83580"/>
              <a:gd name="connsiteX165" fmla="*/ 145072 w 561185"/>
              <a:gd name="connsiteY165" fmla="*/ 41193 h 83580"/>
              <a:gd name="connsiteX166" fmla="*/ 145072 w 561185"/>
              <a:gd name="connsiteY166" fmla="*/ 30447 h 83580"/>
              <a:gd name="connsiteX167" fmla="*/ 130744 w 561185"/>
              <a:gd name="connsiteY167" fmla="*/ 30447 h 83580"/>
              <a:gd name="connsiteX168" fmla="*/ 130744 w 561185"/>
              <a:gd name="connsiteY168" fmla="*/ 19701 h 83580"/>
              <a:gd name="connsiteX169" fmla="*/ 121192 w 561185"/>
              <a:gd name="connsiteY169" fmla="*/ 19701 h 83580"/>
              <a:gd name="connsiteX170" fmla="*/ 116416 w 561185"/>
              <a:gd name="connsiteY170" fmla="*/ 30447 h 83580"/>
              <a:gd name="connsiteX171" fmla="*/ 108058 w 561185"/>
              <a:gd name="connsiteY171" fmla="*/ 35223 h 83580"/>
              <a:gd name="connsiteX172" fmla="*/ 108058 w 561185"/>
              <a:gd name="connsiteY172" fmla="*/ 41193 h 83580"/>
              <a:gd name="connsiteX173" fmla="*/ 115222 w 561185"/>
              <a:gd name="connsiteY173" fmla="*/ 41193 h 83580"/>
              <a:gd name="connsiteX174" fmla="*/ 115222 w 561185"/>
              <a:gd name="connsiteY174" fmla="*/ 66268 h 83580"/>
              <a:gd name="connsiteX175" fmla="*/ 117610 w 561185"/>
              <a:gd name="connsiteY175" fmla="*/ 77014 h 83580"/>
              <a:gd name="connsiteX176" fmla="*/ 123580 w 561185"/>
              <a:gd name="connsiteY176" fmla="*/ 81790 h 83580"/>
              <a:gd name="connsiteX177" fmla="*/ 131938 w 561185"/>
              <a:gd name="connsiteY177" fmla="*/ 82984 h 83580"/>
              <a:gd name="connsiteX178" fmla="*/ 139102 w 561185"/>
              <a:gd name="connsiteY178" fmla="*/ 81790 h 83580"/>
              <a:gd name="connsiteX179" fmla="*/ 145072 w 561185"/>
              <a:gd name="connsiteY179" fmla="*/ 80596 h 83580"/>
              <a:gd name="connsiteX180" fmla="*/ 145072 w 561185"/>
              <a:gd name="connsiteY180" fmla="*/ 69850 h 83580"/>
              <a:gd name="connsiteX181" fmla="*/ 140296 w 561185"/>
              <a:gd name="connsiteY181" fmla="*/ 71044 h 83580"/>
              <a:gd name="connsiteX182" fmla="*/ 135520 w 561185"/>
              <a:gd name="connsiteY182" fmla="*/ 71044 h 83580"/>
              <a:gd name="connsiteX183" fmla="*/ 131938 w 561185"/>
              <a:gd name="connsiteY183" fmla="*/ 71044 h 83580"/>
              <a:gd name="connsiteX184" fmla="*/ 98506 w 561185"/>
              <a:gd name="connsiteY184" fmla="*/ 8955 h 83580"/>
              <a:gd name="connsiteX185" fmla="*/ 84178 w 561185"/>
              <a:gd name="connsiteY185" fmla="*/ 8955 h 83580"/>
              <a:gd name="connsiteX186" fmla="*/ 84178 w 561185"/>
              <a:gd name="connsiteY186" fmla="*/ 82984 h 83580"/>
              <a:gd name="connsiteX187" fmla="*/ 98506 w 561185"/>
              <a:gd name="connsiteY187" fmla="*/ 82984 h 83580"/>
              <a:gd name="connsiteX188" fmla="*/ 98506 w 561185"/>
              <a:gd name="connsiteY188" fmla="*/ 8955 h 83580"/>
              <a:gd name="connsiteX189" fmla="*/ 34029 w 561185"/>
              <a:gd name="connsiteY189" fmla="*/ 54328 h 83580"/>
              <a:gd name="connsiteX190" fmla="*/ 38805 w 561185"/>
              <a:gd name="connsiteY190" fmla="*/ 37611 h 83580"/>
              <a:gd name="connsiteX191" fmla="*/ 39999 w 561185"/>
              <a:gd name="connsiteY191" fmla="*/ 34029 h 83580"/>
              <a:gd name="connsiteX192" fmla="*/ 41193 w 561185"/>
              <a:gd name="connsiteY192" fmla="*/ 28059 h 83580"/>
              <a:gd name="connsiteX193" fmla="*/ 42387 w 561185"/>
              <a:gd name="connsiteY193" fmla="*/ 23283 h 83580"/>
              <a:gd name="connsiteX194" fmla="*/ 43581 w 561185"/>
              <a:gd name="connsiteY194" fmla="*/ 28059 h 83580"/>
              <a:gd name="connsiteX195" fmla="*/ 44775 w 561185"/>
              <a:gd name="connsiteY195" fmla="*/ 32835 h 83580"/>
              <a:gd name="connsiteX196" fmla="*/ 45969 w 561185"/>
              <a:gd name="connsiteY196" fmla="*/ 37611 h 83580"/>
              <a:gd name="connsiteX197" fmla="*/ 50745 w 561185"/>
              <a:gd name="connsiteY197" fmla="*/ 54328 h 83580"/>
              <a:gd name="connsiteX198" fmla="*/ 34029 w 561185"/>
              <a:gd name="connsiteY198" fmla="*/ 54328 h 83580"/>
              <a:gd name="connsiteX199" fmla="*/ 77014 w 561185"/>
              <a:gd name="connsiteY199" fmla="*/ 82984 h 83580"/>
              <a:gd name="connsiteX200" fmla="*/ 51939 w 561185"/>
              <a:gd name="connsiteY200" fmla="*/ 12537 h 83580"/>
              <a:gd name="connsiteX201" fmla="*/ 34029 w 561185"/>
              <a:gd name="connsiteY201" fmla="*/ 12537 h 83580"/>
              <a:gd name="connsiteX202" fmla="*/ 8955 w 561185"/>
              <a:gd name="connsiteY202" fmla="*/ 82984 h 83580"/>
              <a:gd name="connsiteX203" fmla="*/ 24477 w 561185"/>
              <a:gd name="connsiteY203" fmla="*/ 82984 h 83580"/>
              <a:gd name="connsiteX204" fmla="*/ 29253 w 561185"/>
              <a:gd name="connsiteY204" fmla="*/ 66268 h 83580"/>
              <a:gd name="connsiteX205" fmla="*/ 54327 w 561185"/>
              <a:gd name="connsiteY205" fmla="*/ 66268 h 83580"/>
              <a:gd name="connsiteX206" fmla="*/ 59103 w 561185"/>
              <a:gd name="connsiteY206" fmla="*/ 82984 h 83580"/>
              <a:gd name="connsiteX207" fmla="*/ 77014 w 561185"/>
              <a:gd name="connsiteY207" fmla="*/ 82984 h 8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</a:cxnLst>
            <a:rect l="l" t="t" r="r" b="b"/>
            <a:pathLst>
              <a:path w="561185" h="83580">
                <a:moveTo>
                  <a:pt x="537902" y="42387"/>
                </a:moveTo>
                <a:cubicBezTo>
                  <a:pt x="539096" y="44775"/>
                  <a:pt x="540290" y="47163"/>
                  <a:pt x="540290" y="50746"/>
                </a:cubicBezTo>
                <a:lnTo>
                  <a:pt x="519992" y="50746"/>
                </a:lnTo>
                <a:cubicBezTo>
                  <a:pt x="519992" y="47163"/>
                  <a:pt x="521186" y="43582"/>
                  <a:pt x="523574" y="42387"/>
                </a:cubicBezTo>
                <a:cubicBezTo>
                  <a:pt x="525962" y="39999"/>
                  <a:pt x="527156" y="39999"/>
                  <a:pt x="530738" y="39999"/>
                </a:cubicBezTo>
                <a:cubicBezTo>
                  <a:pt x="534320" y="38805"/>
                  <a:pt x="536708" y="39999"/>
                  <a:pt x="537902" y="42387"/>
                </a:cubicBezTo>
                <a:moveTo>
                  <a:pt x="517604" y="31641"/>
                </a:moveTo>
                <a:cubicBezTo>
                  <a:pt x="514022" y="34029"/>
                  <a:pt x="510440" y="36417"/>
                  <a:pt x="509246" y="41193"/>
                </a:cubicBezTo>
                <a:cubicBezTo>
                  <a:pt x="508052" y="45970"/>
                  <a:pt x="505664" y="50746"/>
                  <a:pt x="505664" y="56716"/>
                </a:cubicBezTo>
                <a:cubicBezTo>
                  <a:pt x="505664" y="62686"/>
                  <a:pt x="506858" y="67462"/>
                  <a:pt x="509246" y="72238"/>
                </a:cubicBezTo>
                <a:cubicBezTo>
                  <a:pt x="511634" y="75820"/>
                  <a:pt x="515216" y="79402"/>
                  <a:pt x="518798" y="81790"/>
                </a:cubicBezTo>
                <a:cubicBezTo>
                  <a:pt x="522380" y="84178"/>
                  <a:pt x="527156" y="84178"/>
                  <a:pt x="533126" y="84178"/>
                </a:cubicBezTo>
                <a:cubicBezTo>
                  <a:pt x="536708" y="84178"/>
                  <a:pt x="540290" y="84178"/>
                  <a:pt x="543872" y="82984"/>
                </a:cubicBezTo>
                <a:cubicBezTo>
                  <a:pt x="546260" y="81790"/>
                  <a:pt x="549842" y="81790"/>
                  <a:pt x="552230" y="80596"/>
                </a:cubicBezTo>
                <a:lnTo>
                  <a:pt x="552230" y="69850"/>
                </a:lnTo>
                <a:cubicBezTo>
                  <a:pt x="548648" y="71044"/>
                  <a:pt x="546260" y="72238"/>
                  <a:pt x="543872" y="73432"/>
                </a:cubicBezTo>
                <a:cubicBezTo>
                  <a:pt x="541484" y="74626"/>
                  <a:pt x="537902" y="74626"/>
                  <a:pt x="534320" y="74626"/>
                </a:cubicBezTo>
                <a:cubicBezTo>
                  <a:pt x="530738" y="74626"/>
                  <a:pt x="527156" y="73432"/>
                  <a:pt x="524768" y="71044"/>
                </a:cubicBezTo>
                <a:cubicBezTo>
                  <a:pt x="522380" y="68656"/>
                  <a:pt x="521186" y="65074"/>
                  <a:pt x="521186" y="61492"/>
                </a:cubicBezTo>
                <a:lnTo>
                  <a:pt x="555812" y="61492"/>
                </a:lnTo>
                <a:lnTo>
                  <a:pt x="555812" y="54328"/>
                </a:lnTo>
                <a:cubicBezTo>
                  <a:pt x="555812" y="47163"/>
                  <a:pt x="553424" y="41193"/>
                  <a:pt x="549842" y="36417"/>
                </a:cubicBezTo>
                <a:cubicBezTo>
                  <a:pt x="546260" y="31641"/>
                  <a:pt x="540290" y="30447"/>
                  <a:pt x="531932" y="30447"/>
                </a:cubicBezTo>
                <a:cubicBezTo>
                  <a:pt x="524768" y="29253"/>
                  <a:pt x="521186" y="30447"/>
                  <a:pt x="517604" y="31641"/>
                </a:cubicBezTo>
                <a:moveTo>
                  <a:pt x="480590" y="82984"/>
                </a:moveTo>
                <a:lnTo>
                  <a:pt x="500888" y="29253"/>
                </a:lnTo>
                <a:lnTo>
                  <a:pt x="485366" y="29253"/>
                </a:lnTo>
                <a:lnTo>
                  <a:pt x="474620" y="59104"/>
                </a:lnTo>
                <a:cubicBezTo>
                  <a:pt x="473426" y="62686"/>
                  <a:pt x="472231" y="66268"/>
                  <a:pt x="472231" y="69850"/>
                </a:cubicBezTo>
                <a:lnTo>
                  <a:pt x="472231" y="69850"/>
                </a:lnTo>
                <a:cubicBezTo>
                  <a:pt x="472231" y="68656"/>
                  <a:pt x="472231" y="66268"/>
                  <a:pt x="471037" y="65074"/>
                </a:cubicBezTo>
                <a:cubicBezTo>
                  <a:pt x="471037" y="62686"/>
                  <a:pt x="469843" y="61492"/>
                  <a:pt x="469843" y="59104"/>
                </a:cubicBezTo>
                <a:lnTo>
                  <a:pt x="459097" y="29253"/>
                </a:lnTo>
                <a:lnTo>
                  <a:pt x="443575" y="29253"/>
                </a:lnTo>
                <a:lnTo>
                  <a:pt x="463873" y="82984"/>
                </a:lnTo>
                <a:lnTo>
                  <a:pt x="480590" y="82984"/>
                </a:lnTo>
                <a:close/>
                <a:moveTo>
                  <a:pt x="423277" y="82984"/>
                </a:moveTo>
                <a:lnTo>
                  <a:pt x="437605" y="82984"/>
                </a:lnTo>
                <a:lnTo>
                  <a:pt x="437605" y="29253"/>
                </a:lnTo>
                <a:lnTo>
                  <a:pt x="423277" y="29253"/>
                </a:lnTo>
                <a:lnTo>
                  <a:pt x="423277" y="82984"/>
                </a:lnTo>
                <a:close/>
                <a:moveTo>
                  <a:pt x="424471" y="10149"/>
                </a:moveTo>
                <a:cubicBezTo>
                  <a:pt x="423277" y="11343"/>
                  <a:pt x="422083" y="12537"/>
                  <a:pt x="422083" y="16119"/>
                </a:cubicBezTo>
                <a:cubicBezTo>
                  <a:pt x="422083" y="18507"/>
                  <a:pt x="423277" y="20895"/>
                  <a:pt x="424471" y="22089"/>
                </a:cubicBezTo>
                <a:cubicBezTo>
                  <a:pt x="425665" y="23283"/>
                  <a:pt x="428053" y="23283"/>
                  <a:pt x="430441" y="23283"/>
                </a:cubicBezTo>
                <a:cubicBezTo>
                  <a:pt x="432829" y="23283"/>
                  <a:pt x="434023" y="23283"/>
                  <a:pt x="436411" y="22089"/>
                </a:cubicBezTo>
                <a:cubicBezTo>
                  <a:pt x="437605" y="20895"/>
                  <a:pt x="438799" y="19701"/>
                  <a:pt x="438799" y="16119"/>
                </a:cubicBezTo>
                <a:cubicBezTo>
                  <a:pt x="438799" y="13731"/>
                  <a:pt x="437605" y="11343"/>
                  <a:pt x="436411" y="10149"/>
                </a:cubicBezTo>
                <a:cubicBezTo>
                  <a:pt x="435217" y="8955"/>
                  <a:pt x="432829" y="8955"/>
                  <a:pt x="430441" y="8955"/>
                </a:cubicBezTo>
                <a:cubicBezTo>
                  <a:pt x="428053" y="8955"/>
                  <a:pt x="426859" y="8955"/>
                  <a:pt x="424471" y="10149"/>
                </a:cubicBezTo>
                <a:moveTo>
                  <a:pt x="398203" y="71044"/>
                </a:moveTo>
                <a:cubicBezTo>
                  <a:pt x="397009" y="69850"/>
                  <a:pt x="397009" y="68656"/>
                  <a:pt x="397009" y="66268"/>
                </a:cubicBezTo>
                <a:lnTo>
                  <a:pt x="397009" y="41193"/>
                </a:lnTo>
                <a:lnTo>
                  <a:pt x="411337" y="41193"/>
                </a:lnTo>
                <a:lnTo>
                  <a:pt x="411337" y="30447"/>
                </a:lnTo>
                <a:lnTo>
                  <a:pt x="397009" y="30447"/>
                </a:lnTo>
                <a:lnTo>
                  <a:pt x="397009" y="19701"/>
                </a:lnTo>
                <a:lnTo>
                  <a:pt x="387457" y="19701"/>
                </a:lnTo>
                <a:lnTo>
                  <a:pt x="382681" y="30447"/>
                </a:lnTo>
                <a:lnTo>
                  <a:pt x="374322" y="35223"/>
                </a:lnTo>
                <a:lnTo>
                  <a:pt x="374322" y="41193"/>
                </a:lnTo>
                <a:lnTo>
                  <a:pt x="381487" y="41193"/>
                </a:lnTo>
                <a:lnTo>
                  <a:pt x="381487" y="66268"/>
                </a:lnTo>
                <a:cubicBezTo>
                  <a:pt x="381487" y="71044"/>
                  <a:pt x="382681" y="74626"/>
                  <a:pt x="383875" y="77014"/>
                </a:cubicBezTo>
                <a:cubicBezTo>
                  <a:pt x="385069" y="79402"/>
                  <a:pt x="387457" y="81790"/>
                  <a:pt x="389845" y="81790"/>
                </a:cubicBezTo>
                <a:cubicBezTo>
                  <a:pt x="392233" y="82984"/>
                  <a:pt x="394621" y="82984"/>
                  <a:pt x="398203" y="82984"/>
                </a:cubicBezTo>
                <a:cubicBezTo>
                  <a:pt x="400591" y="82984"/>
                  <a:pt x="402979" y="82984"/>
                  <a:pt x="405367" y="81790"/>
                </a:cubicBezTo>
                <a:cubicBezTo>
                  <a:pt x="407755" y="81790"/>
                  <a:pt x="410143" y="80596"/>
                  <a:pt x="411337" y="80596"/>
                </a:cubicBezTo>
                <a:lnTo>
                  <a:pt x="411337" y="69850"/>
                </a:lnTo>
                <a:cubicBezTo>
                  <a:pt x="410143" y="69850"/>
                  <a:pt x="407755" y="71044"/>
                  <a:pt x="406561" y="71044"/>
                </a:cubicBezTo>
                <a:cubicBezTo>
                  <a:pt x="405367" y="71044"/>
                  <a:pt x="402979" y="71044"/>
                  <a:pt x="401785" y="71044"/>
                </a:cubicBezTo>
                <a:cubicBezTo>
                  <a:pt x="401785" y="72238"/>
                  <a:pt x="399397" y="72238"/>
                  <a:pt x="398203" y="71044"/>
                </a:cubicBezTo>
                <a:moveTo>
                  <a:pt x="351636" y="62686"/>
                </a:moveTo>
                <a:cubicBezTo>
                  <a:pt x="351636" y="66268"/>
                  <a:pt x="350442" y="68656"/>
                  <a:pt x="348054" y="71044"/>
                </a:cubicBezTo>
                <a:cubicBezTo>
                  <a:pt x="345666" y="73432"/>
                  <a:pt x="343278" y="73432"/>
                  <a:pt x="339696" y="73432"/>
                </a:cubicBezTo>
                <a:cubicBezTo>
                  <a:pt x="337308" y="73432"/>
                  <a:pt x="336114" y="73432"/>
                  <a:pt x="334920" y="72238"/>
                </a:cubicBezTo>
                <a:cubicBezTo>
                  <a:pt x="333726" y="71044"/>
                  <a:pt x="332532" y="69850"/>
                  <a:pt x="332532" y="67462"/>
                </a:cubicBezTo>
                <a:cubicBezTo>
                  <a:pt x="332532" y="65074"/>
                  <a:pt x="333726" y="62686"/>
                  <a:pt x="334920" y="61492"/>
                </a:cubicBezTo>
                <a:cubicBezTo>
                  <a:pt x="337308" y="60298"/>
                  <a:pt x="339696" y="59104"/>
                  <a:pt x="344472" y="59104"/>
                </a:cubicBezTo>
                <a:lnTo>
                  <a:pt x="350442" y="59104"/>
                </a:lnTo>
                <a:lnTo>
                  <a:pt x="350442" y="62686"/>
                </a:lnTo>
                <a:close/>
                <a:moveTo>
                  <a:pt x="332532" y="30447"/>
                </a:moveTo>
                <a:cubicBezTo>
                  <a:pt x="328950" y="31641"/>
                  <a:pt x="325368" y="32835"/>
                  <a:pt x="322980" y="34029"/>
                </a:cubicBezTo>
                <a:lnTo>
                  <a:pt x="327756" y="43582"/>
                </a:lnTo>
                <a:cubicBezTo>
                  <a:pt x="330144" y="42387"/>
                  <a:pt x="332532" y="41193"/>
                  <a:pt x="334920" y="41193"/>
                </a:cubicBezTo>
                <a:cubicBezTo>
                  <a:pt x="337308" y="39999"/>
                  <a:pt x="339696" y="39999"/>
                  <a:pt x="342084" y="39999"/>
                </a:cubicBezTo>
                <a:cubicBezTo>
                  <a:pt x="344472" y="39999"/>
                  <a:pt x="346860" y="41193"/>
                  <a:pt x="348054" y="42387"/>
                </a:cubicBezTo>
                <a:cubicBezTo>
                  <a:pt x="349248" y="43582"/>
                  <a:pt x="350442" y="45970"/>
                  <a:pt x="350442" y="48358"/>
                </a:cubicBezTo>
                <a:lnTo>
                  <a:pt x="350442" y="50746"/>
                </a:lnTo>
                <a:lnTo>
                  <a:pt x="340890" y="50746"/>
                </a:lnTo>
                <a:cubicBezTo>
                  <a:pt x="332532" y="50746"/>
                  <a:pt x="326562" y="53133"/>
                  <a:pt x="322980" y="55522"/>
                </a:cubicBezTo>
                <a:cubicBezTo>
                  <a:pt x="319398" y="57910"/>
                  <a:pt x="317010" y="62686"/>
                  <a:pt x="317010" y="67462"/>
                </a:cubicBezTo>
                <a:cubicBezTo>
                  <a:pt x="317010" y="73432"/>
                  <a:pt x="318204" y="77014"/>
                  <a:pt x="321786" y="80596"/>
                </a:cubicBezTo>
                <a:cubicBezTo>
                  <a:pt x="325368" y="82984"/>
                  <a:pt x="328950" y="84178"/>
                  <a:pt x="333726" y="84178"/>
                </a:cubicBezTo>
                <a:cubicBezTo>
                  <a:pt x="338502" y="84178"/>
                  <a:pt x="342084" y="82984"/>
                  <a:pt x="344472" y="81790"/>
                </a:cubicBezTo>
                <a:cubicBezTo>
                  <a:pt x="346860" y="80596"/>
                  <a:pt x="349248" y="78208"/>
                  <a:pt x="351636" y="75820"/>
                </a:cubicBezTo>
                <a:lnTo>
                  <a:pt x="351636" y="75820"/>
                </a:lnTo>
                <a:lnTo>
                  <a:pt x="354024" y="82984"/>
                </a:lnTo>
                <a:lnTo>
                  <a:pt x="363576" y="82984"/>
                </a:lnTo>
                <a:lnTo>
                  <a:pt x="363576" y="47163"/>
                </a:lnTo>
                <a:cubicBezTo>
                  <a:pt x="363576" y="41193"/>
                  <a:pt x="361189" y="36417"/>
                  <a:pt x="357606" y="32835"/>
                </a:cubicBezTo>
                <a:cubicBezTo>
                  <a:pt x="354024" y="29253"/>
                  <a:pt x="348054" y="28059"/>
                  <a:pt x="340890" y="28059"/>
                </a:cubicBezTo>
                <a:cubicBezTo>
                  <a:pt x="339696" y="29253"/>
                  <a:pt x="336114" y="29253"/>
                  <a:pt x="332532" y="30447"/>
                </a:cubicBezTo>
                <a:moveTo>
                  <a:pt x="278801" y="30447"/>
                </a:moveTo>
                <a:cubicBezTo>
                  <a:pt x="276414" y="31641"/>
                  <a:pt x="274025" y="34029"/>
                  <a:pt x="271638" y="36417"/>
                </a:cubicBezTo>
                <a:lnTo>
                  <a:pt x="270444" y="36417"/>
                </a:lnTo>
                <a:lnTo>
                  <a:pt x="268055" y="29253"/>
                </a:lnTo>
                <a:lnTo>
                  <a:pt x="257309" y="29253"/>
                </a:lnTo>
                <a:lnTo>
                  <a:pt x="257309" y="82984"/>
                </a:lnTo>
                <a:lnTo>
                  <a:pt x="271638" y="82984"/>
                </a:lnTo>
                <a:lnTo>
                  <a:pt x="271638" y="57910"/>
                </a:lnTo>
                <a:cubicBezTo>
                  <a:pt x="271638" y="51940"/>
                  <a:pt x="272831" y="48358"/>
                  <a:pt x="274025" y="44775"/>
                </a:cubicBezTo>
                <a:cubicBezTo>
                  <a:pt x="275220" y="41193"/>
                  <a:pt x="278801" y="39999"/>
                  <a:pt x="283578" y="39999"/>
                </a:cubicBezTo>
                <a:cubicBezTo>
                  <a:pt x="287160" y="39999"/>
                  <a:pt x="288354" y="41193"/>
                  <a:pt x="289548" y="42387"/>
                </a:cubicBezTo>
                <a:cubicBezTo>
                  <a:pt x="290742" y="44775"/>
                  <a:pt x="291936" y="47163"/>
                  <a:pt x="291936" y="50746"/>
                </a:cubicBezTo>
                <a:lnTo>
                  <a:pt x="291936" y="81790"/>
                </a:lnTo>
                <a:lnTo>
                  <a:pt x="306264" y="81790"/>
                </a:lnTo>
                <a:lnTo>
                  <a:pt x="306264" y="48358"/>
                </a:lnTo>
                <a:cubicBezTo>
                  <a:pt x="306264" y="41193"/>
                  <a:pt x="305070" y="36417"/>
                  <a:pt x="301488" y="34029"/>
                </a:cubicBezTo>
                <a:cubicBezTo>
                  <a:pt x="297906" y="30447"/>
                  <a:pt x="293130" y="29253"/>
                  <a:pt x="288354" y="29253"/>
                </a:cubicBezTo>
                <a:cubicBezTo>
                  <a:pt x="284771" y="29253"/>
                  <a:pt x="281190" y="29253"/>
                  <a:pt x="278801" y="30447"/>
                </a:cubicBezTo>
                <a:moveTo>
                  <a:pt x="234623" y="31641"/>
                </a:moveTo>
                <a:cubicBezTo>
                  <a:pt x="232235" y="34029"/>
                  <a:pt x="229847" y="36417"/>
                  <a:pt x="228653" y="38805"/>
                </a:cubicBezTo>
                <a:lnTo>
                  <a:pt x="227459" y="38805"/>
                </a:lnTo>
                <a:lnTo>
                  <a:pt x="225071" y="29253"/>
                </a:lnTo>
                <a:lnTo>
                  <a:pt x="214325" y="29253"/>
                </a:lnTo>
                <a:lnTo>
                  <a:pt x="214325" y="82984"/>
                </a:lnTo>
                <a:lnTo>
                  <a:pt x="228653" y="82984"/>
                </a:lnTo>
                <a:lnTo>
                  <a:pt x="228653" y="55522"/>
                </a:lnTo>
                <a:cubicBezTo>
                  <a:pt x="228653" y="51940"/>
                  <a:pt x="229847" y="49552"/>
                  <a:pt x="231041" y="47163"/>
                </a:cubicBezTo>
                <a:cubicBezTo>
                  <a:pt x="232235" y="44775"/>
                  <a:pt x="234623" y="43582"/>
                  <a:pt x="237011" y="42387"/>
                </a:cubicBezTo>
                <a:cubicBezTo>
                  <a:pt x="239399" y="41193"/>
                  <a:pt x="241787" y="41193"/>
                  <a:pt x="244175" y="41193"/>
                </a:cubicBezTo>
                <a:lnTo>
                  <a:pt x="246563" y="41193"/>
                </a:lnTo>
                <a:lnTo>
                  <a:pt x="248951" y="41193"/>
                </a:lnTo>
                <a:lnTo>
                  <a:pt x="250145" y="28059"/>
                </a:lnTo>
                <a:lnTo>
                  <a:pt x="247757" y="28059"/>
                </a:lnTo>
                <a:lnTo>
                  <a:pt x="245369" y="28059"/>
                </a:lnTo>
                <a:cubicBezTo>
                  <a:pt x="239399" y="29253"/>
                  <a:pt x="237011" y="29253"/>
                  <a:pt x="234623" y="31641"/>
                </a:cubicBezTo>
                <a:moveTo>
                  <a:pt x="185669" y="42387"/>
                </a:moveTo>
                <a:cubicBezTo>
                  <a:pt x="186863" y="44775"/>
                  <a:pt x="188057" y="47163"/>
                  <a:pt x="188057" y="50746"/>
                </a:cubicBezTo>
                <a:lnTo>
                  <a:pt x="167758" y="50746"/>
                </a:lnTo>
                <a:cubicBezTo>
                  <a:pt x="167758" y="47163"/>
                  <a:pt x="168953" y="43582"/>
                  <a:pt x="171340" y="42387"/>
                </a:cubicBezTo>
                <a:cubicBezTo>
                  <a:pt x="173729" y="39999"/>
                  <a:pt x="174923" y="39999"/>
                  <a:pt x="178505" y="39999"/>
                </a:cubicBezTo>
                <a:cubicBezTo>
                  <a:pt x="182087" y="38805"/>
                  <a:pt x="184475" y="39999"/>
                  <a:pt x="185669" y="42387"/>
                </a:cubicBezTo>
                <a:moveTo>
                  <a:pt x="165370" y="31641"/>
                </a:moveTo>
                <a:cubicBezTo>
                  <a:pt x="161788" y="34029"/>
                  <a:pt x="158207" y="36417"/>
                  <a:pt x="157012" y="41193"/>
                </a:cubicBezTo>
                <a:cubicBezTo>
                  <a:pt x="154624" y="44775"/>
                  <a:pt x="153430" y="50746"/>
                  <a:pt x="153430" y="56716"/>
                </a:cubicBezTo>
                <a:cubicBezTo>
                  <a:pt x="153430" y="62686"/>
                  <a:pt x="154624" y="67462"/>
                  <a:pt x="157012" y="72238"/>
                </a:cubicBezTo>
                <a:cubicBezTo>
                  <a:pt x="159400" y="75820"/>
                  <a:pt x="162983" y="79402"/>
                  <a:pt x="166564" y="81790"/>
                </a:cubicBezTo>
                <a:cubicBezTo>
                  <a:pt x="170147" y="84178"/>
                  <a:pt x="174923" y="84178"/>
                  <a:pt x="180893" y="84178"/>
                </a:cubicBezTo>
                <a:cubicBezTo>
                  <a:pt x="184475" y="84178"/>
                  <a:pt x="188057" y="84178"/>
                  <a:pt x="191639" y="82984"/>
                </a:cubicBezTo>
                <a:cubicBezTo>
                  <a:pt x="194027" y="81790"/>
                  <a:pt x="197609" y="81790"/>
                  <a:pt x="199997" y="80596"/>
                </a:cubicBezTo>
                <a:lnTo>
                  <a:pt x="199997" y="69850"/>
                </a:lnTo>
                <a:cubicBezTo>
                  <a:pt x="196415" y="71044"/>
                  <a:pt x="194027" y="72238"/>
                  <a:pt x="191639" y="73432"/>
                </a:cubicBezTo>
                <a:cubicBezTo>
                  <a:pt x="189251" y="74626"/>
                  <a:pt x="185669" y="74626"/>
                  <a:pt x="182087" y="74626"/>
                </a:cubicBezTo>
                <a:cubicBezTo>
                  <a:pt x="178505" y="74626"/>
                  <a:pt x="174923" y="73432"/>
                  <a:pt x="172534" y="71044"/>
                </a:cubicBezTo>
                <a:cubicBezTo>
                  <a:pt x="170147" y="68656"/>
                  <a:pt x="168953" y="65074"/>
                  <a:pt x="168953" y="61492"/>
                </a:cubicBezTo>
                <a:lnTo>
                  <a:pt x="203579" y="61492"/>
                </a:lnTo>
                <a:lnTo>
                  <a:pt x="203579" y="54328"/>
                </a:lnTo>
                <a:cubicBezTo>
                  <a:pt x="203579" y="47163"/>
                  <a:pt x="201191" y="41193"/>
                  <a:pt x="197609" y="36417"/>
                </a:cubicBezTo>
                <a:cubicBezTo>
                  <a:pt x="192833" y="31641"/>
                  <a:pt x="188057" y="30447"/>
                  <a:pt x="179699" y="30447"/>
                </a:cubicBezTo>
                <a:cubicBezTo>
                  <a:pt x="172534" y="29253"/>
                  <a:pt x="168953" y="30447"/>
                  <a:pt x="165370" y="31641"/>
                </a:cubicBezTo>
                <a:moveTo>
                  <a:pt x="131938" y="71044"/>
                </a:moveTo>
                <a:cubicBezTo>
                  <a:pt x="130744" y="69850"/>
                  <a:pt x="130744" y="68656"/>
                  <a:pt x="130744" y="66268"/>
                </a:cubicBezTo>
                <a:lnTo>
                  <a:pt x="130744" y="41193"/>
                </a:lnTo>
                <a:lnTo>
                  <a:pt x="145072" y="41193"/>
                </a:lnTo>
                <a:lnTo>
                  <a:pt x="145072" y="30447"/>
                </a:lnTo>
                <a:lnTo>
                  <a:pt x="130744" y="30447"/>
                </a:lnTo>
                <a:lnTo>
                  <a:pt x="130744" y="19701"/>
                </a:lnTo>
                <a:lnTo>
                  <a:pt x="121192" y="19701"/>
                </a:lnTo>
                <a:lnTo>
                  <a:pt x="116416" y="30447"/>
                </a:lnTo>
                <a:lnTo>
                  <a:pt x="108058" y="35223"/>
                </a:lnTo>
                <a:lnTo>
                  <a:pt x="108058" y="41193"/>
                </a:lnTo>
                <a:lnTo>
                  <a:pt x="115222" y="41193"/>
                </a:lnTo>
                <a:lnTo>
                  <a:pt x="115222" y="66268"/>
                </a:lnTo>
                <a:cubicBezTo>
                  <a:pt x="115222" y="71044"/>
                  <a:pt x="116416" y="74626"/>
                  <a:pt x="117610" y="77014"/>
                </a:cubicBezTo>
                <a:cubicBezTo>
                  <a:pt x="118804" y="79402"/>
                  <a:pt x="121192" y="81790"/>
                  <a:pt x="123580" y="81790"/>
                </a:cubicBezTo>
                <a:cubicBezTo>
                  <a:pt x="125968" y="82984"/>
                  <a:pt x="128356" y="82984"/>
                  <a:pt x="131938" y="82984"/>
                </a:cubicBezTo>
                <a:cubicBezTo>
                  <a:pt x="134326" y="82984"/>
                  <a:pt x="136714" y="82984"/>
                  <a:pt x="139102" y="81790"/>
                </a:cubicBezTo>
                <a:cubicBezTo>
                  <a:pt x="141490" y="81790"/>
                  <a:pt x="143878" y="80596"/>
                  <a:pt x="145072" y="80596"/>
                </a:cubicBezTo>
                <a:lnTo>
                  <a:pt x="145072" y="69850"/>
                </a:lnTo>
                <a:cubicBezTo>
                  <a:pt x="143878" y="69850"/>
                  <a:pt x="141490" y="71044"/>
                  <a:pt x="140296" y="71044"/>
                </a:cubicBezTo>
                <a:cubicBezTo>
                  <a:pt x="139102" y="71044"/>
                  <a:pt x="136714" y="71044"/>
                  <a:pt x="135520" y="71044"/>
                </a:cubicBezTo>
                <a:cubicBezTo>
                  <a:pt x="134326" y="72238"/>
                  <a:pt x="133132" y="72238"/>
                  <a:pt x="131938" y="71044"/>
                </a:cubicBezTo>
                <a:moveTo>
                  <a:pt x="98506" y="8955"/>
                </a:moveTo>
                <a:lnTo>
                  <a:pt x="84178" y="8955"/>
                </a:lnTo>
                <a:lnTo>
                  <a:pt x="84178" y="82984"/>
                </a:lnTo>
                <a:lnTo>
                  <a:pt x="98506" y="82984"/>
                </a:lnTo>
                <a:lnTo>
                  <a:pt x="98506" y="8955"/>
                </a:lnTo>
                <a:close/>
                <a:moveTo>
                  <a:pt x="34029" y="54328"/>
                </a:moveTo>
                <a:lnTo>
                  <a:pt x="38805" y="37611"/>
                </a:lnTo>
                <a:cubicBezTo>
                  <a:pt x="38805" y="36417"/>
                  <a:pt x="39999" y="35223"/>
                  <a:pt x="39999" y="34029"/>
                </a:cubicBezTo>
                <a:cubicBezTo>
                  <a:pt x="39999" y="32835"/>
                  <a:pt x="41193" y="30447"/>
                  <a:pt x="41193" y="28059"/>
                </a:cubicBezTo>
                <a:cubicBezTo>
                  <a:pt x="41193" y="25671"/>
                  <a:pt x="42387" y="24477"/>
                  <a:pt x="42387" y="23283"/>
                </a:cubicBezTo>
                <a:cubicBezTo>
                  <a:pt x="42387" y="24477"/>
                  <a:pt x="43581" y="25671"/>
                  <a:pt x="43581" y="28059"/>
                </a:cubicBezTo>
                <a:cubicBezTo>
                  <a:pt x="43581" y="29253"/>
                  <a:pt x="44775" y="31641"/>
                  <a:pt x="44775" y="32835"/>
                </a:cubicBezTo>
                <a:cubicBezTo>
                  <a:pt x="44775" y="34029"/>
                  <a:pt x="45969" y="36417"/>
                  <a:pt x="45969" y="37611"/>
                </a:cubicBezTo>
                <a:lnTo>
                  <a:pt x="50745" y="54328"/>
                </a:lnTo>
                <a:lnTo>
                  <a:pt x="34029" y="54328"/>
                </a:lnTo>
                <a:close/>
                <a:moveTo>
                  <a:pt x="77014" y="82984"/>
                </a:moveTo>
                <a:lnTo>
                  <a:pt x="51939" y="12537"/>
                </a:lnTo>
                <a:lnTo>
                  <a:pt x="34029" y="12537"/>
                </a:lnTo>
                <a:lnTo>
                  <a:pt x="8955" y="82984"/>
                </a:lnTo>
                <a:lnTo>
                  <a:pt x="24477" y="82984"/>
                </a:lnTo>
                <a:lnTo>
                  <a:pt x="29253" y="66268"/>
                </a:lnTo>
                <a:lnTo>
                  <a:pt x="54327" y="66268"/>
                </a:lnTo>
                <a:lnTo>
                  <a:pt x="59103" y="82984"/>
                </a:lnTo>
                <a:lnTo>
                  <a:pt x="77014" y="82984"/>
                </a:lnTo>
                <a:close/>
              </a:path>
            </a:pathLst>
          </a:custGeom>
          <a:solidFill>
            <a:srgbClr val="C1A77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Freeform: Shape 630">
            <a:extLst>
              <a:ext uri="{FF2B5EF4-FFF2-40B4-BE49-F238E27FC236}">
                <a16:creationId xmlns:a16="http://schemas.microsoft.com/office/drawing/2014/main" xmlns="" id="{C0E775F0-F0FE-4792-9A8D-83097DCCE26F}"/>
              </a:ext>
            </a:extLst>
          </p:cNvPr>
          <p:cNvSpPr/>
          <p:nvPr/>
        </p:nvSpPr>
        <p:spPr>
          <a:xfrm>
            <a:off x="7058677" y="1427686"/>
            <a:ext cx="422651" cy="105663"/>
          </a:xfrm>
          <a:custGeom>
            <a:avLst/>
            <a:gdLst>
              <a:gd name="connsiteX0" fmla="*/ 392233 w 429844"/>
              <a:gd name="connsiteY0" fmla="*/ 81790 h 107461"/>
              <a:gd name="connsiteX1" fmla="*/ 391039 w 429844"/>
              <a:gd name="connsiteY1" fmla="*/ 84178 h 107461"/>
              <a:gd name="connsiteX2" fmla="*/ 387457 w 429844"/>
              <a:gd name="connsiteY2" fmla="*/ 91342 h 107461"/>
              <a:gd name="connsiteX3" fmla="*/ 380293 w 429844"/>
              <a:gd name="connsiteY3" fmla="*/ 93730 h 107461"/>
              <a:gd name="connsiteX4" fmla="*/ 376711 w 429844"/>
              <a:gd name="connsiteY4" fmla="*/ 93730 h 107461"/>
              <a:gd name="connsiteX5" fmla="*/ 374323 w 429844"/>
              <a:gd name="connsiteY5" fmla="*/ 93730 h 107461"/>
              <a:gd name="connsiteX6" fmla="*/ 374323 w 429844"/>
              <a:gd name="connsiteY6" fmla="*/ 105670 h 107461"/>
              <a:gd name="connsiteX7" fmla="*/ 377905 w 429844"/>
              <a:gd name="connsiteY7" fmla="*/ 105670 h 107461"/>
              <a:gd name="connsiteX8" fmla="*/ 382681 w 429844"/>
              <a:gd name="connsiteY8" fmla="*/ 105670 h 107461"/>
              <a:gd name="connsiteX9" fmla="*/ 395815 w 429844"/>
              <a:gd name="connsiteY9" fmla="*/ 102088 h 107461"/>
              <a:gd name="connsiteX10" fmla="*/ 404173 w 429844"/>
              <a:gd name="connsiteY10" fmla="*/ 90148 h 107461"/>
              <a:gd name="connsiteX11" fmla="*/ 426859 w 429844"/>
              <a:gd name="connsiteY11" fmla="*/ 30447 h 107461"/>
              <a:gd name="connsiteX12" fmla="*/ 411337 w 429844"/>
              <a:gd name="connsiteY12" fmla="*/ 30447 h 107461"/>
              <a:gd name="connsiteX13" fmla="*/ 401785 w 429844"/>
              <a:gd name="connsiteY13" fmla="*/ 60298 h 107461"/>
              <a:gd name="connsiteX14" fmla="*/ 400591 w 429844"/>
              <a:gd name="connsiteY14" fmla="*/ 65074 h 107461"/>
              <a:gd name="connsiteX15" fmla="*/ 399397 w 429844"/>
              <a:gd name="connsiteY15" fmla="*/ 69850 h 107461"/>
              <a:gd name="connsiteX16" fmla="*/ 399397 w 429844"/>
              <a:gd name="connsiteY16" fmla="*/ 69850 h 107461"/>
              <a:gd name="connsiteX17" fmla="*/ 399397 w 429844"/>
              <a:gd name="connsiteY17" fmla="*/ 65074 h 107461"/>
              <a:gd name="connsiteX18" fmla="*/ 398203 w 429844"/>
              <a:gd name="connsiteY18" fmla="*/ 60298 h 107461"/>
              <a:gd name="connsiteX19" fmla="*/ 388651 w 429844"/>
              <a:gd name="connsiteY19" fmla="*/ 30447 h 107461"/>
              <a:gd name="connsiteX20" fmla="*/ 373129 w 429844"/>
              <a:gd name="connsiteY20" fmla="*/ 30447 h 107461"/>
              <a:gd name="connsiteX21" fmla="*/ 392233 w 429844"/>
              <a:gd name="connsiteY21" fmla="*/ 81790 h 107461"/>
              <a:gd name="connsiteX22" fmla="*/ 349248 w 429844"/>
              <a:gd name="connsiteY22" fmla="*/ 62686 h 107461"/>
              <a:gd name="connsiteX23" fmla="*/ 345667 w 429844"/>
              <a:gd name="connsiteY23" fmla="*/ 71044 h 107461"/>
              <a:gd name="connsiteX24" fmla="*/ 337308 w 429844"/>
              <a:gd name="connsiteY24" fmla="*/ 73432 h 107461"/>
              <a:gd name="connsiteX25" fmla="*/ 332532 w 429844"/>
              <a:gd name="connsiteY25" fmla="*/ 72238 h 107461"/>
              <a:gd name="connsiteX26" fmla="*/ 330144 w 429844"/>
              <a:gd name="connsiteY26" fmla="*/ 67462 h 107461"/>
              <a:gd name="connsiteX27" fmla="*/ 332532 w 429844"/>
              <a:gd name="connsiteY27" fmla="*/ 61492 h 107461"/>
              <a:gd name="connsiteX28" fmla="*/ 342084 w 429844"/>
              <a:gd name="connsiteY28" fmla="*/ 59104 h 107461"/>
              <a:gd name="connsiteX29" fmla="*/ 348054 w 429844"/>
              <a:gd name="connsiteY29" fmla="*/ 59104 h 107461"/>
              <a:gd name="connsiteX30" fmla="*/ 348054 w 429844"/>
              <a:gd name="connsiteY30" fmla="*/ 62686 h 107461"/>
              <a:gd name="connsiteX31" fmla="*/ 331338 w 429844"/>
              <a:gd name="connsiteY31" fmla="*/ 29253 h 107461"/>
              <a:gd name="connsiteX32" fmla="*/ 321786 w 429844"/>
              <a:gd name="connsiteY32" fmla="*/ 32835 h 107461"/>
              <a:gd name="connsiteX33" fmla="*/ 326562 w 429844"/>
              <a:gd name="connsiteY33" fmla="*/ 42387 h 107461"/>
              <a:gd name="connsiteX34" fmla="*/ 333726 w 429844"/>
              <a:gd name="connsiteY34" fmla="*/ 39999 h 107461"/>
              <a:gd name="connsiteX35" fmla="*/ 340890 w 429844"/>
              <a:gd name="connsiteY35" fmla="*/ 38805 h 107461"/>
              <a:gd name="connsiteX36" fmla="*/ 346860 w 429844"/>
              <a:gd name="connsiteY36" fmla="*/ 41194 h 107461"/>
              <a:gd name="connsiteX37" fmla="*/ 349248 w 429844"/>
              <a:gd name="connsiteY37" fmla="*/ 47164 h 107461"/>
              <a:gd name="connsiteX38" fmla="*/ 349248 w 429844"/>
              <a:gd name="connsiteY38" fmla="*/ 49552 h 107461"/>
              <a:gd name="connsiteX39" fmla="*/ 339696 w 429844"/>
              <a:gd name="connsiteY39" fmla="*/ 49552 h 107461"/>
              <a:gd name="connsiteX40" fmla="*/ 321786 w 429844"/>
              <a:gd name="connsiteY40" fmla="*/ 54328 h 107461"/>
              <a:gd name="connsiteX41" fmla="*/ 315816 w 429844"/>
              <a:gd name="connsiteY41" fmla="*/ 66268 h 107461"/>
              <a:gd name="connsiteX42" fmla="*/ 320592 w 429844"/>
              <a:gd name="connsiteY42" fmla="*/ 79402 h 107461"/>
              <a:gd name="connsiteX43" fmla="*/ 332532 w 429844"/>
              <a:gd name="connsiteY43" fmla="*/ 82984 h 107461"/>
              <a:gd name="connsiteX44" fmla="*/ 343278 w 429844"/>
              <a:gd name="connsiteY44" fmla="*/ 80596 h 107461"/>
              <a:gd name="connsiteX45" fmla="*/ 350442 w 429844"/>
              <a:gd name="connsiteY45" fmla="*/ 74626 h 107461"/>
              <a:gd name="connsiteX46" fmla="*/ 350442 w 429844"/>
              <a:gd name="connsiteY46" fmla="*/ 74626 h 107461"/>
              <a:gd name="connsiteX47" fmla="*/ 352830 w 429844"/>
              <a:gd name="connsiteY47" fmla="*/ 81790 h 107461"/>
              <a:gd name="connsiteX48" fmla="*/ 362383 w 429844"/>
              <a:gd name="connsiteY48" fmla="*/ 81790 h 107461"/>
              <a:gd name="connsiteX49" fmla="*/ 362383 w 429844"/>
              <a:gd name="connsiteY49" fmla="*/ 45970 h 107461"/>
              <a:gd name="connsiteX50" fmla="*/ 356413 w 429844"/>
              <a:gd name="connsiteY50" fmla="*/ 31641 h 107461"/>
              <a:gd name="connsiteX51" fmla="*/ 339696 w 429844"/>
              <a:gd name="connsiteY51" fmla="*/ 26865 h 107461"/>
              <a:gd name="connsiteX52" fmla="*/ 331338 w 429844"/>
              <a:gd name="connsiteY52" fmla="*/ 29253 h 107461"/>
              <a:gd name="connsiteX53" fmla="*/ 296712 w 429844"/>
              <a:gd name="connsiteY53" fmla="*/ 82984 h 107461"/>
              <a:gd name="connsiteX54" fmla="*/ 312234 w 429844"/>
              <a:gd name="connsiteY54" fmla="*/ 29253 h 107461"/>
              <a:gd name="connsiteX55" fmla="*/ 297906 w 429844"/>
              <a:gd name="connsiteY55" fmla="*/ 29253 h 107461"/>
              <a:gd name="connsiteX56" fmla="*/ 291936 w 429844"/>
              <a:gd name="connsiteY56" fmla="*/ 53134 h 107461"/>
              <a:gd name="connsiteX57" fmla="*/ 290742 w 429844"/>
              <a:gd name="connsiteY57" fmla="*/ 59104 h 107461"/>
              <a:gd name="connsiteX58" fmla="*/ 289548 w 429844"/>
              <a:gd name="connsiteY58" fmla="*/ 66268 h 107461"/>
              <a:gd name="connsiteX59" fmla="*/ 288354 w 429844"/>
              <a:gd name="connsiteY59" fmla="*/ 71044 h 107461"/>
              <a:gd name="connsiteX60" fmla="*/ 288354 w 429844"/>
              <a:gd name="connsiteY60" fmla="*/ 71044 h 107461"/>
              <a:gd name="connsiteX61" fmla="*/ 288354 w 429844"/>
              <a:gd name="connsiteY61" fmla="*/ 66268 h 107461"/>
              <a:gd name="connsiteX62" fmla="*/ 287160 w 429844"/>
              <a:gd name="connsiteY62" fmla="*/ 60298 h 107461"/>
              <a:gd name="connsiteX63" fmla="*/ 285966 w 429844"/>
              <a:gd name="connsiteY63" fmla="*/ 55522 h 107461"/>
              <a:gd name="connsiteX64" fmla="*/ 279996 w 429844"/>
              <a:gd name="connsiteY64" fmla="*/ 30447 h 107461"/>
              <a:gd name="connsiteX65" fmla="*/ 264474 w 429844"/>
              <a:gd name="connsiteY65" fmla="*/ 30447 h 107461"/>
              <a:gd name="connsiteX66" fmla="*/ 258503 w 429844"/>
              <a:gd name="connsiteY66" fmla="*/ 55522 h 107461"/>
              <a:gd name="connsiteX67" fmla="*/ 258503 w 429844"/>
              <a:gd name="connsiteY67" fmla="*/ 57910 h 107461"/>
              <a:gd name="connsiteX68" fmla="*/ 257309 w 429844"/>
              <a:gd name="connsiteY68" fmla="*/ 62686 h 107461"/>
              <a:gd name="connsiteX69" fmla="*/ 256116 w 429844"/>
              <a:gd name="connsiteY69" fmla="*/ 67462 h 107461"/>
              <a:gd name="connsiteX70" fmla="*/ 256116 w 429844"/>
              <a:gd name="connsiteY70" fmla="*/ 71044 h 107461"/>
              <a:gd name="connsiteX71" fmla="*/ 256116 w 429844"/>
              <a:gd name="connsiteY71" fmla="*/ 71044 h 107461"/>
              <a:gd name="connsiteX72" fmla="*/ 254922 w 429844"/>
              <a:gd name="connsiteY72" fmla="*/ 66268 h 107461"/>
              <a:gd name="connsiteX73" fmla="*/ 253727 w 429844"/>
              <a:gd name="connsiteY73" fmla="*/ 60298 h 107461"/>
              <a:gd name="connsiteX74" fmla="*/ 252533 w 429844"/>
              <a:gd name="connsiteY74" fmla="*/ 54328 h 107461"/>
              <a:gd name="connsiteX75" fmla="*/ 246563 w 429844"/>
              <a:gd name="connsiteY75" fmla="*/ 30447 h 107461"/>
              <a:gd name="connsiteX76" fmla="*/ 232235 w 429844"/>
              <a:gd name="connsiteY76" fmla="*/ 30447 h 107461"/>
              <a:gd name="connsiteX77" fmla="*/ 247757 w 429844"/>
              <a:gd name="connsiteY77" fmla="*/ 84178 h 107461"/>
              <a:gd name="connsiteX78" fmla="*/ 263279 w 429844"/>
              <a:gd name="connsiteY78" fmla="*/ 84178 h 107461"/>
              <a:gd name="connsiteX79" fmla="*/ 268056 w 429844"/>
              <a:gd name="connsiteY79" fmla="*/ 66268 h 107461"/>
              <a:gd name="connsiteX80" fmla="*/ 269249 w 429844"/>
              <a:gd name="connsiteY80" fmla="*/ 61492 h 107461"/>
              <a:gd name="connsiteX81" fmla="*/ 270444 w 429844"/>
              <a:gd name="connsiteY81" fmla="*/ 54328 h 107461"/>
              <a:gd name="connsiteX82" fmla="*/ 271638 w 429844"/>
              <a:gd name="connsiteY82" fmla="*/ 47164 h 107461"/>
              <a:gd name="connsiteX83" fmla="*/ 272832 w 429844"/>
              <a:gd name="connsiteY83" fmla="*/ 42387 h 107461"/>
              <a:gd name="connsiteX84" fmla="*/ 272832 w 429844"/>
              <a:gd name="connsiteY84" fmla="*/ 42387 h 107461"/>
              <a:gd name="connsiteX85" fmla="*/ 274026 w 429844"/>
              <a:gd name="connsiteY85" fmla="*/ 47164 h 107461"/>
              <a:gd name="connsiteX86" fmla="*/ 275220 w 429844"/>
              <a:gd name="connsiteY86" fmla="*/ 54328 h 107461"/>
              <a:gd name="connsiteX87" fmla="*/ 276414 w 429844"/>
              <a:gd name="connsiteY87" fmla="*/ 61492 h 107461"/>
              <a:gd name="connsiteX88" fmla="*/ 277608 w 429844"/>
              <a:gd name="connsiteY88" fmla="*/ 66268 h 107461"/>
              <a:gd name="connsiteX89" fmla="*/ 281190 w 429844"/>
              <a:gd name="connsiteY89" fmla="*/ 85372 h 107461"/>
              <a:gd name="connsiteX90" fmla="*/ 296712 w 429844"/>
              <a:gd name="connsiteY90" fmla="*/ 85372 h 107461"/>
              <a:gd name="connsiteX91" fmla="*/ 172535 w 429844"/>
              <a:gd name="connsiteY91" fmla="*/ 8955 h 107461"/>
              <a:gd name="connsiteX92" fmla="*/ 172535 w 429844"/>
              <a:gd name="connsiteY92" fmla="*/ 82984 h 107461"/>
              <a:gd name="connsiteX93" fmla="*/ 186863 w 429844"/>
              <a:gd name="connsiteY93" fmla="*/ 82984 h 107461"/>
              <a:gd name="connsiteX94" fmla="*/ 186863 w 429844"/>
              <a:gd name="connsiteY94" fmla="*/ 57910 h 107461"/>
              <a:gd name="connsiteX95" fmla="*/ 189251 w 429844"/>
              <a:gd name="connsiteY95" fmla="*/ 44775 h 107461"/>
              <a:gd name="connsiteX96" fmla="*/ 198803 w 429844"/>
              <a:gd name="connsiteY96" fmla="*/ 39999 h 107461"/>
              <a:gd name="connsiteX97" fmla="*/ 207161 w 429844"/>
              <a:gd name="connsiteY97" fmla="*/ 51940 h 107461"/>
              <a:gd name="connsiteX98" fmla="*/ 207161 w 429844"/>
              <a:gd name="connsiteY98" fmla="*/ 82984 h 107461"/>
              <a:gd name="connsiteX99" fmla="*/ 221489 w 429844"/>
              <a:gd name="connsiteY99" fmla="*/ 82984 h 107461"/>
              <a:gd name="connsiteX100" fmla="*/ 221489 w 429844"/>
              <a:gd name="connsiteY100" fmla="*/ 48358 h 107461"/>
              <a:gd name="connsiteX101" fmla="*/ 216713 w 429844"/>
              <a:gd name="connsiteY101" fmla="*/ 34029 h 107461"/>
              <a:gd name="connsiteX102" fmla="*/ 202385 w 429844"/>
              <a:gd name="connsiteY102" fmla="*/ 29253 h 107461"/>
              <a:gd name="connsiteX103" fmla="*/ 194027 w 429844"/>
              <a:gd name="connsiteY103" fmla="*/ 31641 h 107461"/>
              <a:gd name="connsiteX104" fmla="*/ 188057 w 429844"/>
              <a:gd name="connsiteY104" fmla="*/ 37611 h 107461"/>
              <a:gd name="connsiteX105" fmla="*/ 186863 w 429844"/>
              <a:gd name="connsiteY105" fmla="*/ 37611 h 107461"/>
              <a:gd name="connsiteX106" fmla="*/ 186863 w 429844"/>
              <a:gd name="connsiteY106" fmla="*/ 32835 h 107461"/>
              <a:gd name="connsiteX107" fmla="*/ 186863 w 429844"/>
              <a:gd name="connsiteY107" fmla="*/ 25671 h 107461"/>
              <a:gd name="connsiteX108" fmla="*/ 186863 w 429844"/>
              <a:gd name="connsiteY108" fmla="*/ 10149 h 107461"/>
              <a:gd name="connsiteX109" fmla="*/ 172535 w 429844"/>
              <a:gd name="connsiteY109" fmla="*/ 10149 h 107461"/>
              <a:gd name="connsiteX110" fmla="*/ 148655 w 429844"/>
              <a:gd name="connsiteY110" fmla="*/ 69850 h 107461"/>
              <a:gd name="connsiteX111" fmla="*/ 147461 w 429844"/>
              <a:gd name="connsiteY111" fmla="*/ 65074 h 107461"/>
              <a:gd name="connsiteX112" fmla="*/ 147461 w 429844"/>
              <a:gd name="connsiteY112" fmla="*/ 39999 h 107461"/>
              <a:gd name="connsiteX113" fmla="*/ 161788 w 429844"/>
              <a:gd name="connsiteY113" fmla="*/ 39999 h 107461"/>
              <a:gd name="connsiteX114" fmla="*/ 161788 w 429844"/>
              <a:gd name="connsiteY114" fmla="*/ 29253 h 107461"/>
              <a:gd name="connsiteX115" fmla="*/ 147461 w 429844"/>
              <a:gd name="connsiteY115" fmla="*/ 29253 h 107461"/>
              <a:gd name="connsiteX116" fmla="*/ 147461 w 429844"/>
              <a:gd name="connsiteY116" fmla="*/ 18507 h 107461"/>
              <a:gd name="connsiteX117" fmla="*/ 137908 w 429844"/>
              <a:gd name="connsiteY117" fmla="*/ 18507 h 107461"/>
              <a:gd name="connsiteX118" fmla="*/ 133132 w 429844"/>
              <a:gd name="connsiteY118" fmla="*/ 29253 h 107461"/>
              <a:gd name="connsiteX119" fmla="*/ 124774 w 429844"/>
              <a:gd name="connsiteY119" fmla="*/ 34029 h 107461"/>
              <a:gd name="connsiteX120" fmla="*/ 124774 w 429844"/>
              <a:gd name="connsiteY120" fmla="*/ 39999 h 107461"/>
              <a:gd name="connsiteX121" fmla="*/ 131938 w 429844"/>
              <a:gd name="connsiteY121" fmla="*/ 39999 h 107461"/>
              <a:gd name="connsiteX122" fmla="*/ 131938 w 429844"/>
              <a:gd name="connsiteY122" fmla="*/ 65074 h 107461"/>
              <a:gd name="connsiteX123" fmla="*/ 134326 w 429844"/>
              <a:gd name="connsiteY123" fmla="*/ 75820 h 107461"/>
              <a:gd name="connsiteX124" fmla="*/ 140296 w 429844"/>
              <a:gd name="connsiteY124" fmla="*/ 80596 h 107461"/>
              <a:gd name="connsiteX125" fmla="*/ 148655 w 429844"/>
              <a:gd name="connsiteY125" fmla="*/ 81790 h 107461"/>
              <a:gd name="connsiteX126" fmla="*/ 155818 w 429844"/>
              <a:gd name="connsiteY126" fmla="*/ 80596 h 107461"/>
              <a:gd name="connsiteX127" fmla="*/ 161788 w 429844"/>
              <a:gd name="connsiteY127" fmla="*/ 79402 h 107461"/>
              <a:gd name="connsiteX128" fmla="*/ 161788 w 429844"/>
              <a:gd name="connsiteY128" fmla="*/ 68656 h 107461"/>
              <a:gd name="connsiteX129" fmla="*/ 157012 w 429844"/>
              <a:gd name="connsiteY129" fmla="*/ 69850 h 107461"/>
              <a:gd name="connsiteX130" fmla="*/ 152236 w 429844"/>
              <a:gd name="connsiteY130" fmla="*/ 69850 h 107461"/>
              <a:gd name="connsiteX131" fmla="*/ 148655 w 429844"/>
              <a:gd name="connsiteY131" fmla="*/ 69850 h 107461"/>
              <a:gd name="connsiteX132" fmla="*/ 100894 w 429844"/>
              <a:gd name="connsiteY132" fmla="*/ 62686 h 107461"/>
              <a:gd name="connsiteX133" fmla="*/ 97312 w 429844"/>
              <a:gd name="connsiteY133" fmla="*/ 71044 h 107461"/>
              <a:gd name="connsiteX134" fmla="*/ 88954 w 429844"/>
              <a:gd name="connsiteY134" fmla="*/ 73432 h 107461"/>
              <a:gd name="connsiteX135" fmla="*/ 84178 w 429844"/>
              <a:gd name="connsiteY135" fmla="*/ 72238 h 107461"/>
              <a:gd name="connsiteX136" fmla="*/ 81790 w 429844"/>
              <a:gd name="connsiteY136" fmla="*/ 67462 h 107461"/>
              <a:gd name="connsiteX137" fmla="*/ 84178 w 429844"/>
              <a:gd name="connsiteY137" fmla="*/ 61492 h 107461"/>
              <a:gd name="connsiteX138" fmla="*/ 93730 w 429844"/>
              <a:gd name="connsiteY138" fmla="*/ 59104 h 107461"/>
              <a:gd name="connsiteX139" fmla="*/ 99700 w 429844"/>
              <a:gd name="connsiteY139" fmla="*/ 59104 h 107461"/>
              <a:gd name="connsiteX140" fmla="*/ 99700 w 429844"/>
              <a:gd name="connsiteY140" fmla="*/ 62686 h 107461"/>
              <a:gd name="connsiteX141" fmla="*/ 82984 w 429844"/>
              <a:gd name="connsiteY141" fmla="*/ 29253 h 107461"/>
              <a:gd name="connsiteX142" fmla="*/ 73432 w 429844"/>
              <a:gd name="connsiteY142" fmla="*/ 32835 h 107461"/>
              <a:gd name="connsiteX143" fmla="*/ 78208 w 429844"/>
              <a:gd name="connsiteY143" fmla="*/ 42387 h 107461"/>
              <a:gd name="connsiteX144" fmla="*/ 85372 w 429844"/>
              <a:gd name="connsiteY144" fmla="*/ 39999 h 107461"/>
              <a:gd name="connsiteX145" fmla="*/ 92536 w 429844"/>
              <a:gd name="connsiteY145" fmla="*/ 38805 h 107461"/>
              <a:gd name="connsiteX146" fmla="*/ 98506 w 429844"/>
              <a:gd name="connsiteY146" fmla="*/ 41194 h 107461"/>
              <a:gd name="connsiteX147" fmla="*/ 100894 w 429844"/>
              <a:gd name="connsiteY147" fmla="*/ 47164 h 107461"/>
              <a:gd name="connsiteX148" fmla="*/ 100894 w 429844"/>
              <a:gd name="connsiteY148" fmla="*/ 49552 h 107461"/>
              <a:gd name="connsiteX149" fmla="*/ 91342 w 429844"/>
              <a:gd name="connsiteY149" fmla="*/ 49552 h 107461"/>
              <a:gd name="connsiteX150" fmla="*/ 73432 w 429844"/>
              <a:gd name="connsiteY150" fmla="*/ 54328 h 107461"/>
              <a:gd name="connsiteX151" fmla="*/ 67462 w 429844"/>
              <a:gd name="connsiteY151" fmla="*/ 66268 h 107461"/>
              <a:gd name="connsiteX152" fmla="*/ 72238 w 429844"/>
              <a:gd name="connsiteY152" fmla="*/ 79402 h 107461"/>
              <a:gd name="connsiteX153" fmla="*/ 84178 w 429844"/>
              <a:gd name="connsiteY153" fmla="*/ 82984 h 107461"/>
              <a:gd name="connsiteX154" fmla="*/ 94924 w 429844"/>
              <a:gd name="connsiteY154" fmla="*/ 80596 h 107461"/>
              <a:gd name="connsiteX155" fmla="*/ 102088 w 429844"/>
              <a:gd name="connsiteY155" fmla="*/ 74626 h 107461"/>
              <a:gd name="connsiteX156" fmla="*/ 102088 w 429844"/>
              <a:gd name="connsiteY156" fmla="*/ 74626 h 107461"/>
              <a:gd name="connsiteX157" fmla="*/ 104476 w 429844"/>
              <a:gd name="connsiteY157" fmla="*/ 81790 h 107461"/>
              <a:gd name="connsiteX158" fmla="*/ 114028 w 429844"/>
              <a:gd name="connsiteY158" fmla="*/ 81790 h 107461"/>
              <a:gd name="connsiteX159" fmla="*/ 114028 w 429844"/>
              <a:gd name="connsiteY159" fmla="*/ 45970 h 107461"/>
              <a:gd name="connsiteX160" fmla="*/ 108058 w 429844"/>
              <a:gd name="connsiteY160" fmla="*/ 31641 h 107461"/>
              <a:gd name="connsiteX161" fmla="*/ 91342 w 429844"/>
              <a:gd name="connsiteY161" fmla="*/ 26865 h 107461"/>
              <a:gd name="connsiteX162" fmla="*/ 82984 w 429844"/>
              <a:gd name="connsiteY162" fmla="*/ 29253 h 107461"/>
              <a:gd name="connsiteX163" fmla="*/ 44775 w 429844"/>
              <a:gd name="connsiteY163" fmla="*/ 55522 h 107461"/>
              <a:gd name="connsiteX164" fmla="*/ 42387 w 429844"/>
              <a:gd name="connsiteY164" fmla="*/ 67462 h 107461"/>
              <a:gd name="connsiteX165" fmla="*/ 35223 w 429844"/>
              <a:gd name="connsiteY165" fmla="*/ 71044 h 107461"/>
              <a:gd name="connsiteX166" fmla="*/ 26865 w 429844"/>
              <a:gd name="connsiteY166" fmla="*/ 67462 h 107461"/>
              <a:gd name="connsiteX167" fmla="*/ 24477 w 429844"/>
              <a:gd name="connsiteY167" fmla="*/ 55522 h 107461"/>
              <a:gd name="connsiteX168" fmla="*/ 24477 w 429844"/>
              <a:gd name="connsiteY168" fmla="*/ 54328 h 107461"/>
              <a:gd name="connsiteX169" fmla="*/ 26865 w 429844"/>
              <a:gd name="connsiteY169" fmla="*/ 43582 h 107461"/>
              <a:gd name="connsiteX170" fmla="*/ 35223 w 429844"/>
              <a:gd name="connsiteY170" fmla="*/ 39999 h 107461"/>
              <a:gd name="connsiteX171" fmla="*/ 44775 w 429844"/>
              <a:gd name="connsiteY171" fmla="*/ 55522 h 107461"/>
              <a:gd name="connsiteX172" fmla="*/ 30447 w 429844"/>
              <a:gd name="connsiteY172" fmla="*/ 30447 h 107461"/>
              <a:gd name="connsiteX173" fmla="*/ 24477 w 429844"/>
              <a:gd name="connsiteY173" fmla="*/ 36417 h 107461"/>
              <a:gd name="connsiteX174" fmla="*/ 23283 w 429844"/>
              <a:gd name="connsiteY174" fmla="*/ 36417 h 107461"/>
              <a:gd name="connsiteX175" fmla="*/ 20895 w 429844"/>
              <a:gd name="connsiteY175" fmla="*/ 29253 h 107461"/>
              <a:gd name="connsiteX176" fmla="*/ 8955 w 429844"/>
              <a:gd name="connsiteY176" fmla="*/ 29253 h 107461"/>
              <a:gd name="connsiteX177" fmla="*/ 8955 w 429844"/>
              <a:gd name="connsiteY177" fmla="*/ 105670 h 107461"/>
              <a:gd name="connsiteX178" fmla="*/ 23283 w 429844"/>
              <a:gd name="connsiteY178" fmla="*/ 105670 h 107461"/>
              <a:gd name="connsiteX179" fmla="*/ 23283 w 429844"/>
              <a:gd name="connsiteY179" fmla="*/ 84178 h 107461"/>
              <a:gd name="connsiteX180" fmla="*/ 22089 w 429844"/>
              <a:gd name="connsiteY180" fmla="*/ 75820 h 107461"/>
              <a:gd name="connsiteX181" fmla="*/ 23283 w 429844"/>
              <a:gd name="connsiteY181" fmla="*/ 75820 h 107461"/>
              <a:gd name="connsiteX182" fmla="*/ 29253 w 429844"/>
              <a:gd name="connsiteY182" fmla="*/ 80596 h 107461"/>
              <a:gd name="connsiteX183" fmla="*/ 38805 w 429844"/>
              <a:gd name="connsiteY183" fmla="*/ 82984 h 107461"/>
              <a:gd name="connsiteX184" fmla="*/ 53134 w 429844"/>
              <a:gd name="connsiteY184" fmla="*/ 75820 h 107461"/>
              <a:gd name="connsiteX185" fmla="*/ 59104 w 429844"/>
              <a:gd name="connsiteY185" fmla="*/ 55522 h 107461"/>
              <a:gd name="connsiteX186" fmla="*/ 53134 w 429844"/>
              <a:gd name="connsiteY186" fmla="*/ 35223 h 107461"/>
              <a:gd name="connsiteX187" fmla="*/ 38805 w 429844"/>
              <a:gd name="connsiteY187" fmla="*/ 28059 h 107461"/>
              <a:gd name="connsiteX188" fmla="*/ 30447 w 429844"/>
              <a:gd name="connsiteY188" fmla="*/ 30447 h 1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429844" h="107461">
                <a:moveTo>
                  <a:pt x="392233" y="81790"/>
                </a:moveTo>
                <a:lnTo>
                  <a:pt x="391039" y="84178"/>
                </a:lnTo>
                <a:cubicBezTo>
                  <a:pt x="389845" y="86566"/>
                  <a:pt x="388651" y="88954"/>
                  <a:pt x="387457" y="91342"/>
                </a:cubicBezTo>
                <a:cubicBezTo>
                  <a:pt x="386263" y="93730"/>
                  <a:pt x="383875" y="93730"/>
                  <a:pt x="380293" y="93730"/>
                </a:cubicBezTo>
                <a:cubicBezTo>
                  <a:pt x="379099" y="93730"/>
                  <a:pt x="377905" y="93730"/>
                  <a:pt x="376711" y="93730"/>
                </a:cubicBezTo>
                <a:lnTo>
                  <a:pt x="374323" y="93730"/>
                </a:lnTo>
                <a:lnTo>
                  <a:pt x="374323" y="105670"/>
                </a:lnTo>
                <a:cubicBezTo>
                  <a:pt x="375517" y="105670"/>
                  <a:pt x="376711" y="105670"/>
                  <a:pt x="377905" y="105670"/>
                </a:cubicBezTo>
                <a:cubicBezTo>
                  <a:pt x="379099" y="105670"/>
                  <a:pt x="380293" y="105670"/>
                  <a:pt x="382681" y="105670"/>
                </a:cubicBezTo>
                <a:cubicBezTo>
                  <a:pt x="387457" y="105670"/>
                  <a:pt x="392233" y="104476"/>
                  <a:pt x="395815" y="102088"/>
                </a:cubicBezTo>
                <a:cubicBezTo>
                  <a:pt x="399397" y="99700"/>
                  <a:pt x="402979" y="94924"/>
                  <a:pt x="404173" y="90148"/>
                </a:cubicBezTo>
                <a:lnTo>
                  <a:pt x="426859" y="30447"/>
                </a:lnTo>
                <a:lnTo>
                  <a:pt x="411337" y="30447"/>
                </a:lnTo>
                <a:lnTo>
                  <a:pt x="401785" y="60298"/>
                </a:lnTo>
                <a:cubicBezTo>
                  <a:pt x="401785" y="61492"/>
                  <a:pt x="400591" y="63880"/>
                  <a:pt x="400591" y="65074"/>
                </a:cubicBezTo>
                <a:cubicBezTo>
                  <a:pt x="400591" y="66268"/>
                  <a:pt x="400591" y="68656"/>
                  <a:pt x="399397" y="69850"/>
                </a:cubicBezTo>
                <a:lnTo>
                  <a:pt x="399397" y="69850"/>
                </a:lnTo>
                <a:cubicBezTo>
                  <a:pt x="399397" y="68656"/>
                  <a:pt x="399397" y="66268"/>
                  <a:pt x="399397" y="65074"/>
                </a:cubicBezTo>
                <a:cubicBezTo>
                  <a:pt x="399397" y="63880"/>
                  <a:pt x="398203" y="61492"/>
                  <a:pt x="398203" y="60298"/>
                </a:cubicBezTo>
                <a:lnTo>
                  <a:pt x="388651" y="30447"/>
                </a:lnTo>
                <a:lnTo>
                  <a:pt x="373129" y="30447"/>
                </a:lnTo>
                <a:lnTo>
                  <a:pt x="392233" y="81790"/>
                </a:lnTo>
                <a:close/>
                <a:moveTo>
                  <a:pt x="349248" y="62686"/>
                </a:moveTo>
                <a:cubicBezTo>
                  <a:pt x="349248" y="66268"/>
                  <a:pt x="348054" y="68656"/>
                  <a:pt x="345667" y="71044"/>
                </a:cubicBezTo>
                <a:cubicBezTo>
                  <a:pt x="343278" y="73432"/>
                  <a:pt x="340890" y="73432"/>
                  <a:pt x="337308" y="73432"/>
                </a:cubicBezTo>
                <a:cubicBezTo>
                  <a:pt x="334920" y="73432"/>
                  <a:pt x="333726" y="73432"/>
                  <a:pt x="332532" y="72238"/>
                </a:cubicBezTo>
                <a:cubicBezTo>
                  <a:pt x="331338" y="71044"/>
                  <a:pt x="330144" y="69850"/>
                  <a:pt x="330144" y="67462"/>
                </a:cubicBezTo>
                <a:cubicBezTo>
                  <a:pt x="330144" y="65074"/>
                  <a:pt x="331338" y="62686"/>
                  <a:pt x="332532" y="61492"/>
                </a:cubicBezTo>
                <a:cubicBezTo>
                  <a:pt x="334920" y="60298"/>
                  <a:pt x="337308" y="59104"/>
                  <a:pt x="342084" y="59104"/>
                </a:cubicBezTo>
                <a:lnTo>
                  <a:pt x="348054" y="59104"/>
                </a:lnTo>
                <a:lnTo>
                  <a:pt x="348054" y="62686"/>
                </a:lnTo>
                <a:close/>
                <a:moveTo>
                  <a:pt x="331338" y="29253"/>
                </a:moveTo>
                <a:cubicBezTo>
                  <a:pt x="327756" y="30447"/>
                  <a:pt x="324174" y="31641"/>
                  <a:pt x="321786" y="32835"/>
                </a:cubicBezTo>
                <a:lnTo>
                  <a:pt x="326562" y="42387"/>
                </a:lnTo>
                <a:cubicBezTo>
                  <a:pt x="328950" y="41194"/>
                  <a:pt x="331338" y="39999"/>
                  <a:pt x="333726" y="39999"/>
                </a:cubicBezTo>
                <a:cubicBezTo>
                  <a:pt x="336114" y="38805"/>
                  <a:pt x="338502" y="38805"/>
                  <a:pt x="340890" y="38805"/>
                </a:cubicBezTo>
                <a:cubicBezTo>
                  <a:pt x="343278" y="38805"/>
                  <a:pt x="345667" y="39999"/>
                  <a:pt x="346860" y="41194"/>
                </a:cubicBezTo>
                <a:cubicBezTo>
                  <a:pt x="348054" y="42387"/>
                  <a:pt x="349248" y="44775"/>
                  <a:pt x="349248" y="47164"/>
                </a:cubicBezTo>
                <a:lnTo>
                  <a:pt x="349248" y="49552"/>
                </a:lnTo>
                <a:lnTo>
                  <a:pt x="339696" y="49552"/>
                </a:lnTo>
                <a:cubicBezTo>
                  <a:pt x="331338" y="49552"/>
                  <a:pt x="325368" y="51940"/>
                  <a:pt x="321786" y="54328"/>
                </a:cubicBezTo>
                <a:cubicBezTo>
                  <a:pt x="318204" y="56716"/>
                  <a:pt x="315816" y="61492"/>
                  <a:pt x="315816" y="66268"/>
                </a:cubicBezTo>
                <a:cubicBezTo>
                  <a:pt x="315816" y="72238"/>
                  <a:pt x="317010" y="75820"/>
                  <a:pt x="320592" y="79402"/>
                </a:cubicBezTo>
                <a:cubicBezTo>
                  <a:pt x="324174" y="81790"/>
                  <a:pt x="327756" y="82984"/>
                  <a:pt x="332532" y="82984"/>
                </a:cubicBezTo>
                <a:cubicBezTo>
                  <a:pt x="337308" y="82984"/>
                  <a:pt x="340890" y="81790"/>
                  <a:pt x="343278" y="80596"/>
                </a:cubicBezTo>
                <a:cubicBezTo>
                  <a:pt x="345667" y="79402"/>
                  <a:pt x="348054" y="77014"/>
                  <a:pt x="350442" y="74626"/>
                </a:cubicBezTo>
                <a:lnTo>
                  <a:pt x="350442" y="74626"/>
                </a:lnTo>
                <a:lnTo>
                  <a:pt x="352830" y="81790"/>
                </a:lnTo>
                <a:lnTo>
                  <a:pt x="362383" y="81790"/>
                </a:lnTo>
                <a:lnTo>
                  <a:pt x="362383" y="45970"/>
                </a:lnTo>
                <a:cubicBezTo>
                  <a:pt x="362383" y="39999"/>
                  <a:pt x="359994" y="35223"/>
                  <a:pt x="356413" y="31641"/>
                </a:cubicBezTo>
                <a:cubicBezTo>
                  <a:pt x="352830" y="28059"/>
                  <a:pt x="346860" y="26865"/>
                  <a:pt x="339696" y="26865"/>
                </a:cubicBezTo>
                <a:cubicBezTo>
                  <a:pt x="338502" y="28059"/>
                  <a:pt x="334920" y="28059"/>
                  <a:pt x="331338" y="29253"/>
                </a:cubicBezTo>
                <a:moveTo>
                  <a:pt x="296712" y="82984"/>
                </a:moveTo>
                <a:lnTo>
                  <a:pt x="312234" y="29253"/>
                </a:lnTo>
                <a:lnTo>
                  <a:pt x="297906" y="29253"/>
                </a:lnTo>
                <a:lnTo>
                  <a:pt x="291936" y="53134"/>
                </a:lnTo>
                <a:cubicBezTo>
                  <a:pt x="291936" y="54328"/>
                  <a:pt x="290742" y="56716"/>
                  <a:pt x="290742" y="59104"/>
                </a:cubicBezTo>
                <a:cubicBezTo>
                  <a:pt x="290742" y="61492"/>
                  <a:pt x="289548" y="63880"/>
                  <a:pt x="289548" y="66268"/>
                </a:cubicBezTo>
                <a:cubicBezTo>
                  <a:pt x="289548" y="68656"/>
                  <a:pt x="289548" y="69850"/>
                  <a:pt x="288354" y="71044"/>
                </a:cubicBezTo>
                <a:lnTo>
                  <a:pt x="288354" y="71044"/>
                </a:lnTo>
                <a:cubicBezTo>
                  <a:pt x="288354" y="69850"/>
                  <a:pt x="288354" y="68656"/>
                  <a:pt x="288354" y="66268"/>
                </a:cubicBezTo>
                <a:cubicBezTo>
                  <a:pt x="288354" y="63880"/>
                  <a:pt x="288354" y="62686"/>
                  <a:pt x="287160" y="60298"/>
                </a:cubicBezTo>
                <a:cubicBezTo>
                  <a:pt x="287160" y="57910"/>
                  <a:pt x="285966" y="56716"/>
                  <a:pt x="285966" y="55522"/>
                </a:cubicBezTo>
                <a:lnTo>
                  <a:pt x="279996" y="30447"/>
                </a:lnTo>
                <a:lnTo>
                  <a:pt x="264474" y="30447"/>
                </a:lnTo>
                <a:lnTo>
                  <a:pt x="258503" y="55522"/>
                </a:lnTo>
                <a:cubicBezTo>
                  <a:pt x="258503" y="55522"/>
                  <a:pt x="258503" y="56716"/>
                  <a:pt x="258503" y="57910"/>
                </a:cubicBezTo>
                <a:cubicBezTo>
                  <a:pt x="258503" y="59104"/>
                  <a:pt x="258503" y="60298"/>
                  <a:pt x="257309" y="62686"/>
                </a:cubicBezTo>
                <a:cubicBezTo>
                  <a:pt x="257309" y="63880"/>
                  <a:pt x="257309" y="66268"/>
                  <a:pt x="256116" y="67462"/>
                </a:cubicBezTo>
                <a:cubicBezTo>
                  <a:pt x="256116" y="68656"/>
                  <a:pt x="256116" y="69850"/>
                  <a:pt x="256116" y="71044"/>
                </a:cubicBezTo>
                <a:lnTo>
                  <a:pt x="256116" y="71044"/>
                </a:lnTo>
                <a:cubicBezTo>
                  <a:pt x="256116" y="69850"/>
                  <a:pt x="256116" y="68656"/>
                  <a:pt x="254922" y="66268"/>
                </a:cubicBezTo>
                <a:cubicBezTo>
                  <a:pt x="254922" y="63880"/>
                  <a:pt x="253727" y="61492"/>
                  <a:pt x="253727" y="60298"/>
                </a:cubicBezTo>
                <a:cubicBezTo>
                  <a:pt x="253727" y="57910"/>
                  <a:pt x="252533" y="55522"/>
                  <a:pt x="252533" y="54328"/>
                </a:cubicBezTo>
                <a:lnTo>
                  <a:pt x="246563" y="30447"/>
                </a:lnTo>
                <a:lnTo>
                  <a:pt x="232235" y="30447"/>
                </a:lnTo>
                <a:lnTo>
                  <a:pt x="247757" y="84178"/>
                </a:lnTo>
                <a:lnTo>
                  <a:pt x="263279" y="84178"/>
                </a:lnTo>
                <a:lnTo>
                  <a:pt x="268056" y="66268"/>
                </a:lnTo>
                <a:cubicBezTo>
                  <a:pt x="268056" y="65074"/>
                  <a:pt x="269249" y="63880"/>
                  <a:pt x="269249" y="61492"/>
                </a:cubicBezTo>
                <a:cubicBezTo>
                  <a:pt x="269249" y="59104"/>
                  <a:pt x="270444" y="56716"/>
                  <a:pt x="270444" y="54328"/>
                </a:cubicBezTo>
                <a:cubicBezTo>
                  <a:pt x="270444" y="51940"/>
                  <a:pt x="271638" y="49552"/>
                  <a:pt x="271638" y="47164"/>
                </a:cubicBezTo>
                <a:cubicBezTo>
                  <a:pt x="271638" y="44775"/>
                  <a:pt x="272832" y="43582"/>
                  <a:pt x="272832" y="42387"/>
                </a:cubicBezTo>
                <a:lnTo>
                  <a:pt x="272832" y="42387"/>
                </a:lnTo>
                <a:cubicBezTo>
                  <a:pt x="272832" y="43582"/>
                  <a:pt x="272832" y="44775"/>
                  <a:pt x="274026" y="47164"/>
                </a:cubicBezTo>
                <a:cubicBezTo>
                  <a:pt x="274026" y="49552"/>
                  <a:pt x="275220" y="51940"/>
                  <a:pt x="275220" y="54328"/>
                </a:cubicBezTo>
                <a:cubicBezTo>
                  <a:pt x="275220" y="56716"/>
                  <a:pt x="276414" y="59104"/>
                  <a:pt x="276414" y="61492"/>
                </a:cubicBezTo>
                <a:cubicBezTo>
                  <a:pt x="276414" y="63880"/>
                  <a:pt x="277608" y="65074"/>
                  <a:pt x="277608" y="66268"/>
                </a:cubicBezTo>
                <a:lnTo>
                  <a:pt x="281190" y="85372"/>
                </a:lnTo>
                <a:lnTo>
                  <a:pt x="296712" y="85372"/>
                </a:lnTo>
                <a:close/>
                <a:moveTo>
                  <a:pt x="172535" y="8955"/>
                </a:moveTo>
                <a:lnTo>
                  <a:pt x="172535" y="82984"/>
                </a:lnTo>
                <a:lnTo>
                  <a:pt x="186863" y="82984"/>
                </a:lnTo>
                <a:lnTo>
                  <a:pt x="186863" y="57910"/>
                </a:lnTo>
                <a:cubicBezTo>
                  <a:pt x="186863" y="51940"/>
                  <a:pt x="188057" y="48358"/>
                  <a:pt x="189251" y="44775"/>
                </a:cubicBezTo>
                <a:cubicBezTo>
                  <a:pt x="190445" y="41194"/>
                  <a:pt x="194027" y="39999"/>
                  <a:pt x="198803" y="39999"/>
                </a:cubicBezTo>
                <a:cubicBezTo>
                  <a:pt x="204773" y="39999"/>
                  <a:pt x="207161" y="43582"/>
                  <a:pt x="207161" y="51940"/>
                </a:cubicBezTo>
                <a:lnTo>
                  <a:pt x="207161" y="82984"/>
                </a:lnTo>
                <a:lnTo>
                  <a:pt x="221489" y="82984"/>
                </a:lnTo>
                <a:lnTo>
                  <a:pt x="221489" y="48358"/>
                </a:lnTo>
                <a:cubicBezTo>
                  <a:pt x="221489" y="41194"/>
                  <a:pt x="220295" y="36417"/>
                  <a:pt x="216713" y="34029"/>
                </a:cubicBezTo>
                <a:cubicBezTo>
                  <a:pt x="213131" y="30447"/>
                  <a:pt x="208355" y="29253"/>
                  <a:pt x="202385" y="29253"/>
                </a:cubicBezTo>
                <a:cubicBezTo>
                  <a:pt x="198803" y="29253"/>
                  <a:pt x="196415" y="30447"/>
                  <a:pt x="194027" y="31641"/>
                </a:cubicBezTo>
                <a:cubicBezTo>
                  <a:pt x="191639" y="32835"/>
                  <a:pt x="189251" y="35223"/>
                  <a:pt x="188057" y="37611"/>
                </a:cubicBezTo>
                <a:lnTo>
                  <a:pt x="186863" y="37611"/>
                </a:lnTo>
                <a:cubicBezTo>
                  <a:pt x="186863" y="36417"/>
                  <a:pt x="186863" y="35223"/>
                  <a:pt x="186863" y="32835"/>
                </a:cubicBezTo>
                <a:cubicBezTo>
                  <a:pt x="186863" y="30447"/>
                  <a:pt x="186863" y="28059"/>
                  <a:pt x="186863" y="25671"/>
                </a:cubicBezTo>
                <a:lnTo>
                  <a:pt x="186863" y="10149"/>
                </a:lnTo>
                <a:lnTo>
                  <a:pt x="172535" y="10149"/>
                </a:lnTo>
                <a:close/>
                <a:moveTo>
                  <a:pt x="148655" y="69850"/>
                </a:moveTo>
                <a:cubicBezTo>
                  <a:pt x="147461" y="68656"/>
                  <a:pt x="147461" y="67462"/>
                  <a:pt x="147461" y="65074"/>
                </a:cubicBezTo>
                <a:lnTo>
                  <a:pt x="147461" y="39999"/>
                </a:lnTo>
                <a:lnTo>
                  <a:pt x="161788" y="39999"/>
                </a:lnTo>
                <a:lnTo>
                  <a:pt x="161788" y="29253"/>
                </a:lnTo>
                <a:lnTo>
                  <a:pt x="147461" y="29253"/>
                </a:lnTo>
                <a:lnTo>
                  <a:pt x="147461" y="18507"/>
                </a:lnTo>
                <a:lnTo>
                  <a:pt x="137908" y="18507"/>
                </a:lnTo>
                <a:lnTo>
                  <a:pt x="133132" y="29253"/>
                </a:lnTo>
                <a:lnTo>
                  <a:pt x="124774" y="34029"/>
                </a:lnTo>
                <a:lnTo>
                  <a:pt x="124774" y="39999"/>
                </a:lnTo>
                <a:lnTo>
                  <a:pt x="131938" y="39999"/>
                </a:lnTo>
                <a:lnTo>
                  <a:pt x="131938" y="65074"/>
                </a:lnTo>
                <a:cubicBezTo>
                  <a:pt x="131938" y="69850"/>
                  <a:pt x="133132" y="73432"/>
                  <a:pt x="134326" y="75820"/>
                </a:cubicBezTo>
                <a:cubicBezTo>
                  <a:pt x="135520" y="78208"/>
                  <a:pt x="137908" y="80596"/>
                  <a:pt x="140296" y="80596"/>
                </a:cubicBezTo>
                <a:cubicBezTo>
                  <a:pt x="142685" y="81790"/>
                  <a:pt x="145072" y="81790"/>
                  <a:pt x="148655" y="81790"/>
                </a:cubicBezTo>
                <a:cubicBezTo>
                  <a:pt x="151042" y="81790"/>
                  <a:pt x="153431" y="81790"/>
                  <a:pt x="155818" y="80596"/>
                </a:cubicBezTo>
                <a:cubicBezTo>
                  <a:pt x="158207" y="80596"/>
                  <a:pt x="160595" y="79402"/>
                  <a:pt x="161788" y="79402"/>
                </a:cubicBezTo>
                <a:lnTo>
                  <a:pt x="161788" y="68656"/>
                </a:lnTo>
                <a:cubicBezTo>
                  <a:pt x="160595" y="68656"/>
                  <a:pt x="158207" y="69850"/>
                  <a:pt x="157012" y="69850"/>
                </a:cubicBezTo>
                <a:cubicBezTo>
                  <a:pt x="155818" y="69850"/>
                  <a:pt x="153431" y="69850"/>
                  <a:pt x="152236" y="69850"/>
                </a:cubicBezTo>
                <a:cubicBezTo>
                  <a:pt x="151042" y="72238"/>
                  <a:pt x="149848" y="71044"/>
                  <a:pt x="148655" y="69850"/>
                </a:cubicBezTo>
                <a:moveTo>
                  <a:pt x="100894" y="62686"/>
                </a:moveTo>
                <a:cubicBezTo>
                  <a:pt x="100894" y="66268"/>
                  <a:pt x="99700" y="68656"/>
                  <a:pt x="97312" y="71044"/>
                </a:cubicBezTo>
                <a:cubicBezTo>
                  <a:pt x="94924" y="73432"/>
                  <a:pt x="92536" y="73432"/>
                  <a:pt x="88954" y="73432"/>
                </a:cubicBezTo>
                <a:cubicBezTo>
                  <a:pt x="86566" y="73432"/>
                  <a:pt x="85372" y="73432"/>
                  <a:pt x="84178" y="72238"/>
                </a:cubicBezTo>
                <a:cubicBezTo>
                  <a:pt x="82984" y="71044"/>
                  <a:pt x="81790" y="69850"/>
                  <a:pt x="81790" y="67462"/>
                </a:cubicBezTo>
                <a:cubicBezTo>
                  <a:pt x="81790" y="65074"/>
                  <a:pt x="82984" y="62686"/>
                  <a:pt x="84178" y="61492"/>
                </a:cubicBezTo>
                <a:cubicBezTo>
                  <a:pt x="86566" y="60298"/>
                  <a:pt x="88954" y="59104"/>
                  <a:pt x="93730" y="59104"/>
                </a:cubicBezTo>
                <a:lnTo>
                  <a:pt x="99700" y="59104"/>
                </a:lnTo>
                <a:lnTo>
                  <a:pt x="99700" y="62686"/>
                </a:lnTo>
                <a:close/>
                <a:moveTo>
                  <a:pt x="82984" y="29253"/>
                </a:moveTo>
                <a:cubicBezTo>
                  <a:pt x="79402" y="30447"/>
                  <a:pt x="75820" y="31641"/>
                  <a:pt x="73432" y="32835"/>
                </a:cubicBezTo>
                <a:lnTo>
                  <a:pt x="78208" y="42387"/>
                </a:lnTo>
                <a:cubicBezTo>
                  <a:pt x="80596" y="41194"/>
                  <a:pt x="82984" y="39999"/>
                  <a:pt x="85372" y="39999"/>
                </a:cubicBezTo>
                <a:cubicBezTo>
                  <a:pt x="87760" y="38805"/>
                  <a:pt x="90148" y="38805"/>
                  <a:pt x="92536" y="38805"/>
                </a:cubicBezTo>
                <a:cubicBezTo>
                  <a:pt x="94924" y="38805"/>
                  <a:pt x="97312" y="39999"/>
                  <a:pt x="98506" y="41194"/>
                </a:cubicBezTo>
                <a:cubicBezTo>
                  <a:pt x="99700" y="42387"/>
                  <a:pt x="100894" y="44775"/>
                  <a:pt x="100894" y="47164"/>
                </a:cubicBezTo>
                <a:lnTo>
                  <a:pt x="100894" y="49552"/>
                </a:lnTo>
                <a:lnTo>
                  <a:pt x="91342" y="49552"/>
                </a:lnTo>
                <a:cubicBezTo>
                  <a:pt x="82984" y="49552"/>
                  <a:pt x="77014" y="51940"/>
                  <a:pt x="73432" y="54328"/>
                </a:cubicBezTo>
                <a:cubicBezTo>
                  <a:pt x="69850" y="56716"/>
                  <a:pt x="67462" y="61492"/>
                  <a:pt x="67462" y="66268"/>
                </a:cubicBezTo>
                <a:cubicBezTo>
                  <a:pt x="67462" y="72238"/>
                  <a:pt x="68656" y="75820"/>
                  <a:pt x="72238" y="79402"/>
                </a:cubicBezTo>
                <a:cubicBezTo>
                  <a:pt x="75820" y="81790"/>
                  <a:pt x="79402" y="82984"/>
                  <a:pt x="84178" y="82984"/>
                </a:cubicBezTo>
                <a:cubicBezTo>
                  <a:pt x="88954" y="82984"/>
                  <a:pt x="92536" y="81790"/>
                  <a:pt x="94924" y="80596"/>
                </a:cubicBezTo>
                <a:cubicBezTo>
                  <a:pt x="97312" y="79402"/>
                  <a:pt x="99700" y="77014"/>
                  <a:pt x="102088" y="74626"/>
                </a:cubicBezTo>
                <a:lnTo>
                  <a:pt x="102088" y="74626"/>
                </a:lnTo>
                <a:lnTo>
                  <a:pt x="104476" y="81790"/>
                </a:lnTo>
                <a:lnTo>
                  <a:pt x="114028" y="81790"/>
                </a:lnTo>
                <a:lnTo>
                  <a:pt x="114028" y="45970"/>
                </a:lnTo>
                <a:cubicBezTo>
                  <a:pt x="114028" y="39999"/>
                  <a:pt x="111640" y="35223"/>
                  <a:pt x="108058" y="31641"/>
                </a:cubicBezTo>
                <a:cubicBezTo>
                  <a:pt x="104476" y="28059"/>
                  <a:pt x="98506" y="26865"/>
                  <a:pt x="91342" y="26865"/>
                </a:cubicBezTo>
                <a:cubicBezTo>
                  <a:pt x="90148" y="28059"/>
                  <a:pt x="85372" y="28059"/>
                  <a:pt x="82984" y="29253"/>
                </a:cubicBezTo>
                <a:moveTo>
                  <a:pt x="44775" y="55522"/>
                </a:moveTo>
                <a:cubicBezTo>
                  <a:pt x="44775" y="60298"/>
                  <a:pt x="43581" y="65074"/>
                  <a:pt x="42387" y="67462"/>
                </a:cubicBezTo>
                <a:cubicBezTo>
                  <a:pt x="41194" y="69850"/>
                  <a:pt x="38805" y="71044"/>
                  <a:pt x="35223" y="71044"/>
                </a:cubicBezTo>
                <a:cubicBezTo>
                  <a:pt x="31641" y="71044"/>
                  <a:pt x="28059" y="69850"/>
                  <a:pt x="26865" y="67462"/>
                </a:cubicBezTo>
                <a:cubicBezTo>
                  <a:pt x="25671" y="65074"/>
                  <a:pt x="24477" y="60298"/>
                  <a:pt x="24477" y="55522"/>
                </a:cubicBezTo>
                <a:lnTo>
                  <a:pt x="24477" y="54328"/>
                </a:lnTo>
                <a:cubicBezTo>
                  <a:pt x="24477" y="49552"/>
                  <a:pt x="25671" y="45970"/>
                  <a:pt x="26865" y="43582"/>
                </a:cubicBezTo>
                <a:cubicBezTo>
                  <a:pt x="28059" y="41194"/>
                  <a:pt x="31641" y="39999"/>
                  <a:pt x="35223" y="39999"/>
                </a:cubicBezTo>
                <a:cubicBezTo>
                  <a:pt x="41194" y="39999"/>
                  <a:pt x="44775" y="44775"/>
                  <a:pt x="44775" y="55522"/>
                </a:cubicBezTo>
                <a:moveTo>
                  <a:pt x="30447" y="30447"/>
                </a:moveTo>
                <a:cubicBezTo>
                  <a:pt x="28059" y="31641"/>
                  <a:pt x="25671" y="34029"/>
                  <a:pt x="24477" y="36417"/>
                </a:cubicBezTo>
                <a:lnTo>
                  <a:pt x="23283" y="36417"/>
                </a:lnTo>
                <a:lnTo>
                  <a:pt x="20895" y="29253"/>
                </a:lnTo>
                <a:lnTo>
                  <a:pt x="8955" y="29253"/>
                </a:lnTo>
                <a:lnTo>
                  <a:pt x="8955" y="105670"/>
                </a:lnTo>
                <a:lnTo>
                  <a:pt x="23283" y="105670"/>
                </a:lnTo>
                <a:lnTo>
                  <a:pt x="23283" y="84178"/>
                </a:lnTo>
                <a:cubicBezTo>
                  <a:pt x="23283" y="81790"/>
                  <a:pt x="23283" y="79402"/>
                  <a:pt x="22089" y="75820"/>
                </a:cubicBezTo>
                <a:lnTo>
                  <a:pt x="23283" y="75820"/>
                </a:lnTo>
                <a:cubicBezTo>
                  <a:pt x="24477" y="77014"/>
                  <a:pt x="26865" y="79402"/>
                  <a:pt x="29253" y="80596"/>
                </a:cubicBezTo>
                <a:cubicBezTo>
                  <a:pt x="31641" y="81790"/>
                  <a:pt x="34029" y="82984"/>
                  <a:pt x="38805" y="82984"/>
                </a:cubicBezTo>
                <a:cubicBezTo>
                  <a:pt x="44775" y="82984"/>
                  <a:pt x="49551" y="80596"/>
                  <a:pt x="53134" y="75820"/>
                </a:cubicBezTo>
                <a:cubicBezTo>
                  <a:pt x="56716" y="71044"/>
                  <a:pt x="59104" y="63880"/>
                  <a:pt x="59104" y="55522"/>
                </a:cubicBezTo>
                <a:cubicBezTo>
                  <a:pt x="59104" y="45970"/>
                  <a:pt x="56716" y="39999"/>
                  <a:pt x="53134" y="35223"/>
                </a:cubicBezTo>
                <a:cubicBezTo>
                  <a:pt x="49551" y="30447"/>
                  <a:pt x="44775" y="28059"/>
                  <a:pt x="38805" y="28059"/>
                </a:cubicBezTo>
                <a:cubicBezTo>
                  <a:pt x="35223" y="28059"/>
                  <a:pt x="32835" y="29253"/>
                  <a:pt x="30447" y="30447"/>
                </a:cubicBezTo>
              </a:path>
            </a:pathLst>
          </a:custGeom>
          <a:solidFill>
            <a:srgbClr val="C1A77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Freeform: Shape 636">
            <a:extLst>
              <a:ext uri="{FF2B5EF4-FFF2-40B4-BE49-F238E27FC236}">
                <a16:creationId xmlns:a16="http://schemas.microsoft.com/office/drawing/2014/main" xmlns="" id="{19F2F943-9917-4B34-BDA8-99FE9FCBF622}"/>
              </a:ext>
            </a:extLst>
          </p:cNvPr>
          <p:cNvSpPr/>
          <p:nvPr/>
        </p:nvSpPr>
        <p:spPr>
          <a:xfrm>
            <a:off x="6258576" y="1607901"/>
            <a:ext cx="710288" cy="2968231"/>
          </a:xfrm>
          <a:custGeom>
            <a:avLst/>
            <a:gdLst>
              <a:gd name="connsiteX0" fmla="*/ 736992 w 1158191"/>
              <a:gd name="connsiteY0" fmla="*/ 14615 h 3761137"/>
              <a:gd name="connsiteX1" fmla="*/ 736992 w 1158191"/>
              <a:gd name="connsiteY1" fmla="*/ 731022 h 3761137"/>
              <a:gd name="connsiteX2" fmla="*/ 641471 w 1158191"/>
              <a:gd name="connsiteY2" fmla="*/ 826543 h 3761137"/>
              <a:gd name="connsiteX3" fmla="*/ 110136 w 1158191"/>
              <a:gd name="connsiteY3" fmla="*/ 826543 h 3761137"/>
              <a:gd name="connsiteX4" fmla="*/ 14615 w 1158191"/>
              <a:gd name="connsiteY4" fmla="*/ 922064 h 3761137"/>
              <a:gd name="connsiteX5" fmla="*/ 14615 w 1158191"/>
              <a:gd name="connsiteY5" fmla="*/ 1848617 h 3761137"/>
              <a:gd name="connsiteX6" fmla="*/ 54017 w 1158191"/>
              <a:gd name="connsiteY6" fmla="*/ 1970406 h 3761137"/>
              <a:gd name="connsiteX7" fmla="*/ 1152508 w 1158191"/>
              <a:gd name="connsiteY7" fmla="*/ 3748290 h 3761137"/>
              <a:gd name="connsiteX0" fmla="*/ 722377 w 722377"/>
              <a:gd name="connsiteY0" fmla="*/ 0 h 2245394"/>
              <a:gd name="connsiteX1" fmla="*/ 722377 w 722377"/>
              <a:gd name="connsiteY1" fmla="*/ 716407 h 2245394"/>
              <a:gd name="connsiteX2" fmla="*/ 626856 w 722377"/>
              <a:gd name="connsiteY2" fmla="*/ 811928 h 2245394"/>
              <a:gd name="connsiteX3" fmla="*/ 95521 w 722377"/>
              <a:gd name="connsiteY3" fmla="*/ 811928 h 2245394"/>
              <a:gd name="connsiteX4" fmla="*/ 0 w 722377"/>
              <a:gd name="connsiteY4" fmla="*/ 907449 h 2245394"/>
              <a:gd name="connsiteX5" fmla="*/ 0 w 722377"/>
              <a:gd name="connsiteY5" fmla="*/ 1834002 h 2245394"/>
              <a:gd name="connsiteX6" fmla="*/ 39402 w 722377"/>
              <a:gd name="connsiteY6" fmla="*/ 1955791 h 2245394"/>
              <a:gd name="connsiteX7" fmla="*/ 218730 w 722377"/>
              <a:gd name="connsiteY7" fmla="*/ 2245394 h 2245394"/>
              <a:gd name="connsiteX0" fmla="*/ 722377 w 722377"/>
              <a:gd name="connsiteY0" fmla="*/ 0 h 2756389"/>
              <a:gd name="connsiteX1" fmla="*/ 722377 w 722377"/>
              <a:gd name="connsiteY1" fmla="*/ 716407 h 2756389"/>
              <a:gd name="connsiteX2" fmla="*/ 626856 w 722377"/>
              <a:gd name="connsiteY2" fmla="*/ 811928 h 2756389"/>
              <a:gd name="connsiteX3" fmla="*/ 95521 w 722377"/>
              <a:gd name="connsiteY3" fmla="*/ 811928 h 2756389"/>
              <a:gd name="connsiteX4" fmla="*/ 0 w 722377"/>
              <a:gd name="connsiteY4" fmla="*/ 907449 h 2756389"/>
              <a:gd name="connsiteX5" fmla="*/ 0 w 722377"/>
              <a:gd name="connsiteY5" fmla="*/ 1834002 h 2756389"/>
              <a:gd name="connsiteX6" fmla="*/ 39402 w 722377"/>
              <a:gd name="connsiteY6" fmla="*/ 1955791 h 2756389"/>
              <a:gd name="connsiteX7" fmla="*/ 528718 w 722377"/>
              <a:gd name="connsiteY7" fmla="*/ 2756389 h 2756389"/>
              <a:gd name="connsiteX0" fmla="*/ 722377 w 964638"/>
              <a:gd name="connsiteY0" fmla="*/ 0 h 3476464"/>
              <a:gd name="connsiteX1" fmla="*/ 722377 w 964638"/>
              <a:gd name="connsiteY1" fmla="*/ 716407 h 3476464"/>
              <a:gd name="connsiteX2" fmla="*/ 626856 w 964638"/>
              <a:gd name="connsiteY2" fmla="*/ 811928 h 3476464"/>
              <a:gd name="connsiteX3" fmla="*/ 95521 w 964638"/>
              <a:gd name="connsiteY3" fmla="*/ 811928 h 3476464"/>
              <a:gd name="connsiteX4" fmla="*/ 0 w 964638"/>
              <a:gd name="connsiteY4" fmla="*/ 907449 h 3476464"/>
              <a:gd name="connsiteX5" fmla="*/ 0 w 964638"/>
              <a:gd name="connsiteY5" fmla="*/ 1834002 h 3476464"/>
              <a:gd name="connsiteX6" fmla="*/ 39402 w 964638"/>
              <a:gd name="connsiteY6" fmla="*/ 1955791 h 3476464"/>
              <a:gd name="connsiteX7" fmla="*/ 964638 w 964638"/>
              <a:gd name="connsiteY7" fmla="*/ 3476464 h 3476464"/>
              <a:gd name="connsiteX0" fmla="*/ 722377 w 722377"/>
              <a:gd name="connsiteY0" fmla="*/ 0 h 3018748"/>
              <a:gd name="connsiteX1" fmla="*/ 722377 w 722377"/>
              <a:gd name="connsiteY1" fmla="*/ 716407 h 3018748"/>
              <a:gd name="connsiteX2" fmla="*/ 626856 w 722377"/>
              <a:gd name="connsiteY2" fmla="*/ 811928 h 3018748"/>
              <a:gd name="connsiteX3" fmla="*/ 95521 w 722377"/>
              <a:gd name="connsiteY3" fmla="*/ 811928 h 3018748"/>
              <a:gd name="connsiteX4" fmla="*/ 0 w 722377"/>
              <a:gd name="connsiteY4" fmla="*/ 907449 h 3018748"/>
              <a:gd name="connsiteX5" fmla="*/ 0 w 722377"/>
              <a:gd name="connsiteY5" fmla="*/ 1834002 h 3018748"/>
              <a:gd name="connsiteX6" fmla="*/ 39402 w 722377"/>
              <a:gd name="connsiteY6" fmla="*/ 1955791 h 3018748"/>
              <a:gd name="connsiteX7" fmla="*/ 686133 w 722377"/>
              <a:gd name="connsiteY7" fmla="*/ 3018748 h 301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2377" h="3018748">
                <a:moveTo>
                  <a:pt x="722377" y="0"/>
                </a:moveTo>
                <a:lnTo>
                  <a:pt x="722377" y="716407"/>
                </a:lnTo>
                <a:cubicBezTo>
                  <a:pt x="722377" y="768943"/>
                  <a:pt x="679392" y="811928"/>
                  <a:pt x="626856" y="811928"/>
                </a:cubicBezTo>
                <a:lnTo>
                  <a:pt x="95521" y="811928"/>
                </a:lnTo>
                <a:cubicBezTo>
                  <a:pt x="42984" y="811928"/>
                  <a:pt x="0" y="854912"/>
                  <a:pt x="0" y="907449"/>
                </a:cubicBezTo>
                <a:lnTo>
                  <a:pt x="0" y="1834002"/>
                </a:lnTo>
                <a:cubicBezTo>
                  <a:pt x="0" y="1874598"/>
                  <a:pt x="11940" y="1910419"/>
                  <a:pt x="39402" y="1955791"/>
                </a:cubicBezTo>
                <a:cubicBezTo>
                  <a:pt x="99178" y="2052325"/>
                  <a:pt x="626357" y="2922214"/>
                  <a:pt x="686133" y="3018748"/>
                </a:cubicBezTo>
              </a:path>
            </a:pathLst>
          </a:custGeom>
          <a:noFill/>
          <a:ln w="15545" cap="rnd">
            <a:solidFill>
              <a:srgbClr val="C1A778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Freeform: Shape 637">
            <a:extLst>
              <a:ext uri="{FF2B5EF4-FFF2-40B4-BE49-F238E27FC236}">
                <a16:creationId xmlns:a16="http://schemas.microsoft.com/office/drawing/2014/main" xmlns="" id="{91720293-17D6-4093-B01A-4F72B884FBDD}"/>
              </a:ext>
            </a:extLst>
          </p:cNvPr>
          <p:cNvSpPr/>
          <p:nvPr/>
        </p:nvSpPr>
        <p:spPr>
          <a:xfrm>
            <a:off x="5355746" y="1782832"/>
            <a:ext cx="1492033" cy="2778917"/>
          </a:xfrm>
          <a:custGeom>
            <a:avLst/>
            <a:gdLst>
              <a:gd name="connsiteX0" fmla="*/ 858781 w 1993999"/>
              <a:gd name="connsiteY0" fmla="*/ 14615 h 3582035"/>
              <a:gd name="connsiteX1" fmla="*/ 858781 w 1993999"/>
              <a:gd name="connsiteY1" fmla="*/ 185358 h 3582035"/>
              <a:gd name="connsiteX2" fmla="*/ 763260 w 1993999"/>
              <a:gd name="connsiteY2" fmla="*/ 280879 h 3582035"/>
              <a:gd name="connsiteX3" fmla="*/ 110136 w 1993999"/>
              <a:gd name="connsiteY3" fmla="*/ 280879 h 3582035"/>
              <a:gd name="connsiteX4" fmla="*/ 14615 w 1993999"/>
              <a:gd name="connsiteY4" fmla="*/ 376401 h 3582035"/>
              <a:gd name="connsiteX5" fmla="*/ 14615 w 1993999"/>
              <a:gd name="connsiteY5" fmla="*/ 482668 h 3582035"/>
              <a:gd name="connsiteX6" fmla="*/ 110136 w 1993999"/>
              <a:gd name="connsiteY6" fmla="*/ 578188 h 3582035"/>
              <a:gd name="connsiteX7" fmla="*/ 763260 w 1993999"/>
              <a:gd name="connsiteY7" fmla="*/ 578188 h 3582035"/>
              <a:gd name="connsiteX8" fmla="*/ 858781 w 1993999"/>
              <a:gd name="connsiteY8" fmla="*/ 673709 h 3582035"/>
              <a:gd name="connsiteX9" fmla="*/ 858781 w 1993999"/>
              <a:gd name="connsiteY9" fmla="*/ 1670709 h 3582035"/>
              <a:gd name="connsiteX10" fmla="*/ 910123 w 1993999"/>
              <a:gd name="connsiteY10" fmla="*/ 1831901 h 3582035"/>
              <a:gd name="connsiteX11" fmla="*/ 1985928 w 1993999"/>
              <a:gd name="connsiteY11" fmla="*/ 3570382 h 3582035"/>
              <a:gd name="connsiteX0" fmla="*/ 844166 w 1082313"/>
              <a:gd name="connsiteY0" fmla="*/ 0 h 2120667"/>
              <a:gd name="connsiteX1" fmla="*/ 844166 w 1082313"/>
              <a:gd name="connsiteY1" fmla="*/ 170743 h 2120667"/>
              <a:gd name="connsiteX2" fmla="*/ 748645 w 1082313"/>
              <a:gd name="connsiteY2" fmla="*/ 266264 h 2120667"/>
              <a:gd name="connsiteX3" fmla="*/ 95521 w 1082313"/>
              <a:gd name="connsiteY3" fmla="*/ 266264 h 2120667"/>
              <a:gd name="connsiteX4" fmla="*/ 0 w 1082313"/>
              <a:gd name="connsiteY4" fmla="*/ 361786 h 2120667"/>
              <a:gd name="connsiteX5" fmla="*/ 0 w 1082313"/>
              <a:gd name="connsiteY5" fmla="*/ 468053 h 2120667"/>
              <a:gd name="connsiteX6" fmla="*/ 95521 w 1082313"/>
              <a:gd name="connsiteY6" fmla="*/ 563573 h 2120667"/>
              <a:gd name="connsiteX7" fmla="*/ 748645 w 1082313"/>
              <a:gd name="connsiteY7" fmla="*/ 563573 h 2120667"/>
              <a:gd name="connsiteX8" fmla="*/ 844166 w 1082313"/>
              <a:gd name="connsiteY8" fmla="*/ 659094 h 2120667"/>
              <a:gd name="connsiteX9" fmla="*/ 844166 w 1082313"/>
              <a:gd name="connsiteY9" fmla="*/ 1656094 h 2120667"/>
              <a:gd name="connsiteX10" fmla="*/ 895508 w 1082313"/>
              <a:gd name="connsiteY10" fmla="*/ 1817286 h 2120667"/>
              <a:gd name="connsiteX11" fmla="*/ 1082313 w 1082313"/>
              <a:gd name="connsiteY11" fmla="*/ 2120667 h 2120667"/>
              <a:gd name="connsiteX0" fmla="*/ 844166 w 1387457"/>
              <a:gd name="connsiteY0" fmla="*/ 0 h 2621975"/>
              <a:gd name="connsiteX1" fmla="*/ 844166 w 1387457"/>
              <a:gd name="connsiteY1" fmla="*/ 170743 h 2621975"/>
              <a:gd name="connsiteX2" fmla="*/ 748645 w 1387457"/>
              <a:gd name="connsiteY2" fmla="*/ 266264 h 2621975"/>
              <a:gd name="connsiteX3" fmla="*/ 95521 w 1387457"/>
              <a:gd name="connsiteY3" fmla="*/ 266264 h 2621975"/>
              <a:gd name="connsiteX4" fmla="*/ 0 w 1387457"/>
              <a:gd name="connsiteY4" fmla="*/ 361786 h 2621975"/>
              <a:gd name="connsiteX5" fmla="*/ 0 w 1387457"/>
              <a:gd name="connsiteY5" fmla="*/ 468053 h 2621975"/>
              <a:gd name="connsiteX6" fmla="*/ 95521 w 1387457"/>
              <a:gd name="connsiteY6" fmla="*/ 563573 h 2621975"/>
              <a:gd name="connsiteX7" fmla="*/ 748645 w 1387457"/>
              <a:gd name="connsiteY7" fmla="*/ 563573 h 2621975"/>
              <a:gd name="connsiteX8" fmla="*/ 844166 w 1387457"/>
              <a:gd name="connsiteY8" fmla="*/ 659094 h 2621975"/>
              <a:gd name="connsiteX9" fmla="*/ 844166 w 1387457"/>
              <a:gd name="connsiteY9" fmla="*/ 1656094 h 2621975"/>
              <a:gd name="connsiteX10" fmla="*/ 895508 w 1387457"/>
              <a:gd name="connsiteY10" fmla="*/ 1817286 h 2621975"/>
              <a:gd name="connsiteX11" fmla="*/ 1387457 w 1387457"/>
              <a:gd name="connsiteY11" fmla="*/ 2621975 h 2621975"/>
              <a:gd name="connsiteX0" fmla="*/ 844166 w 1762025"/>
              <a:gd name="connsiteY0" fmla="*/ 0 h 3225805"/>
              <a:gd name="connsiteX1" fmla="*/ 844166 w 1762025"/>
              <a:gd name="connsiteY1" fmla="*/ 170743 h 3225805"/>
              <a:gd name="connsiteX2" fmla="*/ 748645 w 1762025"/>
              <a:gd name="connsiteY2" fmla="*/ 266264 h 3225805"/>
              <a:gd name="connsiteX3" fmla="*/ 95521 w 1762025"/>
              <a:gd name="connsiteY3" fmla="*/ 266264 h 3225805"/>
              <a:gd name="connsiteX4" fmla="*/ 0 w 1762025"/>
              <a:gd name="connsiteY4" fmla="*/ 361786 h 3225805"/>
              <a:gd name="connsiteX5" fmla="*/ 0 w 1762025"/>
              <a:gd name="connsiteY5" fmla="*/ 468053 h 3225805"/>
              <a:gd name="connsiteX6" fmla="*/ 95521 w 1762025"/>
              <a:gd name="connsiteY6" fmla="*/ 563573 h 3225805"/>
              <a:gd name="connsiteX7" fmla="*/ 748645 w 1762025"/>
              <a:gd name="connsiteY7" fmla="*/ 563573 h 3225805"/>
              <a:gd name="connsiteX8" fmla="*/ 844166 w 1762025"/>
              <a:gd name="connsiteY8" fmla="*/ 659094 h 3225805"/>
              <a:gd name="connsiteX9" fmla="*/ 844166 w 1762025"/>
              <a:gd name="connsiteY9" fmla="*/ 1656094 h 3225805"/>
              <a:gd name="connsiteX10" fmla="*/ 895508 w 1762025"/>
              <a:gd name="connsiteY10" fmla="*/ 1817286 h 3225805"/>
              <a:gd name="connsiteX11" fmla="*/ 1762025 w 1762025"/>
              <a:gd name="connsiteY11" fmla="*/ 3225805 h 3225805"/>
              <a:gd name="connsiteX0" fmla="*/ 844166 w 1517426"/>
              <a:gd name="connsiteY0" fmla="*/ 0 h 2826212"/>
              <a:gd name="connsiteX1" fmla="*/ 844166 w 1517426"/>
              <a:gd name="connsiteY1" fmla="*/ 170743 h 2826212"/>
              <a:gd name="connsiteX2" fmla="*/ 748645 w 1517426"/>
              <a:gd name="connsiteY2" fmla="*/ 266264 h 2826212"/>
              <a:gd name="connsiteX3" fmla="*/ 95521 w 1517426"/>
              <a:gd name="connsiteY3" fmla="*/ 266264 h 2826212"/>
              <a:gd name="connsiteX4" fmla="*/ 0 w 1517426"/>
              <a:gd name="connsiteY4" fmla="*/ 361786 h 2826212"/>
              <a:gd name="connsiteX5" fmla="*/ 0 w 1517426"/>
              <a:gd name="connsiteY5" fmla="*/ 468053 h 2826212"/>
              <a:gd name="connsiteX6" fmla="*/ 95521 w 1517426"/>
              <a:gd name="connsiteY6" fmla="*/ 563573 h 2826212"/>
              <a:gd name="connsiteX7" fmla="*/ 748645 w 1517426"/>
              <a:gd name="connsiteY7" fmla="*/ 563573 h 2826212"/>
              <a:gd name="connsiteX8" fmla="*/ 844166 w 1517426"/>
              <a:gd name="connsiteY8" fmla="*/ 659094 h 2826212"/>
              <a:gd name="connsiteX9" fmla="*/ 844166 w 1517426"/>
              <a:gd name="connsiteY9" fmla="*/ 1656094 h 2826212"/>
              <a:gd name="connsiteX10" fmla="*/ 895508 w 1517426"/>
              <a:gd name="connsiteY10" fmla="*/ 1817286 h 2826212"/>
              <a:gd name="connsiteX11" fmla="*/ 1517426 w 1517426"/>
              <a:gd name="connsiteY11" fmla="*/ 2826212 h 282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17426" h="2826212">
                <a:moveTo>
                  <a:pt x="844166" y="0"/>
                </a:moveTo>
                <a:lnTo>
                  <a:pt x="844166" y="170743"/>
                </a:lnTo>
                <a:cubicBezTo>
                  <a:pt x="844166" y="223280"/>
                  <a:pt x="801182" y="266264"/>
                  <a:pt x="748645" y="266264"/>
                </a:cubicBezTo>
                <a:lnTo>
                  <a:pt x="95521" y="266264"/>
                </a:lnTo>
                <a:cubicBezTo>
                  <a:pt x="42984" y="266264"/>
                  <a:pt x="0" y="309249"/>
                  <a:pt x="0" y="361786"/>
                </a:cubicBezTo>
                <a:lnTo>
                  <a:pt x="0" y="468053"/>
                </a:lnTo>
                <a:cubicBezTo>
                  <a:pt x="0" y="520589"/>
                  <a:pt x="42984" y="563573"/>
                  <a:pt x="95521" y="563573"/>
                </a:cubicBezTo>
                <a:lnTo>
                  <a:pt x="748645" y="563573"/>
                </a:lnTo>
                <a:cubicBezTo>
                  <a:pt x="801182" y="563573"/>
                  <a:pt x="844166" y="606558"/>
                  <a:pt x="844166" y="659094"/>
                </a:cubicBezTo>
                <a:lnTo>
                  <a:pt x="844166" y="1656094"/>
                </a:lnTo>
                <a:cubicBezTo>
                  <a:pt x="844166" y="1711019"/>
                  <a:pt x="859688" y="1759973"/>
                  <a:pt x="895508" y="1817286"/>
                </a:cubicBezTo>
                <a:lnTo>
                  <a:pt x="1517426" y="2826212"/>
                </a:lnTo>
              </a:path>
            </a:pathLst>
          </a:custGeom>
          <a:noFill/>
          <a:ln w="15545" cap="rnd">
            <a:solidFill>
              <a:srgbClr val="3B9EBD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Freeform: Shape 644">
            <a:extLst>
              <a:ext uri="{FF2B5EF4-FFF2-40B4-BE49-F238E27FC236}">
                <a16:creationId xmlns:a16="http://schemas.microsoft.com/office/drawing/2014/main" xmlns="" id="{AEC1B5AB-219A-462B-B621-36341C8B54ED}"/>
              </a:ext>
            </a:extLst>
          </p:cNvPr>
          <p:cNvSpPr/>
          <p:nvPr/>
        </p:nvSpPr>
        <p:spPr>
          <a:xfrm>
            <a:off x="6045782" y="2259194"/>
            <a:ext cx="281767" cy="281767"/>
          </a:xfrm>
          <a:custGeom>
            <a:avLst/>
            <a:gdLst>
              <a:gd name="connsiteX0" fmla="*/ 285667 w 286562"/>
              <a:gd name="connsiteY0" fmla="*/ 145968 h 286562"/>
              <a:gd name="connsiteX1" fmla="*/ 145968 w 286562"/>
              <a:gd name="connsiteY1" fmla="*/ 285667 h 286562"/>
              <a:gd name="connsiteX2" fmla="*/ 6269 w 286562"/>
              <a:gd name="connsiteY2" fmla="*/ 145968 h 286562"/>
              <a:gd name="connsiteX3" fmla="*/ 145968 w 286562"/>
              <a:gd name="connsiteY3" fmla="*/ 6269 h 286562"/>
              <a:gd name="connsiteX4" fmla="*/ 285667 w 286562"/>
              <a:gd name="connsiteY4" fmla="*/ 145968 h 28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562" h="286562">
                <a:moveTo>
                  <a:pt x="285667" y="145968"/>
                </a:moveTo>
                <a:cubicBezTo>
                  <a:pt x="285667" y="223579"/>
                  <a:pt x="222385" y="285667"/>
                  <a:pt x="145968" y="285667"/>
                </a:cubicBezTo>
                <a:cubicBezTo>
                  <a:pt x="69551" y="285667"/>
                  <a:pt x="6269" y="222385"/>
                  <a:pt x="6269" y="145968"/>
                </a:cubicBezTo>
                <a:cubicBezTo>
                  <a:pt x="6269" y="68357"/>
                  <a:pt x="69551" y="6269"/>
                  <a:pt x="145968" y="6269"/>
                </a:cubicBezTo>
                <a:cubicBezTo>
                  <a:pt x="222385" y="6269"/>
                  <a:pt x="285667" y="68357"/>
                  <a:pt x="285667" y="145968"/>
                </a:cubicBezTo>
                <a:close/>
              </a:path>
            </a:pathLst>
          </a:custGeom>
          <a:solidFill>
            <a:srgbClr val="629241"/>
          </a:solidFill>
          <a:ln w="6667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w="50800" h="25400"/>
          </a:sp3d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Freeform: Shape 651">
            <a:extLst>
              <a:ext uri="{FF2B5EF4-FFF2-40B4-BE49-F238E27FC236}">
                <a16:creationId xmlns:a16="http://schemas.microsoft.com/office/drawing/2014/main" xmlns="" id="{B77D251E-6A2C-4B1F-8950-71CD632AA12E}"/>
              </a:ext>
            </a:extLst>
          </p:cNvPr>
          <p:cNvSpPr/>
          <p:nvPr/>
        </p:nvSpPr>
        <p:spPr>
          <a:xfrm>
            <a:off x="5925737" y="1613183"/>
            <a:ext cx="516573" cy="258287"/>
          </a:xfrm>
          <a:custGeom>
            <a:avLst/>
            <a:gdLst>
              <a:gd name="connsiteX0" fmla="*/ 134326 w 525365"/>
              <a:gd name="connsiteY0" fmla="*/ 259698 h 262682"/>
              <a:gd name="connsiteX1" fmla="*/ 8955 w 525365"/>
              <a:gd name="connsiteY1" fmla="*/ 134326 h 262682"/>
              <a:gd name="connsiteX2" fmla="*/ 134326 w 525365"/>
              <a:gd name="connsiteY2" fmla="*/ 8955 h 262682"/>
              <a:gd name="connsiteX3" fmla="*/ 393427 w 525365"/>
              <a:gd name="connsiteY3" fmla="*/ 8955 h 262682"/>
              <a:gd name="connsiteX4" fmla="*/ 518798 w 525365"/>
              <a:gd name="connsiteY4" fmla="*/ 134326 h 262682"/>
              <a:gd name="connsiteX5" fmla="*/ 393427 w 525365"/>
              <a:gd name="connsiteY5" fmla="*/ 259698 h 262682"/>
              <a:gd name="connsiteX6" fmla="*/ 134326 w 525365"/>
              <a:gd name="connsiteY6" fmla="*/ 259698 h 26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5365" h="262682">
                <a:moveTo>
                  <a:pt x="134326" y="259698"/>
                </a:moveTo>
                <a:cubicBezTo>
                  <a:pt x="65074" y="259698"/>
                  <a:pt x="8955" y="203579"/>
                  <a:pt x="8955" y="134326"/>
                </a:cubicBezTo>
                <a:cubicBezTo>
                  <a:pt x="8955" y="65074"/>
                  <a:pt x="65074" y="8955"/>
                  <a:pt x="134326" y="8955"/>
                </a:cubicBezTo>
                <a:lnTo>
                  <a:pt x="393427" y="8955"/>
                </a:lnTo>
                <a:cubicBezTo>
                  <a:pt x="462680" y="8955"/>
                  <a:pt x="518798" y="65074"/>
                  <a:pt x="518798" y="134326"/>
                </a:cubicBezTo>
                <a:cubicBezTo>
                  <a:pt x="518798" y="203579"/>
                  <a:pt x="462680" y="259698"/>
                  <a:pt x="393427" y="259698"/>
                </a:cubicBezTo>
                <a:lnTo>
                  <a:pt x="134326" y="259698"/>
                </a:lnTo>
                <a:close/>
              </a:path>
            </a:pathLst>
          </a:custGeom>
          <a:solidFill>
            <a:srgbClr val="3B9EBD"/>
          </a:solidFill>
          <a:ln w="9525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w="50800" h="25400"/>
          </a:sp3d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Freeform: Shape 655">
            <a:extLst>
              <a:ext uri="{FF2B5EF4-FFF2-40B4-BE49-F238E27FC236}">
                <a16:creationId xmlns:a16="http://schemas.microsoft.com/office/drawing/2014/main" xmlns="" id="{256915C3-45D3-4327-BAEE-8652CCC0D77A}"/>
              </a:ext>
            </a:extLst>
          </p:cNvPr>
          <p:cNvSpPr/>
          <p:nvPr/>
        </p:nvSpPr>
        <p:spPr>
          <a:xfrm>
            <a:off x="7032849" y="1608487"/>
            <a:ext cx="680938" cy="258287"/>
          </a:xfrm>
          <a:custGeom>
            <a:avLst/>
            <a:gdLst>
              <a:gd name="connsiteX0" fmla="*/ 134326 w 692526"/>
              <a:gd name="connsiteY0" fmla="*/ 259698 h 262682"/>
              <a:gd name="connsiteX1" fmla="*/ 8955 w 692526"/>
              <a:gd name="connsiteY1" fmla="*/ 134326 h 262682"/>
              <a:gd name="connsiteX2" fmla="*/ 134326 w 692526"/>
              <a:gd name="connsiteY2" fmla="*/ 8955 h 262682"/>
              <a:gd name="connsiteX3" fmla="*/ 561783 w 692526"/>
              <a:gd name="connsiteY3" fmla="*/ 8955 h 262682"/>
              <a:gd name="connsiteX4" fmla="*/ 687154 w 692526"/>
              <a:gd name="connsiteY4" fmla="*/ 134326 h 262682"/>
              <a:gd name="connsiteX5" fmla="*/ 561783 w 692526"/>
              <a:gd name="connsiteY5" fmla="*/ 259698 h 262682"/>
              <a:gd name="connsiteX6" fmla="*/ 134326 w 692526"/>
              <a:gd name="connsiteY6" fmla="*/ 259698 h 26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526" h="262682">
                <a:moveTo>
                  <a:pt x="134326" y="259698"/>
                </a:moveTo>
                <a:cubicBezTo>
                  <a:pt x="65074" y="259698"/>
                  <a:pt x="8955" y="203579"/>
                  <a:pt x="8955" y="134326"/>
                </a:cubicBezTo>
                <a:cubicBezTo>
                  <a:pt x="8955" y="65074"/>
                  <a:pt x="65074" y="8955"/>
                  <a:pt x="134326" y="8955"/>
                </a:cubicBezTo>
                <a:lnTo>
                  <a:pt x="561783" y="8955"/>
                </a:lnTo>
                <a:cubicBezTo>
                  <a:pt x="631035" y="8955"/>
                  <a:pt x="687154" y="65074"/>
                  <a:pt x="687154" y="134326"/>
                </a:cubicBezTo>
                <a:cubicBezTo>
                  <a:pt x="687154" y="203579"/>
                  <a:pt x="631035" y="259698"/>
                  <a:pt x="561783" y="259698"/>
                </a:cubicBezTo>
                <a:lnTo>
                  <a:pt x="134326" y="259698"/>
                </a:lnTo>
                <a:close/>
              </a:path>
            </a:pathLst>
          </a:custGeom>
          <a:solidFill>
            <a:srgbClr val="C1A778"/>
          </a:solidFill>
          <a:ln w="9525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w="50800" h="25400"/>
          </a:sp3d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Freeform: Shape 659">
            <a:extLst>
              <a:ext uri="{FF2B5EF4-FFF2-40B4-BE49-F238E27FC236}">
                <a16:creationId xmlns:a16="http://schemas.microsoft.com/office/drawing/2014/main" xmlns="" id="{B101393C-A78C-4AE2-B1B1-FEA9D0955324}"/>
              </a:ext>
            </a:extLst>
          </p:cNvPr>
          <p:cNvSpPr/>
          <p:nvPr/>
        </p:nvSpPr>
        <p:spPr>
          <a:xfrm>
            <a:off x="7032849" y="1958348"/>
            <a:ext cx="680938" cy="258287"/>
          </a:xfrm>
          <a:custGeom>
            <a:avLst/>
            <a:gdLst>
              <a:gd name="connsiteX0" fmla="*/ 134326 w 692526"/>
              <a:gd name="connsiteY0" fmla="*/ 259698 h 262682"/>
              <a:gd name="connsiteX1" fmla="*/ 8955 w 692526"/>
              <a:gd name="connsiteY1" fmla="*/ 134326 h 262682"/>
              <a:gd name="connsiteX2" fmla="*/ 134326 w 692526"/>
              <a:gd name="connsiteY2" fmla="*/ 8955 h 262682"/>
              <a:gd name="connsiteX3" fmla="*/ 561783 w 692526"/>
              <a:gd name="connsiteY3" fmla="*/ 8955 h 262682"/>
              <a:gd name="connsiteX4" fmla="*/ 687154 w 692526"/>
              <a:gd name="connsiteY4" fmla="*/ 134326 h 262682"/>
              <a:gd name="connsiteX5" fmla="*/ 561783 w 692526"/>
              <a:gd name="connsiteY5" fmla="*/ 259698 h 262682"/>
              <a:gd name="connsiteX6" fmla="*/ 134326 w 692526"/>
              <a:gd name="connsiteY6" fmla="*/ 259698 h 26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526" h="262682">
                <a:moveTo>
                  <a:pt x="134326" y="259698"/>
                </a:moveTo>
                <a:cubicBezTo>
                  <a:pt x="65074" y="259698"/>
                  <a:pt x="8955" y="203579"/>
                  <a:pt x="8955" y="134326"/>
                </a:cubicBezTo>
                <a:cubicBezTo>
                  <a:pt x="8955" y="65074"/>
                  <a:pt x="65074" y="8955"/>
                  <a:pt x="134326" y="8955"/>
                </a:cubicBezTo>
                <a:lnTo>
                  <a:pt x="561783" y="8955"/>
                </a:lnTo>
                <a:cubicBezTo>
                  <a:pt x="631035" y="8955"/>
                  <a:pt x="687154" y="65074"/>
                  <a:pt x="687154" y="134326"/>
                </a:cubicBezTo>
                <a:cubicBezTo>
                  <a:pt x="687154" y="203579"/>
                  <a:pt x="631035" y="259698"/>
                  <a:pt x="561783" y="259698"/>
                </a:cubicBezTo>
                <a:lnTo>
                  <a:pt x="134326" y="259698"/>
                </a:lnTo>
                <a:close/>
              </a:path>
            </a:pathLst>
          </a:custGeom>
          <a:solidFill>
            <a:srgbClr val="C1A778"/>
          </a:solidFill>
          <a:ln w="9525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w="50800" h="25400"/>
          </a:sp3d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Freeform: Shape 666">
            <a:extLst>
              <a:ext uri="{FF2B5EF4-FFF2-40B4-BE49-F238E27FC236}">
                <a16:creationId xmlns:a16="http://schemas.microsoft.com/office/drawing/2014/main" xmlns="" id="{A74535A6-ADAC-4B77-8FBA-6EDA6355C74E}"/>
              </a:ext>
            </a:extLst>
          </p:cNvPr>
          <p:cNvSpPr/>
          <p:nvPr/>
        </p:nvSpPr>
        <p:spPr>
          <a:xfrm>
            <a:off x="5674789" y="2259194"/>
            <a:ext cx="281767" cy="281767"/>
          </a:xfrm>
          <a:custGeom>
            <a:avLst/>
            <a:gdLst>
              <a:gd name="connsiteX0" fmla="*/ 285667 w 286562"/>
              <a:gd name="connsiteY0" fmla="*/ 145968 h 286562"/>
              <a:gd name="connsiteX1" fmla="*/ 145968 w 286562"/>
              <a:gd name="connsiteY1" fmla="*/ 285667 h 286562"/>
              <a:gd name="connsiteX2" fmla="*/ 6269 w 286562"/>
              <a:gd name="connsiteY2" fmla="*/ 145968 h 286562"/>
              <a:gd name="connsiteX3" fmla="*/ 145968 w 286562"/>
              <a:gd name="connsiteY3" fmla="*/ 6269 h 286562"/>
              <a:gd name="connsiteX4" fmla="*/ 285667 w 286562"/>
              <a:gd name="connsiteY4" fmla="*/ 145968 h 28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562" h="286562">
                <a:moveTo>
                  <a:pt x="285667" y="145968"/>
                </a:moveTo>
                <a:cubicBezTo>
                  <a:pt x="285667" y="223579"/>
                  <a:pt x="222385" y="285667"/>
                  <a:pt x="145968" y="285667"/>
                </a:cubicBezTo>
                <a:cubicBezTo>
                  <a:pt x="68357" y="285667"/>
                  <a:pt x="6269" y="222385"/>
                  <a:pt x="6269" y="145968"/>
                </a:cubicBezTo>
                <a:cubicBezTo>
                  <a:pt x="6269" y="68357"/>
                  <a:pt x="69551" y="6269"/>
                  <a:pt x="145968" y="6269"/>
                </a:cubicBezTo>
                <a:cubicBezTo>
                  <a:pt x="223579" y="6269"/>
                  <a:pt x="285667" y="68357"/>
                  <a:pt x="285667" y="145968"/>
                </a:cubicBezTo>
                <a:close/>
              </a:path>
            </a:pathLst>
          </a:custGeom>
          <a:solidFill>
            <a:srgbClr val="647077"/>
          </a:solidFill>
          <a:ln w="6667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w="50800" h="25400"/>
          </a:sp3d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Freeform: Shape 671">
            <a:extLst>
              <a:ext uri="{FF2B5EF4-FFF2-40B4-BE49-F238E27FC236}">
                <a16:creationId xmlns:a16="http://schemas.microsoft.com/office/drawing/2014/main" xmlns="" id="{49ADAD53-D185-41A6-86A9-DFFBCB85D234}"/>
              </a:ext>
            </a:extLst>
          </p:cNvPr>
          <p:cNvSpPr/>
          <p:nvPr/>
        </p:nvSpPr>
        <p:spPr>
          <a:xfrm>
            <a:off x="5388326" y="2259194"/>
            <a:ext cx="281767" cy="281767"/>
          </a:xfrm>
          <a:custGeom>
            <a:avLst/>
            <a:gdLst>
              <a:gd name="connsiteX0" fmla="*/ 285667 w 286562"/>
              <a:gd name="connsiteY0" fmla="*/ 145968 h 286562"/>
              <a:gd name="connsiteX1" fmla="*/ 145968 w 286562"/>
              <a:gd name="connsiteY1" fmla="*/ 285667 h 286562"/>
              <a:gd name="connsiteX2" fmla="*/ 6269 w 286562"/>
              <a:gd name="connsiteY2" fmla="*/ 145968 h 286562"/>
              <a:gd name="connsiteX3" fmla="*/ 145968 w 286562"/>
              <a:gd name="connsiteY3" fmla="*/ 6269 h 286562"/>
              <a:gd name="connsiteX4" fmla="*/ 285667 w 286562"/>
              <a:gd name="connsiteY4" fmla="*/ 145968 h 28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562" h="286562">
                <a:moveTo>
                  <a:pt x="285667" y="145968"/>
                </a:moveTo>
                <a:cubicBezTo>
                  <a:pt x="285667" y="223579"/>
                  <a:pt x="222385" y="285667"/>
                  <a:pt x="145968" y="285667"/>
                </a:cubicBezTo>
                <a:cubicBezTo>
                  <a:pt x="69551" y="285667"/>
                  <a:pt x="6269" y="222385"/>
                  <a:pt x="6269" y="145968"/>
                </a:cubicBezTo>
                <a:cubicBezTo>
                  <a:pt x="6269" y="68357"/>
                  <a:pt x="69551" y="6269"/>
                  <a:pt x="145968" y="6269"/>
                </a:cubicBezTo>
                <a:cubicBezTo>
                  <a:pt x="222385" y="6269"/>
                  <a:pt x="285667" y="68357"/>
                  <a:pt x="285667" y="145968"/>
                </a:cubicBezTo>
                <a:close/>
              </a:path>
            </a:pathLst>
          </a:custGeom>
          <a:noFill/>
          <a:ln w="6667" cap="flat">
            <a:solidFill>
              <a:srgbClr val="676D3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Freeform: Shape 673">
            <a:extLst>
              <a:ext uri="{FF2B5EF4-FFF2-40B4-BE49-F238E27FC236}">
                <a16:creationId xmlns:a16="http://schemas.microsoft.com/office/drawing/2014/main" xmlns="" id="{231027F1-1C41-43A3-9DEE-23AE6B198D1B}"/>
              </a:ext>
            </a:extLst>
          </p:cNvPr>
          <p:cNvSpPr/>
          <p:nvPr/>
        </p:nvSpPr>
        <p:spPr>
          <a:xfrm>
            <a:off x="5388326" y="2259194"/>
            <a:ext cx="281767" cy="281767"/>
          </a:xfrm>
          <a:custGeom>
            <a:avLst/>
            <a:gdLst>
              <a:gd name="connsiteX0" fmla="*/ 285667 w 286562"/>
              <a:gd name="connsiteY0" fmla="*/ 145968 h 286562"/>
              <a:gd name="connsiteX1" fmla="*/ 145968 w 286562"/>
              <a:gd name="connsiteY1" fmla="*/ 285667 h 286562"/>
              <a:gd name="connsiteX2" fmla="*/ 6269 w 286562"/>
              <a:gd name="connsiteY2" fmla="*/ 145968 h 286562"/>
              <a:gd name="connsiteX3" fmla="*/ 145968 w 286562"/>
              <a:gd name="connsiteY3" fmla="*/ 6269 h 286562"/>
              <a:gd name="connsiteX4" fmla="*/ 285667 w 286562"/>
              <a:gd name="connsiteY4" fmla="*/ 145968 h 28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562" h="286562">
                <a:moveTo>
                  <a:pt x="285667" y="145968"/>
                </a:moveTo>
                <a:cubicBezTo>
                  <a:pt x="285667" y="223579"/>
                  <a:pt x="222385" y="285667"/>
                  <a:pt x="145968" y="285667"/>
                </a:cubicBezTo>
                <a:cubicBezTo>
                  <a:pt x="69551" y="285667"/>
                  <a:pt x="6269" y="222385"/>
                  <a:pt x="6269" y="145968"/>
                </a:cubicBezTo>
                <a:cubicBezTo>
                  <a:pt x="6269" y="68357"/>
                  <a:pt x="69551" y="6269"/>
                  <a:pt x="145968" y="6269"/>
                </a:cubicBezTo>
                <a:cubicBezTo>
                  <a:pt x="222385" y="6269"/>
                  <a:pt x="285667" y="68357"/>
                  <a:pt x="285667" y="145968"/>
                </a:cubicBezTo>
                <a:close/>
              </a:path>
            </a:pathLst>
          </a:custGeom>
          <a:solidFill>
            <a:srgbClr val="647077"/>
          </a:solidFill>
          <a:ln w="6667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w="50800" h="25400"/>
          </a:sp3d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Freeform: Shape 681">
            <a:extLst>
              <a:ext uri="{FF2B5EF4-FFF2-40B4-BE49-F238E27FC236}">
                <a16:creationId xmlns:a16="http://schemas.microsoft.com/office/drawing/2014/main" xmlns="" id="{C1F3D23E-388E-4461-AF72-653994A5FA95}"/>
              </a:ext>
            </a:extLst>
          </p:cNvPr>
          <p:cNvSpPr/>
          <p:nvPr/>
        </p:nvSpPr>
        <p:spPr>
          <a:xfrm>
            <a:off x="7002324" y="3299090"/>
            <a:ext cx="739639" cy="93922"/>
          </a:xfrm>
          <a:custGeom>
            <a:avLst/>
            <a:gdLst>
              <a:gd name="connsiteX0" fmla="*/ 754018 w 752227"/>
              <a:gd name="connsiteY0" fmla="*/ 57910 h 95520"/>
              <a:gd name="connsiteX1" fmla="*/ 750436 w 752227"/>
              <a:gd name="connsiteY1" fmla="*/ 41194 h 95520"/>
              <a:gd name="connsiteX2" fmla="*/ 744466 w 752227"/>
              <a:gd name="connsiteY2" fmla="*/ 35223 h 95520"/>
              <a:gd name="connsiteX3" fmla="*/ 736108 w 752227"/>
              <a:gd name="connsiteY3" fmla="*/ 31642 h 95520"/>
              <a:gd name="connsiteX4" fmla="*/ 726556 w 752227"/>
              <a:gd name="connsiteY4" fmla="*/ 30448 h 95520"/>
              <a:gd name="connsiteX5" fmla="*/ 715810 w 752227"/>
              <a:gd name="connsiteY5" fmla="*/ 32835 h 95520"/>
              <a:gd name="connsiteX6" fmla="*/ 707452 w 752227"/>
              <a:gd name="connsiteY6" fmla="*/ 38805 h 95520"/>
              <a:gd name="connsiteX7" fmla="*/ 707452 w 752227"/>
              <a:gd name="connsiteY7" fmla="*/ 38805 h 95520"/>
              <a:gd name="connsiteX8" fmla="*/ 707452 w 752227"/>
              <a:gd name="connsiteY8" fmla="*/ 31642 h 95520"/>
              <a:gd name="connsiteX9" fmla="*/ 695512 w 752227"/>
              <a:gd name="connsiteY9" fmla="*/ 31642 h 95520"/>
              <a:gd name="connsiteX10" fmla="*/ 695512 w 752227"/>
              <a:gd name="connsiteY10" fmla="*/ 96118 h 95520"/>
              <a:gd name="connsiteX11" fmla="*/ 707452 w 752227"/>
              <a:gd name="connsiteY11" fmla="*/ 96118 h 95520"/>
              <a:gd name="connsiteX12" fmla="*/ 707452 w 752227"/>
              <a:gd name="connsiteY12" fmla="*/ 60298 h 95520"/>
              <a:gd name="connsiteX13" fmla="*/ 712228 w 752227"/>
              <a:gd name="connsiteY13" fmla="*/ 45970 h 95520"/>
              <a:gd name="connsiteX14" fmla="*/ 725362 w 752227"/>
              <a:gd name="connsiteY14" fmla="*/ 39999 h 95520"/>
              <a:gd name="connsiteX15" fmla="*/ 738496 w 752227"/>
              <a:gd name="connsiteY15" fmla="*/ 45970 h 95520"/>
              <a:gd name="connsiteX16" fmla="*/ 742078 w 752227"/>
              <a:gd name="connsiteY16" fmla="*/ 60298 h 95520"/>
              <a:gd name="connsiteX17" fmla="*/ 742078 w 752227"/>
              <a:gd name="connsiteY17" fmla="*/ 94924 h 95520"/>
              <a:gd name="connsiteX18" fmla="*/ 754018 w 752227"/>
              <a:gd name="connsiteY18" fmla="*/ 94924 h 95520"/>
              <a:gd name="connsiteX19" fmla="*/ 754018 w 752227"/>
              <a:gd name="connsiteY19" fmla="*/ 57910 h 95520"/>
              <a:gd name="connsiteX20" fmla="*/ 669243 w 752227"/>
              <a:gd name="connsiteY20" fmla="*/ 74626 h 95520"/>
              <a:gd name="connsiteX21" fmla="*/ 660885 w 752227"/>
              <a:gd name="connsiteY21" fmla="*/ 82984 h 95520"/>
              <a:gd name="connsiteX22" fmla="*/ 648945 w 752227"/>
              <a:gd name="connsiteY22" fmla="*/ 86566 h 95520"/>
              <a:gd name="connsiteX23" fmla="*/ 637005 w 752227"/>
              <a:gd name="connsiteY23" fmla="*/ 82984 h 95520"/>
              <a:gd name="connsiteX24" fmla="*/ 628647 w 752227"/>
              <a:gd name="connsiteY24" fmla="*/ 74626 h 95520"/>
              <a:gd name="connsiteX25" fmla="*/ 625065 w 752227"/>
              <a:gd name="connsiteY25" fmla="*/ 62686 h 95520"/>
              <a:gd name="connsiteX26" fmla="*/ 628647 w 752227"/>
              <a:gd name="connsiteY26" fmla="*/ 50746 h 95520"/>
              <a:gd name="connsiteX27" fmla="*/ 637005 w 752227"/>
              <a:gd name="connsiteY27" fmla="*/ 42388 h 95520"/>
              <a:gd name="connsiteX28" fmla="*/ 648945 w 752227"/>
              <a:gd name="connsiteY28" fmla="*/ 38805 h 95520"/>
              <a:gd name="connsiteX29" fmla="*/ 657303 w 752227"/>
              <a:gd name="connsiteY29" fmla="*/ 39999 h 95520"/>
              <a:gd name="connsiteX30" fmla="*/ 664467 w 752227"/>
              <a:gd name="connsiteY30" fmla="*/ 44775 h 95520"/>
              <a:gd name="connsiteX31" fmla="*/ 669243 w 752227"/>
              <a:gd name="connsiteY31" fmla="*/ 51940 h 95520"/>
              <a:gd name="connsiteX32" fmla="*/ 670437 w 752227"/>
              <a:gd name="connsiteY32" fmla="*/ 60298 h 95520"/>
              <a:gd name="connsiteX33" fmla="*/ 669243 w 752227"/>
              <a:gd name="connsiteY33" fmla="*/ 74626 h 95520"/>
              <a:gd name="connsiteX34" fmla="*/ 681184 w 752227"/>
              <a:gd name="connsiteY34" fmla="*/ 49552 h 95520"/>
              <a:gd name="connsiteX35" fmla="*/ 674019 w 752227"/>
              <a:gd name="connsiteY35" fmla="*/ 38805 h 95520"/>
              <a:gd name="connsiteX36" fmla="*/ 663273 w 752227"/>
              <a:gd name="connsiteY36" fmla="*/ 31642 h 95520"/>
              <a:gd name="connsiteX37" fmla="*/ 650139 w 752227"/>
              <a:gd name="connsiteY37" fmla="*/ 29253 h 95520"/>
              <a:gd name="connsiteX38" fmla="*/ 637005 w 752227"/>
              <a:gd name="connsiteY38" fmla="*/ 31642 h 95520"/>
              <a:gd name="connsiteX39" fmla="*/ 626259 w 752227"/>
              <a:gd name="connsiteY39" fmla="*/ 38805 h 95520"/>
              <a:gd name="connsiteX40" fmla="*/ 619095 w 752227"/>
              <a:gd name="connsiteY40" fmla="*/ 49552 h 95520"/>
              <a:gd name="connsiteX41" fmla="*/ 616707 w 752227"/>
              <a:gd name="connsiteY41" fmla="*/ 62686 h 95520"/>
              <a:gd name="connsiteX42" fmla="*/ 621483 w 752227"/>
              <a:gd name="connsiteY42" fmla="*/ 79402 h 95520"/>
              <a:gd name="connsiteX43" fmla="*/ 634617 w 752227"/>
              <a:gd name="connsiteY43" fmla="*/ 92536 h 95520"/>
              <a:gd name="connsiteX44" fmla="*/ 652527 w 752227"/>
              <a:gd name="connsiteY44" fmla="*/ 97312 h 95520"/>
              <a:gd name="connsiteX45" fmla="*/ 665662 w 752227"/>
              <a:gd name="connsiteY45" fmla="*/ 94924 h 95520"/>
              <a:gd name="connsiteX46" fmla="*/ 676408 w 752227"/>
              <a:gd name="connsiteY46" fmla="*/ 87760 h 95520"/>
              <a:gd name="connsiteX47" fmla="*/ 684765 w 752227"/>
              <a:gd name="connsiteY47" fmla="*/ 77014 h 95520"/>
              <a:gd name="connsiteX48" fmla="*/ 688348 w 752227"/>
              <a:gd name="connsiteY48" fmla="*/ 61492 h 95520"/>
              <a:gd name="connsiteX49" fmla="*/ 681184 w 752227"/>
              <a:gd name="connsiteY49" fmla="*/ 49552 h 95520"/>
              <a:gd name="connsiteX50" fmla="*/ 602379 w 752227"/>
              <a:gd name="connsiteY50" fmla="*/ 31642 h 95520"/>
              <a:gd name="connsiteX51" fmla="*/ 590439 w 752227"/>
              <a:gd name="connsiteY51" fmla="*/ 31642 h 95520"/>
              <a:gd name="connsiteX52" fmla="*/ 590439 w 752227"/>
              <a:gd name="connsiteY52" fmla="*/ 96118 h 95520"/>
              <a:gd name="connsiteX53" fmla="*/ 602379 w 752227"/>
              <a:gd name="connsiteY53" fmla="*/ 96118 h 95520"/>
              <a:gd name="connsiteX54" fmla="*/ 602379 w 752227"/>
              <a:gd name="connsiteY54" fmla="*/ 31642 h 95520"/>
              <a:gd name="connsiteX55" fmla="*/ 602379 w 752227"/>
              <a:gd name="connsiteY55" fmla="*/ 8955 h 95520"/>
              <a:gd name="connsiteX56" fmla="*/ 590439 w 752227"/>
              <a:gd name="connsiteY56" fmla="*/ 8955 h 95520"/>
              <a:gd name="connsiteX57" fmla="*/ 590439 w 752227"/>
              <a:gd name="connsiteY57" fmla="*/ 23283 h 95520"/>
              <a:gd name="connsiteX58" fmla="*/ 602379 w 752227"/>
              <a:gd name="connsiteY58" fmla="*/ 23283 h 95520"/>
              <a:gd name="connsiteX59" fmla="*/ 602379 w 752227"/>
              <a:gd name="connsiteY59" fmla="*/ 8955 h 95520"/>
              <a:gd name="connsiteX60" fmla="*/ 582081 w 752227"/>
              <a:gd name="connsiteY60" fmla="*/ 31642 h 95520"/>
              <a:gd name="connsiteX61" fmla="*/ 571334 w 752227"/>
              <a:gd name="connsiteY61" fmla="*/ 31642 h 95520"/>
              <a:gd name="connsiteX62" fmla="*/ 571334 w 752227"/>
              <a:gd name="connsiteY62" fmla="*/ 10149 h 95520"/>
              <a:gd name="connsiteX63" fmla="*/ 559394 w 752227"/>
              <a:gd name="connsiteY63" fmla="*/ 10149 h 95520"/>
              <a:gd name="connsiteX64" fmla="*/ 559394 w 752227"/>
              <a:gd name="connsiteY64" fmla="*/ 31642 h 95520"/>
              <a:gd name="connsiteX65" fmla="*/ 551036 w 752227"/>
              <a:gd name="connsiteY65" fmla="*/ 31642 h 95520"/>
              <a:gd name="connsiteX66" fmla="*/ 551036 w 752227"/>
              <a:gd name="connsiteY66" fmla="*/ 42388 h 95520"/>
              <a:gd name="connsiteX67" fmla="*/ 559394 w 752227"/>
              <a:gd name="connsiteY67" fmla="*/ 42388 h 95520"/>
              <a:gd name="connsiteX68" fmla="*/ 559394 w 752227"/>
              <a:gd name="connsiteY68" fmla="*/ 96118 h 95520"/>
              <a:gd name="connsiteX69" fmla="*/ 571334 w 752227"/>
              <a:gd name="connsiteY69" fmla="*/ 96118 h 95520"/>
              <a:gd name="connsiteX70" fmla="*/ 571334 w 752227"/>
              <a:gd name="connsiteY70" fmla="*/ 42388 h 95520"/>
              <a:gd name="connsiteX71" fmla="*/ 582081 w 752227"/>
              <a:gd name="connsiteY71" fmla="*/ 42388 h 95520"/>
              <a:gd name="connsiteX72" fmla="*/ 582081 w 752227"/>
              <a:gd name="connsiteY72" fmla="*/ 31642 h 95520"/>
              <a:gd name="connsiteX73" fmla="*/ 525962 w 752227"/>
              <a:gd name="connsiteY73" fmla="*/ 74626 h 95520"/>
              <a:gd name="connsiteX74" fmla="*/ 517604 w 752227"/>
              <a:gd name="connsiteY74" fmla="*/ 82984 h 95520"/>
              <a:gd name="connsiteX75" fmla="*/ 505664 w 752227"/>
              <a:gd name="connsiteY75" fmla="*/ 86566 h 95520"/>
              <a:gd name="connsiteX76" fmla="*/ 494918 w 752227"/>
              <a:gd name="connsiteY76" fmla="*/ 82984 h 95520"/>
              <a:gd name="connsiteX77" fmla="*/ 486560 w 752227"/>
              <a:gd name="connsiteY77" fmla="*/ 74626 h 95520"/>
              <a:gd name="connsiteX78" fmla="*/ 484172 w 752227"/>
              <a:gd name="connsiteY78" fmla="*/ 63880 h 95520"/>
              <a:gd name="connsiteX79" fmla="*/ 486560 w 752227"/>
              <a:gd name="connsiteY79" fmla="*/ 51940 h 95520"/>
              <a:gd name="connsiteX80" fmla="*/ 494918 w 752227"/>
              <a:gd name="connsiteY80" fmla="*/ 43582 h 95520"/>
              <a:gd name="connsiteX81" fmla="*/ 506858 w 752227"/>
              <a:gd name="connsiteY81" fmla="*/ 39999 h 95520"/>
              <a:gd name="connsiteX82" fmla="*/ 516410 w 752227"/>
              <a:gd name="connsiteY82" fmla="*/ 41194 h 95520"/>
              <a:gd name="connsiteX83" fmla="*/ 523574 w 752227"/>
              <a:gd name="connsiteY83" fmla="*/ 45970 h 95520"/>
              <a:gd name="connsiteX84" fmla="*/ 528350 w 752227"/>
              <a:gd name="connsiteY84" fmla="*/ 53134 h 95520"/>
              <a:gd name="connsiteX85" fmla="*/ 529544 w 752227"/>
              <a:gd name="connsiteY85" fmla="*/ 62686 h 95520"/>
              <a:gd name="connsiteX86" fmla="*/ 525962 w 752227"/>
              <a:gd name="connsiteY86" fmla="*/ 74626 h 95520"/>
              <a:gd name="connsiteX87" fmla="*/ 541484 w 752227"/>
              <a:gd name="connsiteY87" fmla="*/ 31642 h 95520"/>
              <a:gd name="connsiteX88" fmla="*/ 529544 w 752227"/>
              <a:gd name="connsiteY88" fmla="*/ 31642 h 95520"/>
              <a:gd name="connsiteX89" fmla="*/ 529544 w 752227"/>
              <a:gd name="connsiteY89" fmla="*/ 41194 h 95520"/>
              <a:gd name="connsiteX90" fmla="*/ 529544 w 752227"/>
              <a:gd name="connsiteY90" fmla="*/ 41194 h 95520"/>
              <a:gd name="connsiteX91" fmla="*/ 523574 w 752227"/>
              <a:gd name="connsiteY91" fmla="*/ 35223 h 95520"/>
              <a:gd name="connsiteX92" fmla="*/ 516410 w 752227"/>
              <a:gd name="connsiteY92" fmla="*/ 31642 h 95520"/>
              <a:gd name="connsiteX93" fmla="*/ 508052 w 752227"/>
              <a:gd name="connsiteY93" fmla="*/ 30448 h 95520"/>
              <a:gd name="connsiteX94" fmla="*/ 494918 w 752227"/>
              <a:gd name="connsiteY94" fmla="*/ 32835 h 95520"/>
              <a:gd name="connsiteX95" fmla="*/ 484172 w 752227"/>
              <a:gd name="connsiteY95" fmla="*/ 39999 h 95520"/>
              <a:gd name="connsiteX96" fmla="*/ 477007 w 752227"/>
              <a:gd name="connsiteY96" fmla="*/ 50746 h 95520"/>
              <a:gd name="connsiteX97" fmla="*/ 474620 w 752227"/>
              <a:gd name="connsiteY97" fmla="*/ 63880 h 95520"/>
              <a:gd name="connsiteX98" fmla="*/ 477007 w 752227"/>
              <a:gd name="connsiteY98" fmla="*/ 77014 h 95520"/>
              <a:gd name="connsiteX99" fmla="*/ 484172 w 752227"/>
              <a:gd name="connsiteY99" fmla="*/ 87760 h 95520"/>
              <a:gd name="connsiteX100" fmla="*/ 494918 w 752227"/>
              <a:gd name="connsiteY100" fmla="*/ 94924 h 95520"/>
              <a:gd name="connsiteX101" fmla="*/ 508052 w 752227"/>
              <a:gd name="connsiteY101" fmla="*/ 97312 h 95520"/>
              <a:gd name="connsiteX102" fmla="*/ 521186 w 752227"/>
              <a:gd name="connsiteY102" fmla="*/ 94924 h 95520"/>
              <a:gd name="connsiteX103" fmla="*/ 530738 w 752227"/>
              <a:gd name="connsiteY103" fmla="*/ 86566 h 95520"/>
              <a:gd name="connsiteX104" fmla="*/ 530738 w 752227"/>
              <a:gd name="connsiteY104" fmla="*/ 86566 h 95520"/>
              <a:gd name="connsiteX105" fmla="*/ 530738 w 752227"/>
              <a:gd name="connsiteY105" fmla="*/ 96118 h 95520"/>
              <a:gd name="connsiteX106" fmla="*/ 542678 w 752227"/>
              <a:gd name="connsiteY106" fmla="*/ 96118 h 95520"/>
              <a:gd name="connsiteX107" fmla="*/ 542678 w 752227"/>
              <a:gd name="connsiteY107" fmla="*/ 31642 h 95520"/>
              <a:gd name="connsiteX108" fmla="*/ 460291 w 752227"/>
              <a:gd name="connsiteY108" fmla="*/ 56716 h 95520"/>
              <a:gd name="connsiteX109" fmla="*/ 456709 w 752227"/>
              <a:gd name="connsiteY109" fmla="*/ 42388 h 95520"/>
              <a:gd name="connsiteX110" fmla="*/ 447157 w 752227"/>
              <a:gd name="connsiteY110" fmla="*/ 32835 h 95520"/>
              <a:gd name="connsiteX111" fmla="*/ 432829 w 752227"/>
              <a:gd name="connsiteY111" fmla="*/ 29253 h 95520"/>
              <a:gd name="connsiteX112" fmla="*/ 420889 w 752227"/>
              <a:gd name="connsiteY112" fmla="*/ 31642 h 95520"/>
              <a:gd name="connsiteX113" fmla="*/ 412531 w 752227"/>
              <a:gd name="connsiteY113" fmla="*/ 39999 h 95520"/>
              <a:gd name="connsiteX114" fmla="*/ 404173 w 752227"/>
              <a:gd name="connsiteY114" fmla="*/ 31642 h 95520"/>
              <a:gd name="connsiteX115" fmla="*/ 392233 w 752227"/>
              <a:gd name="connsiteY115" fmla="*/ 29253 h 95520"/>
              <a:gd name="connsiteX116" fmla="*/ 381487 w 752227"/>
              <a:gd name="connsiteY116" fmla="*/ 31642 h 95520"/>
              <a:gd name="connsiteX117" fmla="*/ 373129 w 752227"/>
              <a:gd name="connsiteY117" fmla="*/ 38805 h 95520"/>
              <a:gd name="connsiteX118" fmla="*/ 373129 w 752227"/>
              <a:gd name="connsiteY118" fmla="*/ 38805 h 95520"/>
              <a:gd name="connsiteX119" fmla="*/ 373129 w 752227"/>
              <a:gd name="connsiteY119" fmla="*/ 31642 h 95520"/>
              <a:gd name="connsiteX120" fmla="*/ 362382 w 752227"/>
              <a:gd name="connsiteY120" fmla="*/ 31642 h 95520"/>
              <a:gd name="connsiteX121" fmla="*/ 362382 w 752227"/>
              <a:gd name="connsiteY121" fmla="*/ 96118 h 95520"/>
              <a:gd name="connsiteX122" fmla="*/ 374322 w 752227"/>
              <a:gd name="connsiteY122" fmla="*/ 96118 h 95520"/>
              <a:gd name="connsiteX123" fmla="*/ 374322 w 752227"/>
              <a:gd name="connsiteY123" fmla="*/ 60298 h 95520"/>
              <a:gd name="connsiteX124" fmla="*/ 389845 w 752227"/>
              <a:gd name="connsiteY124" fmla="*/ 41194 h 95520"/>
              <a:gd name="connsiteX125" fmla="*/ 401785 w 752227"/>
              <a:gd name="connsiteY125" fmla="*/ 47164 h 95520"/>
              <a:gd name="connsiteX126" fmla="*/ 404173 w 752227"/>
              <a:gd name="connsiteY126" fmla="*/ 53134 h 95520"/>
              <a:gd name="connsiteX127" fmla="*/ 404173 w 752227"/>
              <a:gd name="connsiteY127" fmla="*/ 60298 h 95520"/>
              <a:gd name="connsiteX128" fmla="*/ 404173 w 752227"/>
              <a:gd name="connsiteY128" fmla="*/ 96118 h 95520"/>
              <a:gd name="connsiteX129" fmla="*/ 416113 w 752227"/>
              <a:gd name="connsiteY129" fmla="*/ 96118 h 95520"/>
              <a:gd name="connsiteX130" fmla="*/ 416113 w 752227"/>
              <a:gd name="connsiteY130" fmla="*/ 60298 h 95520"/>
              <a:gd name="connsiteX131" fmla="*/ 417307 w 752227"/>
              <a:gd name="connsiteY131" fmla="*/ 50746 h 95520"/>
              <a:gd name="connsiteX132" fmla="*/ 422083 w 752227"/>
              <a:gd name="connsiteY132" fmla="*/ 43582 h 95520"/>
              <a:gd name="connsiteX133" fmla="*/ 431635 w 752227"/>
              <a:gd name="connsiteY133" fmla="*/ 41194 h 95520"/>
              <a:gd name="connsiteX134" fmla="*/ 443575 w 752227"/>
              <a:gd name="connsiteY134" fmla="*/ 47164 h 95520"/>
              <a:gd name="connsiteX135" fmla="*/ 447157 w 752227"/>
              <a:gd name="connsiteY135" fmla="*/ 61492 h 95520"/>
              <a:gd name="connsiteX136" fmla="*/ 447157 w 752227"/>
              <a:gd name="connsiteY136" fmla="*/ 97312 h 95520"/>
              <a:gd name="connsiteX137" fmla="*/ 459097 w 752227"/>
              <a:gd name="connsiteY137" fmla="*/ 97312 h 95520"/>
              <a:gd name="connsiteX138" fmla="*/ 459097 w 752227"/>
              <a:gd name="connsiteY138" fmla="*/ 56716 h 95520"/>
              <a:gd name="connsiteX139" fmla="*/ 346860 w 752227"/>
              <a:gd name="connsiteY139" fmla="*/ 56716 h 95520"/>
              <a:gd name="connsiteX140" fmla="*/ 343278 w 752227"/>
              <a:gd name="connsiteY140" fmla="*/ 42388 h 95520"/>
              <a:gd name="connsiteX141" fmla="*/ 333726 w 752227"/>
              <a:gd name="connsiteY141" fmla="*/ 32835 h 95520"/>
              <a:gd name="connsiteX142" fmla="*/ 319398 w 752227"/>
              <a:gd name="connsiteY142" fmla="*/ 29253 h 95520"/>
              <a:gd name="connsiteX143" fmla="*/ 307458 w 752227"/>
              <a:gd name="connsiteY143" fmla="*/ 31642 h 95520"/>
              <a:gd name="connsiteX144" fmla="*/ 299100 w 752227"/>
              <a:gd name="connsiteY144" fmla="*/ 39999 h 95520"/>
              <a:gd name="connsiteX145" fmla="*/ 290742 w 752227"/>
              <a:gd name="connsiteY145" fmla="*/ 31642 h 95520"/>
              <a:gd name="connsiteX146" fmla="*/ 278801 w 752227"/>
              <a:gd name="connsiteY146" fmla="*/ 29253 h 95520"/>
              <a:gd name="connsiteX147" fmla="*/ 268055 w 752227"/>
              <a:gd name="connsiteY147" fmla="*/ 31642 h 95520"/>
              <a:gd name="connsiteX148" fmla="*/ 259698 w 752227"/>
              <a:gd name="connsiteY148" fmla="*/ 38805 h 95520"/>
              <a:gd name="connsiteX149" fmla="*/ 259698 w 752227"/>
              <a:gd name="connsiteY149" fmla="*/ 38805 h 95520"/>
              <a:gd name="connsiteX150" fmla="*/ 259698 w 752227"/>
              <a:gd name="connsiteY150" fmla="*/ 31642 h 95520"/>
              <a:gd name="connsiteX151" fmla="*/ 248951 w 752227"/>
              <a:gd name="connsiteY151" fmla="*/ 31642 h 95520"/>
              <a:gd name="connsiteX152" fmla="*/ 248951 w 752227"/>
              <a:gd name="connsiteY152" fmla="*/ 96118 h 95520"/>
              <a:gd name="connsiteX153" fmla="*/ 260891 w 752227"/>
              <a:gd name="connsiteY153" fmla="*/ 96118 h 95520"/>
              <a:gd name="connsiteX154" fmla="*/ 260891 w 752227"/>
              <a:gd name="connsiteY154" fmla="*/ 60298 h 95520"/>
              <a:gd name="connsiteX155" fmla="*/ 276414 w 752227"/>
              <a:gd name="connsiteY155" fmla="*/ 41194 h 95520"/>
              <a:gd name="connsiteX156" fmla="*/ 288354 w 752227"/>
              <a:gd name="connsiteY156" fmla="*/ 47164 h 95520"/>
              <a:gd name="connsiteX157" fmla="*/ 290742 w 752227"/>
              <a:gd name="connsiteY157" fmla="*/ 53134 h 95520"/>
              <a:gd name="connsiteX158" fmla="*/ 290742 w 752227"/>
              <a:gd name="connsiteY158" fmla="*/ 60298 h 95520"/>
              <a:gd name="connsiteX159" fmla="*/ 290742 w 752227"/>
              <a:gd name="connsiteY159" fmla="*/ 96118 h 95520"/>
              <a:gd name="connsiteX160" fmla="*/ 302682 w 752227"/>
              <a:gd name="connsiteY160" fmla="*/ 96118 h 95520"/>
              <a:gd name="connsiteX161" fmla="*/ 302682 w 752227"/>
              <a:gd name="connsiteY161" fmla="*/ 60298 h 95520"/>
              <a:gd name="connsiteX162" fmla="*/ 303876 w 752227"/>
              <a:gd name="connsiteY162" fmla="*/ 50746 h 95520"/>
              <a:gd name="connsiteX163" fmla="*/ 308652 w 752227"/>
              <a:gd name="connsiteY163" fmla="*/ 43582 h 95520"/>
              <a:gd name="connsiteX164" fmla="*/ 318204 w 752227"/>
              <a:gd name="connsiteY164" fmla="*/ 41194 h 95520"/>
              <a:gd name="connsiteX165" fmla="*/ 330144 w 752227"/>
              <a:gd name="connsiteY165" fmla="*/ 47164 h 95520"/>
              <a:gd name="connsiteX166" fmla="*/ 333726 w 752227"/>
              <a:gd name="connsiteY166" fmla="*/ 61492 h 95520"/>
              <a:gd name="connsiteX167" fmla="*/ 333726 w 752227"/>
              <a:gd name="connsiteY167" fmla="*/ 97312 h 95520"/>
              <a:gd name="connsiteX168" fmla="*/ 345666 w 752227"/>
              <a:gd name="connsiteY168" fmla="*/ 97312 h 95520"/>
              <a:gd name="connsiteX169" fmla="*/ 345666 w 752227"/>
              <a:gd name="connsiteY169" fmla="*/ 56716 h 95520"/>
              <a:gd name="connsiteX170" fmla="*/ 217907 w 752227"/>
              <a:gd name="connsiteY170" fmla="*/ 74626 h 95520"/>
              <a:gd name="connsiteX171" fmla="*/ 209549 w 752227"/>
              <a:gd name="connsiteY171" fmla="*/ 82984 h 95520"/>
              <a:gd name="connsiteX172" fmla="*/ 197609 w 752227"/>
              <a:gd name="connsiteY172" fmla="*/ 86566 h 95520"/>
              <a:gd name="connsiteX173" fmla="*/ 186863 w 752227"/>
              <a:gd name="connsiteY173" fmla="*/ 82984 h 95520"/>
              <a:gd name="connsiteX174" fmla="*/ 178505 w 752227"/>
              <a:gd name="connsiteY174" fmla="*/ 74626 h 95520"/>
              <a:gd name="connsiteX175" fmla="*/ 176117 w 752227"/>
              <a:gd name="connsiteY175" fmla="*/ 63880 h 95520"/>
              <a:gd name="connsiteX176" fmla="*/ 178505 w 752227"/>
              <a:gd name="connsiteY176" fmla="*/ 51940 h 95520"/>
              <a:gd name="connsiteX177" fmla="*/ 186863 w 752227"/>
              <a:gd name="connsiteY177" fmla="*/ 43582 h 95520"/>
              <a:gd name="connsiteX178" fmla="*/ 198803 w 752227"/>
              <a:gd name="connsiteY178" fmla="*/ 39999 h 95520"/>
              <a:gd name="connsiteX179" fmla="*/ 208355 w 752227"/>
              <a:gd name="connsiteY179" fmla="*/ 41194 h 95520"/>
              <a:gd name="connsiteX180" fmla="*/ 215519 w 752227"/>
              <a:gd name="connsiteY180" fmla="*/ 45970 h 95520"/>
              <a:gd name="connsiteX181" fmla="*/ 220295 w 752227"/>
              <a:gd name="connsiteY181" fmla="*/ 53134 h 95520"/>
              <a:gd name="connsiteX182" fmla="*/ 221489 w 752227"/>
              <a:gd name="connsiteY182" fmla="*/ 62686 h 95520"/>
              <a:gd name="connsiteX183" fmla="*/ 217907 w 752227"/>
              <a:gd name="connsiteY183" fmla="*/ 74626 h 95520"/>
              <a:gd name="connsiteX184" fmla="*/ 233429 w 752227"/>
              <a:gd name="connsiteY184" fmla="*/ 31642 h 95520"/>
              <a:gd name="connsiteX185" fmla="*/ 221489 w 752227"/>
              <a:gd name="connsiteY185" fmla="*/ 31642 h 95520"/>
              <a:gd name="connsiteX186" fmla="*/ 221489 w 752227"/>
              <a:gd name="connsiteY186" fmla="*/ 41194 h 95520"/>
              <a:gd name="connsiteX187" fmla="*/ 221489 w 752227"/>
              <a:gd name="connsiteY187" fmla="*/ 41194 h 95520"/>
              <a:gd name="connsiteX188" fmla="*/ 215519 w 752227"/>
              <a:gd name="connsiteY188" fmla="*/ 35223 h 95520"/>
              <a:gd name="connsiteX189" fmla="*/ 208355 w 752227"/>
              <a:gd name="connsiteY189" fmla="*/ 31642 h 95520"/>
              <a:gd name="connsiteX190" fmla="*/ 199997 w 752227"/>
              <a:gd name="connsiteY190" fmla="*/ 30448 h 95520"/>
              <a:gd name="connsiteX191" fmla="*/ 186863 w 752227"/>
              <a:gd name="connsiteY191" fmla="*/ 32835 h 95520"/>
              <a:gd name="connsiteX192" fmla="*/ 176117 w 752227"/>
              <a:gd name="connsiteY192" fmla="*/ 39999 h 95520"/>
              <a:gd name="connsiteX193" fmla="*/ 168953 w 752227"/>
              <a:gd name="connsiteY193" fmla="*/ 50746 h 95520"/>
              <a:gd name="connsiteX194" fmla="*/ 166564 w 752227"/>
              <a:gd name="connsiteY194" fmla="*/ 63880 h 95520"/>
              <a:gd name="connsiteX195" fmla="*/ 168953 w 752227"/>
              <a:gd name="connsiteY195" fmla="*/ 77014 h 95520"/>
              <a:gd name="connsiteX196" fmla="*/ 176117 w 752227"/>
              <a:gd name="connsiteY196" fmla="*/ 87760 h 95520"/>
              <a:gd name="connsiteX197" fmla="*/ 186863 w 752227"/>
              <a:gd name="connsiteY197" fmla="*/ 94924 h 95520"/>
              <a:gd name="connsiteX198" fmla="*/ 199997 w 752227"/>
              <a:gd name="connsiteY198" fmla="*/ 97312 h 95520"/>
              <a:gd name="connsiteX199" fmla="*/ 213131 w 752227"/>
              <a:gd name="connsiteY199" fmla="*/ 94924 h 95520"/>
              <a:gd name="connsiteX200" fmla="*/ 222683 w 752227"/>
              <a:gd name="connsiteY200" fmla="*/ 86566 h 95520"/>
              <a:gd name="connsiteX201" fmla="*/ 222683 w 752227"/>
              <a:gd name="connsiteY201" fmla="*/ 86566 h 95520"/>
              <a:gd name="connsiteX202" fmla="*/ 222683 w 752227"/>
              <a:gd name="connsiteY202" fmla="*/ 96118 h 95520"/>
              <a:gd name="connsiteX203" fmla="*/ 234623 w 752227"/>
              <a:gd name="connsiteY203" fmla="*/ 96118 h 95520"/>
              <a:gd name="connsiteX204" fmla="*/ 234623 w 752227"/>
              <a:gd name="connsiteY204" fmla="*/ 31642 h 95520"/>
              <a:gd name="connsiteX205" fmla="*/ 152236 w 752227"/>
              <a:gd name="connsiteY205" fmla="*/ 8955 h 95520"/>
              <a:gd name="connsiteX206" fmla="*/ 140296 w 752227"/>
              <a:gd name="connsiteY206" fmla="*/ 8955 h 95520"/>
              <a:gd name="connsiteX207" fmla="*/ 140296 w 752227"/>
              <a:gd name="connsiteY207" fmla="*/ 94924 h 95520"/>
              <a:gd name="connsiteX208" fmla="*/ 152236 w 752227"/>
              <a:gd name="connsiteY208" fmla="*/ 94924 h 95520"/>
              <a:gd name="connsiteX209" fmla="*/ 152236 w 752227"/>
              <a:gd name="connsiteY209" fmla="*/ 8955 h 95520"/>
              <a:gd name="connsiteX210" fmla="*/ 135520 w 752227"/>
              <a:gd name="connsiteY210" fmla="*/ 31642 h 95520"/>
              <a:gd name="connsiteX211" fmla="*/ 123580 w 752227"/>
              <a:gd name="connsiteY211" fmla="*/ 31642 h 95520"/>
              <a:gd name="connsiteX212" fmla="*/ 123580 w 752227"/>
              <a:gd name="connsiteY212" fmla="*/ 28059 h 95520"/>
              <a:gd name="connsiteX213" fmla="*/ 135520 w 752227"/>
              <a:gd name="connsiteY213" fmla="*/ 20895 h 95520"/>
              <a:gd name="connsiteX214" fmla="*/ 135520 w 752227"/>
              <a:gd name="connsiteY214" fmla="*/ 10149 h 95520"/>
              <a:gd name="connsiteX215" fmla="*/ 129550 w 752227"/>
              <a:gd name="connsiteY215" fmla="*/ 10149 h 95520"/>
              <a:gd name="connsiteX216" fmla="*/ 124774 w 752227"/>
              <a:gd name="connsiteY216" fmla="*/ 11343 h 95520"/>
              <a:gd name="connsiteX217" fmla="*/ 119998 w 752227"/>
              <a:gd name="connsiteY217" fmla="*/ 13731 h 95520"/>
              <a:gd name="connsiteX218" fmla="*/ 111640 w 752227"/>
              <a:gd name="connsiteY218" fmla="*/ 29253 h 95520"/>
              <a:gd name="connsiteX219" fmla="*/ 111640 w 752227"/>
              <a:gd name="connsiteY219" fmla="*/ 32835 h 95520"/>
              <a:gd name="connsiteX220" fmla="*/ 105670 w 752227"/>
              <a:gd name="connsiteY220" fmla="*/ 32835 h 95520"/>
              <a:gd name="connsiteX221" fmla="*/ 105670 w 752227"/>
              <a:gd name="connsiteY221" fmla="*/ 43582 h 95520"/>
              <a:gd name="connsiteX222" fmla="*/ 111640 w 752227"/>
              <a:gd name="connsiteY222" fmla="*/ 43582 h 95520"/>
              <a:gd name="connsiteX223" fmla="*/ 111640 w 752227"/>
              <a:gd name="connsiteY223" fmla="*/ 97312 h 95520"/>
              <a:gd name="connsiteX224" fmla="*/ 123580 w 752227"/>
              <a:gd name="connsiteY224" fmla="*/ 97312 h 95520"/>
              <a:gd name="connsiteX225" fmla="*/ 123580 w 752227"/>
              <a:gd name="connsiteY225" fmla="*/ 43582 h 95520"/>
              <a:gd name="connsiteX226" fmla="*/ 135520 w 752227"/>
              <a:gd name="connsiteY226" fmla="*/ 43582 h 95520"/>
              <a:gd name="connsiteX227" fmla="*/ 135520 w 752227"/>
              <a:gd name="connsiteY227" fmla="*/ 31642 h 95520"/>
              <a:gd name="connsiteX228" fmla="*/ 96118 w 752227"/>
              <a:gd name="connsiteY228" fmla="*/ 57910 h 95520"/>
              <a:gd name="connsiteX229" fmla="*/ 92536 w 752227"/>
              <a:gd name="connsiteY229" fmla="*/ 41194 h 95520"/>
              <a:gd name="connsiteX230" fmla="*/ 86566 w 752227"/>
              <a:gd name="connsiteY230" fmla="*/ 35223 h 95520"/>
              <a:gd name="connsiteX231" fmla="*/ 78208 w 752227"/>
              <a:gd name="connsiteY231" fmla="*/ 31642 h 95520"/>
              <a:gd name="connsiteX232" fmla="*/ 68656 w 752227"/>
              <a:gd name="connsiteY232" fmla="*/ 30448 h 95520"/>
              <a:gd name="connsiteX233" fmla="*/ 57909 w 752227"/>
              <a:gd name="connsiteY233" fmla="*/ 32835 h 95520"/>
              <a:gd name="connsiteX234" fmla="*/ 49551 w 752227"/>
              <a:gd name="connsiteY234" fmla="*/ 38805 h 95520"/>
              <a:gd name="connsiteX235" fmla="*/ 49551 w 752227"/>
              <a:gd name="connsiteY235" fmla="*/ 38805 h 95520"/>
              <a:gd name="connsiteX236" fmla="*/ 49551 w 752227"/>
              <a:gd name="connsiteY236" fmla="*/ 31642 h 95520"/>
              <a:gd name="connsiteX237" fmla="*/ 37611 w 752227"/>
              <a:gd name="connsiteY237" fmla="*/ 31642 h 95520"/>
              <a:gd name="connsiteX238" fmla="*/ 37611 w 752227"/>
              <a:gd name="connsiteY238" fmla="*/ 96118 h 95520"/>
              <a:gd name="connsiteX239" fmla="*/ 49551 w 752227"/>
              <a:gd name="connsiteY239" fmla="*/ 96118 h 95520"/>
              <a:gd name="connsiteX240" fmla="*/ 49551 w 752227"/>
              <a:gd name="connsiteY240" fmla="*/ 60298 h 95520"/>
              <a:gd name="connsiteX241" fmla="*/ 54327 w 752227"/>
              <a:gd name="connsiteY241" fmla="*/ 45970 h 95520"/>
              <a:gd name="connsiteX242" fmla="*/ 67462 w 752227"/>
              <a:gd name="connsiteY242" fmla="*/ 39999 h 95520"/>
              <a:gd name="connsiteX243" fmla="*/ 80596 w 752227"/>
              <a:gd name="connsiteY243" fmla="*/ 45970 h 95520"/>
              <a:gd name="connsiteX244" fmla="*/ 84178 w 752227"/>
              <a:gd name="connsiteY244" fmla="*/ 60298 h 95520"/>
              <a:gd name="connsiteX245" fmla="*/ 84178 w 752227"/>
              <a:gd name="connsiteY245" fmla="*/ 94924 h 95520"/>
              <a:gd name="connsiteX246" fmla="*/ 96118 w 752227"/>
              <a:gd name="connsiteY246" fmla="*/ 94924 h 95520"/>
              <a:gd name="connsiteX247" fmla="*/ 96118 w 752227"/>
              <a:gd name="connsiteY247" fmla="*/ 57910 h 95520"/>
              <a:gd name="connsiteX248" fmla="*/ 22089 w 752227"/>
              <a:gd name="connsiteY248" fmla="*/ 8955 h 95520"/>
              <a:gd name="connsiteX249" fmla="*/ 8955 w 752227"/>
              <a:gd name="connsiteY249" fmla="*/ 8955 h 95520"/>
              <a:gd name="connsiteX250" fmla="*/ 8955 w 752227"/>
              <a:gd name="connsiteY250" fmla="*/ 94924 h 95520"/>
              <a:gd name="connsiteX251" fmla="*/ 22089 w 752227"/>
              <a:gd name="connsiteY251" fmla="*/ 94924 h 95520"/>
              <a:gd name="connsiteX252" fmla="*/ 22089 w 752227"/>
              <a:gd name="connsiteY252" fmla="*/ 8955 h 9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752227" h="95520">
                <a:moveTo>
                  <a:pt x="754018" y="57910"/>
                </a:moveTo>
                <a:cubicBezTo>
                  <a:pt x="754018" y="50746"/>
                  <a:pt x="752824" y="45970"/>
                  <a:pt x="750436" y="41194"/>
                </a:cubicBezTo>
                <a:cubicBezTo>
                  <a:pt x="749242" y="38805"/>
                  <a:pt x="746854" y="36418"/>
                  <a:pt x="744466" y="35223"/>
                </a:cubicBezTo>
                <a:cubicBezTo>
                  <a:pt x="742078" y="34029"/>
                  <a:pt x="739690" y="31642"/>
                  <a:pt x="736108" y="31642"/>
                </a:cubicBezTo>
                <a:cubicBezTo>
                  <a:pt x="733720" y="30448"/>
                  <a:pt x="730138" y="30448"/>
                  <a:pt x="726556" y="30448"/>
                </a:cubicBezTo>
                <a:cubicBezTo>
                  <a:pt x="722974" y="30448"/>
                  <a:pt x="719392" y="31642"/>
                  <a:pt x="715810" y="32835"/>
                </a:cubicBezTo>
                <a:cubicBezTo>
                  <a:pt x="712228" y="34029"/>
                  <a:pt x="709840" y="36418"/>
                  <a:pt x="707452" y="38805"/>
                </a:cubicBezTo>
                <a:lnTo>
                  <a:pt x="707452" y="38805"/>
                </a:lnTo>
                <a:lnTo>
                  <a:pt x="707452" y="31642"/>
                </a:lnTo>
                <a:lnTo>
                  <a:pt x="695512" y="31642"/>
                </a:lnTo>
                <a:lnTo>
                  <a:pt x="695512" y="96118"/>
                </a:lnTo>
                <a:lnTo>
                  <a:pt x="707452" y="96118"/>
                </a:lnTo>
                <a:lnTo>
                  <a:pt x="707452" y="60298"/>
                </a:lnTo>
                <a:cubicBezTo>
                  <a:pt x="707452" y="54328"/>
                  <a:pt x="708646" y="49552"/>
                  <a:pt x="712228" y="45970"/>
                </a:cubicBezTo>
                <a:cubicBezTo>
                  <a:pt x="714616" y="42388"/>
                  <a:pt x="719392" y="39999"/>
                  <a:pt x="725362" y="39999"/>
                </a:cubicBezTo>
                <a:cubicBezTo>
                  <a:pt x="731332" y="39999"/>
                  <a:pt x="736108" y="42388"/>
                  <a:pt x="738496" y="45970"/>
                </a:cubicBezTo>
                <a:cubicBezTo>
                  <a:pt x="740884" y="49552"/>
                  <a:pt x="742078" y="54328"/>
                  <a:pt x="742078" y="60298"/>
                </a:cubicBezTo>
                <a:lnTo>
                  <a:pt x="742078" y="94924"/>
                </a:lnTo>
                <a:lnTo>
                  <a:pt x="754018" y="94924"/>
                </a:lnTo>
                <a:lnTo>
                  <a:pt x="754018" y="57910"/>
                </a:lnTo>
                <a:close/>
                <a:moveTo>
                  <a:pt x="669243" y="74626"/>
                </a:moveTo>
                <a:cubicBezTo>
                  <a:pt x="666855" y="78208"/>
                  <a:pt x="664467" y="80596"/>
                  <a:pt x="660885" y="82984"/>
                </a:cubicBezTo>
                <a:cubicBezTo>
                  <a:pt x="657303" y="85372"/>
                  <a:pt x="653721" y="86566"/>
                  <a:pt x="648945" y="86566"/>
                </a:cubicBezTo>
                <a:cubicBezTo>
                  <a:pt x="645363" y="86566"/>
                  <a:pt x="640587" y="85372"/>
                  <a:pt x="637005" y="82984"/>
                </a:cubicBezTo>
                <a:cubicBezTo>
                  <a:pt x="633423" y="80596"/>
                  <a:pt x="631035" y="78208"/>
                  <a:pt x="628647" y="74626"/>
                </a:cubicBezTo>
                <a:cubicBezTo>
                  <a:pt x="626259" y="71044"/>
                  <a:pt x="625065" y="67462"/>
                  <a:pt x="625065" y="62686"/>
                </a:cubicBezTo>
                <a:cubicBezTo>
                  <a:pt x="625065" y="59104"/>
                  <a:pt x="626259" y="54328"/>
                  <a:pt x="628647" y="50746"/>
                </a:cubicBezTo>
                <a:cubicBezTo>
                  <a:pt x="631035" y="47164"/>
                  <a:pt x="633423" y="44775"/>
                  <a:pt x="637005" y="42388"/>
                </a:cubicBezTo>
                <a:cubicBezTo>
                  <a:pt x="640587" y="39999"/>
                  <a:pt x="644169" y="38805"/>
                  <a:pt x="648945" y="38805"/>
                </a:cubicBezTo>
                <a:cubicBezTo>
                  <a:pt x="652527" y="38805"/>
                  <a:pt x="654915" y="38805"/>
                  <a:pt x="657303" y="39999"/>
                </a:cubicBezTo>
                <a:cubicBezTo>
                  <a:pt x="659691" y="41194"/>
                  <a:pt x="662079" y="42388"/>
                  <a:pt x="664467" y="44775"/>
                </a:cubicBezTo>
                <a:cubicBezTo>
                  <a:pt x="666855" y="47164"/>
                  <a:pt x="668049" y="49552"/>
                  <a:pt x="669243" y="51940"/>
                </a:cubicBezTo>
                <a:cubicBezTo>
                  <a:pt x="670437" y="54328"/>
                  <a:pt x="670437" y="57910"/>
                  <a:pt x="670437" y="60298"/>
                </a:cubicBezTo>
                <a:cubicBezTo>
                  <a:pt x="671632" y="67462"/>
                  <a:pt x="671632" y="71044"/>
                  <a:pt x="669243" y="74626"/>
                </a:cubicBezTo>
                <a:moveTo>
                  <a:pt x="681184" y="49552"/>
                </a:moveTo>
                <a:cubicBezTo>
                  <a:pt x="678795" y="45970"/>
                  <a:pt x="676408" y="42388"/>
                  <a:pt x="674019" y="38805"/>
                </a:cubicBezTo>
                <a:cubicBezTo>
                  <a:pt x="670437" y="35223"/>
                  <a:pt x="666855" y="32835"/>
                  <a:pt x="663273" y="31642"/>
                </a:cubicBezTo>
                <a:cubicBezTo>
                  <a:pt x="658497" y="30448"/>
                  <a:pt x="654915" y="29253"/>
                  <a:pt x="650139" y="29253"/>
                </a:cubicBezTo>
                <a:cubicBezTo>
                  <a:pt x="645363" y="29253"/>
                  <a:pt x="640587" y="30448"/>
                  <a:pt x="637005" y="31642"/>
                </a:cubicBezTo>
                <a:cubicBezTo>
                  <a:pt x="632229" y="32835"/>
                  <a:pt x="628647" y="35223"/>
                  <a:pt x="626259" y="38805"/>
                </a:cubicBezTo>
                <a:cubicBezTo>
                  <a:pt x="622677" y="42388"/>
                  <a:pt x="620289" y="45970"/>
                  <a:pt x="619095" y="49552"/>
                </a:cubicBezTo>
                <a:cubicBezTo>
                  <a:pt x="616707" y="54328"/>
                  <a:pt x="616707" y="57910"/>
                  <a:pt x="616707" y="62686"/>
                </a:cubicBezTo>
                <a:cubicBezTo>
                  <a:pt x="616707" y="68656"/>
                  <a:pt x="617901" y="74626"/>
                  <a:pt x="621483" y="79402"/>
                </a:cubicBezTo>
                <a:cubicBezTo>
                  <a:pt x="625065" y="84178"/>
                  <a:pt x="628647" y="88954"/>
                  <a:pt x="634617" y="92536"/>
                </a:cubicBezTo>
                <a:cubicBezTo>
                  <a:pt x="639393" y="96118"/>
                  <a:pt x="645363" y="97312"/>
                  <a:pt x="652527" y="97312"/>
                </a:cubicBezTo>
                <a:cubicBezTo>
                  <a:pt x="657303" y="97312"/>
                  <a:pt x="660885" y="96118"/>
                  <a:pt x="665662" y="94924"/>
                </a:cubicBezTo>
                <a:cubicBezTo>
                  <a:pt x="669243" y="93730"/>
                  <a:pt x="672825" y="91342"/>
                  <a:pt x="676408" y="87760"/>
                </a:cubicBezTo>
                <a:cubicBezTo>
                  <a:pt x="679989" y="85372"/>
                  <a:pt x="682378" y="81790"/>
                  <a:pt x="684765" y="77014"/>
                </a:cubicBezTo>
                <a:cubicBezTo>
                  <a:pt x="687154" y="72238"/>
                  <a:pt x="688348" y="67462"/>
                  <a:pt x="688348" y="61492"/>
                </a:cubicBezTo>
                <a:cubicBezTo>
                  <a:pt x="684765" y="59104"/>
                  <a:pt x="683572" y="54328"/>
                  <a:pt x="681184" y="49552"/>
                </a:cubicBezTo>
                <a:moveTo>
                  <a:pt x="602379" y="31642"/>
                </a:moveTo>
                <a:lnTo>
                  <a:pt x="590439" y="31642"/>
                </a:lnTo>
                <a:lnTo>
                  <a:pt x="590439" y="96118"/>
                </a:lnTo>
                <a:lnTo>
                  <a:pt x="602379" y="96118"/>
                </a:lnTo>
                <a:lnTo>
                  <a:pt x="602379" y="31642"/>
                </a:lnTo>
                <a:close/>
                <a:moveTo>
                  <a:pt x="602379" y="8955"/>
                </a:moveTo>
                <a:lnTo>
                  <a:pt x="590439" y="8955"/>
                </a:lnTo>
                <a:lnTo>
                  <a:pt x="590439" y="23283"/>
                </a:lnTo>
                <a:lnTo>
                  <a:pt x="602379" y="23283"/>
                </a:lnTo>
                <a:lnTo>
                  <a:pt x="602379" y="8955"/>
                </a:lnTo>
                <a:close/>
                <a:moveTo>
                  <a:pt x="582081" y="31642"/>
                </a:moveTo>
                <a:lnTo>
                  <a:pt x="571334" y="31642"/>
                </a:lnTo>
                <a:lnTo>
                  <a:pt x="571334" y="10149"/>
                </a:lnTo>
                <a:lnTo>
                  <a:pt x="559394" y="10149"/>
                </a:lnTo>
                <a:lnTo>
                  <a:pt x="559394" y="31642"/>
                </a:lnTo>
                <a:lnTo>
                  <a:pt x="551036" y="31642"/>
                </a:lnTo>
                <a:lnTo>
                  <a:pt x="551036" y="42388"/>
                </a:lnTo>
                <a:lnTo>
                  <a:pt x="559394" y="42388"/>
                </a:lnTo>
                <a:lnTo>
                  <a:pt x="559394" y="96118"/>
                </a:lnTo>
                <a:lnTo>
                  <a:pt x="571334" y="96118"/>
                </a:lnTo>
                <a:lnTo>
                  <a:pt x="571334" y="42388"/>
                </a:lnTo>
                <a:lnTo>
                  <a:pt x="582081" y="42388"/>
                </a:lnTo>
                <a:lnTo>
                  <a:pt x="582081" y="31642"/>
                </a:lnTo>
                <a:close/>
                <a:moveTo>
                  <a:pt x="525962" y="74626"/>
                </a:moveTo>
                <a:cubicBezTo>
                  <a:pt x="523574" y="78208"/>
                  <a:pt x="521186" y="80596"/>
                  <a:pt x="517604" y="82984"/>
                </a:cubicBezTo>
                <a:cubicBezTo>
                  <a:pt x="514022" y="85372"/>
                  <a:pt x="510440" y="86566"/>
                  <a:pt x="505664" y="86566"/>
                </a:cubicBezTo>
                <a:cubicBezTo>
                  <a:pt x="502082" y="86566"/>
                  <a:pt x="498500" y="85372"/>
                  <a:pt x="494918" y="82984"/>
                </a:cubicBezTo>
                <a:cubicBezTo>
                  <a:pt x="491336" y="80596"/>
                  <a:pt x="488948" y="78208"/>
                  <a:pt x="486560" y="74626"/>
                </a:cubicBezTo>
                <a:cubicBezTo>
                  <a:pt x="484172" y="71044"/>
                  <a:pt x="484172" y="67462"/>
                  <a:pt x="484172" y="63880"/>
                </a:cubicBezTo>
                <a:cubicBezTo>
                  <a:pt x="484172" y="60298"/>
                  <a:pt x="485366" y="55522"/>
                  <a:pt x="486560" y="51940"/>
                </a:cubicBezTo>
                <a:cubicBezTo>
                  <a:pt x="488948" y="48358"/>
                  <a:pt x="491336" y="45970"/>
                  <a:pt x="494918" y="43582"/>
                </a:cubicBezTo>
                <a:cubicBezTo>
                  <a:pt x="498500" y="41194"/>
                  <a:pt x="502082" y="39999"/>
                  <a:pt x="506858" y="39999"/>
                </a:cubicBezTo>
                <a:cubicBezTo>
                  <a:pt x="510440" y="39999"/>
                  <a:pt x="512828" y="39999"/>
                  <a:pt x="516410" y="41194"/>
                </a:cubicBezTo>
                <a:cubicBezTo>
                  <a:pt x="518798" y="42388"/>
                  <a:pt x="521186" y="43582"/>
                  <a:pt x="523574" y="45970"/>
                </a:cubicBezTo>
                <a:cubicBezTo>
                  <a:pt x="525962" y="48358"/>
                  <a:pt x="527156" y="50746"/>
                  <a:pt x="528350" y="53134"/>
                </a:cubicBezTo>
                <a:cubicBezTo>
                  <a:pt x="529544" y="55522"/>
                  <a:pt x="529544" y="59104"/>
                  <a:pt x="529544" y="62686"/>
                </a:cubicBezTo>
                <a:cubicBezTo>
                  <a:pt x="529544" y="67462"/>
                  <a:pt x="528350" y="71044"/>
                  <a:pt x="525962" y="74626"/>
                </a:cubicBezTo>
                <a:moveTo>
                  <a:pt x="541484" y="31642"/>
                </a:moveTo>
                <a:lnTo>
                  <a:pt x="529544" y="31642"/>
                </a:lnTo>
                <a:lnTo>
                  <a:pt x="529544" y="41194"/>
                </a:lnTo>
                <a:lnTo>
                  <a:pt x="529544" y="41194"/>
                </a:lnTo>
                <a:cubicBezTo>
                  <a:pt x="528350" y="38805"/>
                  <a:pt x="525962" y="36418"/>
                  <a:pt x="523574" y="35223"/>
                </a:cubicBezTo>
                <a:cubicBezTo>
                  <a:pt x="521186" y="34029"/>
                  <a:pt x="518798" y="32835"/>
                  <a:pt x="516410" y="31642"/>
                </a:cubicBezTo>
                <a:cubicBezTo>
                  <a:pt x="514022" y="30448"/>
                  <a:pt x="510440" y="30448"/>
                  <a:pt x="508052" y="30448"/>
                </a:cubicBezTo>
                <a:cubicBezTo>
                  <a:pt x="503276" y="30448"/>
                  <a:pt x="498500" y="31642"/>
                  <a:pt x="494918" y="32835"/>
                </a:cubicBezTo>
                <a:cubicBezTo>
                  <a:pt x="490142" y="34029"/>
                  <a:pt x="486560" y="36418"/>
                  <a:pt x="484172" y="39999"/>
                </a:cubicBezTo>
                <a:cubicBezTo>
                  <a:pt x="480590" y="43582"/>
                  <a:pt x="478202" y="47164"/>
                  <a:pt x="477007" y="50746"/>
                </a:cubicBezTo>
                <a:cubicBezTo>
                  <a:pt x="475813" y="55522"/>
                  <a:pt x="474620" y="59104"/>
                  <a:pt x="474620" y="63880"/>
                </a:cubicBezTo>
                <a:cubicBezTo>
                  <a:pt x="474620" y="68656"/>
                  <a:pt x="475813" y="73432"/>
                  <a:pt x="477007" y="77014"/>
                </a:cubicBezTo>
                <a:cubicBezTo>
                  <a:pt x="478202" y="81790"/>
                  <a:pt x="481783" y="85372"/>
                  <a:pt x="484172" y="87760"/>
                </a:cubicBezTo>
                <a:cubicBezTo>
                  <a:pt x="487753" y="91342"/>
                  <a:pt x="491336" y="93730"/>
                  <a:pt x="494918" y="94924"/>
                </a:cubicBezTo>
                <a:cubicBezTo>
                  <a:pt x="499694" y="96118"/>
                  <a:pt x="503276" y="97312"/>
                  <a:pt x="508052" y="97312"/>
                </a:cubicBezTo>
                <a:cubicBezTo>
                  <a:pt x="512828" y="97312"/>
                  <a:pt x="516410" y="96118"/>
                  <a:pt x="521186" y="94924"/>
                </a:cubicBezTo>
                <a:cubicBezTo>
                  <a:pt x="524768" y="92536"/>
                  <a:pt x="528350" y="90148"/>
                  <a:pt x="530738" y="86566"/>
                </a:cubicBezTo>
                <a:lnTo>
                  <a:pt x="530738" y="86566"/>
                </a:lnTo>
                <a:lnTo>
                  <a:pt x="530738" y="96118"/>
                </a:lnTo>
                <a:lnTo>
                  <a:pt x="542678" y="96118"/>
                </a:lnTo>
                <a:lnTo>
                  <a:pt x="542678" y="31642"/>
                </a:lnTo>
                <a:close/>
                <a:moveTo>
                  <a:pt x="460291" y="56716"/>
                </a:moveTo>
                <a:cubicBezTo>
                  <a:pt x="460291" y="50746"/>
                  <a:pt x="459097" y="45970"/>
                  <a:pt x="456709" y="42388"/>
                </a:cubicBezTo>
                <a:cubicBezTo>
                  <a:pt x="454321" y="38805"/>
                  <a:pt x="451933" y="35223"/>
                  <a:pt x="447157" y="32835"/>
                </a:cubicBezTo>
                <a:cubicBezTo>
                  <a:pt x="443575" y="30448"/>
                  <a:pt x="438799" y="29253"/>
                  <a:pt x="432829" y="29253"/>
                </a:cubicBezTo>
                <a:cubicBezTo>
                  <a:pt x="428053" y="29253"/>
                  <a:pt x="423277" y="30448"/>
                  <a:pt x="420889" y="31642"/>
                </a:cubicBezTo>
                <a:cubicBezTo>
                  <a:pt x="417307" y="32835"/>
                  <a:pt x="414919" y="36418"/>
                  <a:pt x="412531" y="39999"/>
                </a:cubicBezTo>
                <a:cubicBezTo>
                  <a:pt x="411337" y="36418"/>
                  <a:pt x="407755" y="34029"/>
                  <a:pt x="404173" y="31642"/>
                </a:cubicBezTo>
                <a:cubicBezTo>
                  <a:pt x="400591" y="29253"/>
                  <a:pt x="395815" y="29253"/>
                  <a:pt x="392233" y="29253"/>
                </a:cubicBezTo>
                <a:cubicBezTo>
                  <a:pt x="387457" y="29253"/>
                  <a:pt x="385069" y="30448"/>
                  <a:pt x="381487" y="31642"/>
                </a:cubicBezTo>
                <a:cubicBezTo>
                  <a:pt x="379099" y="32835"/>
                  <a:pt x="375516" y="35223"/>
                  <a:pt x="373129" y="38805"/>
                </a:cubicBezTo>
                <a:lnTo>
                  <a:pt x="373129" y="38805"/>
                </a:lnTo>
                <a:lnTo>
                  <a:pt x="373129" y="31642"/>
                </a:lnTo>
                <a:lnTo>
                  <a:pt x="362382" y="31642"/>
                </a:lnTo>
                <a:lnTo>
                  <a:pt x="362382" y="96118"/>
                </a:lnTo>
                <a:lnTo>
                  <a:pt x="374322" y="96118"/>
                </a:lnTo>
                <a:lnTo>
                  <a:pt x="374322" y="60298"/>
                </a:lnTo>
                <a:cubicBezTo>
                  <a:pt x="374322" y="47164"/>
                  <a:pt x="379099" y="41194"/>
                  <a:pt x="389845" y="41194"/>
                </a:cubicBezTo>
                <a:cubicBezTo>
                  <a:pt x="395815" y="41194"/>
                  <a:pt x="399397" y="43582"/>
                  <a:pt x="401785" y="47164"/>
                </a:cubicBezTo>
                <a:cubicBezTo>
                  <a:pt x="402979" y="49552"/>
                  <a:pt x="404173" y="50746"/>
                  <a:pt x="404173" y="53134"/>
                </a:cubicBezTo>
                <a:cubicBezTo>
                  <a:pt x="404173" y="55522"/>
                  <a:pt x="404173" y="57910"/>
                  <a:pt x="404173" y="60298"/>
                </a:cubicBezTo>
                <a:lnTo>
                  <a:pt x="404173" y="96118"/>
                </a:lnTo>
                <a:lnTo>
                  <a:pt x="416113" y="96118"/>
                </a:lnTo>
                <a:lnTo>
                  <a:pt x="416113" y="60298"/>
                </a:lnTo>
                <a:cubicBezTo>
                  <a:pt x="416113" y="56716"/>
                  <a:pt x="416113" y="53134"/>
                  <a:pt x="417307" y="50746"/>
                </a:cubicBezTo>
                <a:cubicBezTo>
                  <a:pt x="418501" y="48358"/>
                  <a:pt x="419695" y="45970"/>
                  <a:pt x="422083" y="43582"/>
                </a:cubicBezTo>
                <a:cubicBezTo>
                  <a:pt x="424471" y="42388"/>
                  <a:pt x="428053" y="41194"/>
                  <a:pt x="431635" y="41194"/>
                </a:cubicBezTo>
                <a:cubicBezTo>
                  <a:pt x="437605" y="41194"/>
                  <a:pt x="441187" y="42388"/>
                  <a:pt x="443575" y="47164"/>
                </a:cubicBezTo>
                <a:cubicBezTo>
                  <a:pt x="445963" y="50746"/>
                  <a:pt x="447157" y="55522"/>
                  <a:pt x="447157" y="61492"/>
                </a:cubicBezTo>
                <a:lnTo>
                  <a:pt x="447157" y="97312"/>
                </a:lnTo>
                <a:lnTo>
                  <a:pt x="459097" y="97312"/>
                </a:lnTo>
                <a:lnTo>
                  <a:pt x="459097" y="56716"/>
                </a:lnTo>
                <a:close/>
                <a:moveTo>
                  <a:pt x="346860" y="56716"/>
                </a:moveTo>
                <a:cubicBezTo>
                  <a:pt x="346860" y="50746"/>
                  <a:pt x="345666" y="45970"/>
                  <a:pt x="343278" y="42388"/>
                </a:cubicBezTo>
                <a:cubicBezTo>
                  <a:pt x="340890" y="38805"/>
                  <a:pt x="338502" y="35223"/>
                  <a:pt x="333726" y="32835"/>
                </a:cubicBezTo>
                <a:cubicBezTo>
                  <a:pt x="330144" y="30448"/>
                  <a:pt x="325368" y="29253"/>
                  <a:pt x="319398" y="29253"/>
                </a:cubicBezTo>
                <a:cubicBezTo>
                  <a:pt x="314622" y="29253"/>
                  <a:pt x="309846" y="30448"/>
                  <a:pt x="307458" y="31642"/>
                </a:cubicBezTo>
                <a:cubicBezTo>
                  <a:pt x="303876" y="32835"/>
                  <a:pt x="301488" y="36418"/>
                  <a:pt x="299100" y="39999"/>
                </a:cubicBezTo>
                <a:cubicBezTo>
                  <a:pt x="297906" y="36418"/>
                  <a:pt x="294324" y="34029"/>
                  <a:pt x="290742" y="31642"/>
                </a:cubicBezTo>
                <a:cubicBezTo>
                  <a:pt x="287160" y="29253"/>
                  <a:pt x="282384" y="29253"/>
                  <a:pt x="278801" y="29253"/>
                </a:cubicBezTo>
                <a:cubicBezTo>
                  <a:pt x="274025" y="29253"/>
                  <a:pt x="271638" y="30448"/>
                  <a:pt x="268055" y="31642"/>
                </a:cubicBezTo>
                <a:cubicBezTo>
                  <a:pt x="265668" y="32835"/>
                  <a:pt x="262085" y="35223"/>
                  <a:pt x="259698" y="38805"/>
                </a:cubicBezTo>
                <a:lnTo>
                  <a:pt x="259698" y="38805"/>
                </a:lnTo>
                <a:lnTo>
                  <a:pt x="259698" y="31642"/>
                </a:lnTo>
                <a:lnTo>
                  <a:pt x="248951" y="31642"/>
                </a:lnTo>
                <a:lnTo>
                  <a:pt x="248951" y="96118"/>
                </a:lnTo>
                <a:lnTo>
                  <a:pt x="260891" y="96118"/>
                </a:lnTo>
                <a:lnTo>
                  <a:pt x="260891" y="60298"/>
                </a:lnTo>
                <a:cubicBezTo>
                  <a:pt x="260891" y="47164"/>
                  <a:pt x="265668" y="41194"/>
                  <a:pt x="276414" y="41194"/>
                </a:cubicBezTo>
                <a:cubicBezTo>
                  <a:pt x="282384" y="41194"/>
                  <a:pt x="285966" y="43582"/>
                  <a:pt x="288354" y="47164"/>
                </a:cubicBezTo>
                <a:cubicBezTo>
                  <a:pt x="289548" y="49552"/>
                  <a:pt x="290742" y="50746"/>
                  <a:pt x="290742" y="53134"/>
                </a:cubicBezTo>
                <a:cubicBezTo>
                  <a:pt x="290742" y="55522"/>
                  <a:pt x="290742" y="57910"/>
                  <a:pt x="290742" y="60298"/>
                </a:cubicBezTo>
                <a:lnTo>
                  <a:pt x="290742" y="96118"/>
                </a:lnTo>
                <a:lnTo>
                  <a:pt x="302682" y="96118"/>
                </a:lnTo>
                <a:lnTo>
                  <a:pt x="302682" y="60298"/>
                </a:lnTo>
                <a:cubicBezTo>
                  <a:pt x="302682" y="56716"/>
                  <a:pt x="302682" y="53134"/>
                  <a:pt x="303876" y="50746"/>
                </a:cubicBezTo>
                <a:cubicBezTo>
                  <a:pt x="305070" y="48358"/>
                  <a:pt x="306264" y="45970"/>
                  <a:pt x="308652" y="43582"/>
                </a:cubicBezTo>
                <a:cubicBezTo>
                  <a:pt x="311040" y="42388"/>
                  <a:pt x="314622" y="41194"/>
                  <a:pt x="318204" y="41194"/>
                </a:cubicBezTo>
                <a:cubicBezTo>
                  <a:pt x="324174" y="41194"/>
                  <a:pt x="327756" y="42388"/>
                  <a:pt x="330144" y="47164"/>
                </a:cubicBezTo>
                <a:cubicBezTo>
                  <a:pt x="332532" y="50746"/>
                  <a:pt x="333726" y="55522"/>
                  <a:pt x="333726" y="61492"/>
                </a:cubicBezTo>
                <a:lnTo>
                  <a:pt x="333726" y="97312"/>
                </a:lnTo>
                <a:lnTo>
                  <a:pt x="345666" y="97312"/>
                </a:lnTo>
                <a:lnTo>
                  <a:pt x="345666" y="56716"/>
                </a:lnTo>
                <a:close/>
                <a:moveTo>
                  <a:pt x="217907" y="74626"/>
                </a:moveTo>
                <a:cubicBezTo>
                  <a:pt x="215519" y="78208"/>
                  <a:pt x="213131" y="80596"/>
                  <a:pt x="209549" y="82984"/>
                </a:cubicBezTo>
                <a:cubicBezTo>
                  <a:pt x="205967" y="85372"/>
                  <a:pt x="202385" y="86566"/>
                  <a:pt x="197609" y="86566"/>
                </a:cubicBezTo>
                <a:cubicBezTo>
                  <a:pt x="194027" y="86566"/>
                  <a:pt x="190445" y="85372"/>
                  <a:pt x="186863" y="82984"/>
                </a:cubicBezTo>
                <a:cubicBezTo>
                  <a:pt x="183280" y="80596"/>
                  <a:pt x="180893" y="78208"/>
                  <a:pt x="178505" y="74626"/>
                </a:cubicBezTo>
                <a:cubicBezTo>
                  <a:pt x="176117" y="71044"/>
                  <a:pt x="176117" y="67462"/>
                  <a:pt x="176117" y="63880"/>
                </a:cubicBezTo>
                <a:cubicBezTo>
                  <a:pt x="176117" y="60298"/>
                  <a:pt x="177310" y="55522"/>
                  <a:pt x="178505" y="51940"/>
                </a:cubicBezTo>
                <a:cubicBezTo>
                  <a:pt x="180893" y="48358"/>
                  <a:pt x="183280" y="45970"/>
                  <a:pt x="186863" y="43582"/>
                </a:cubicBezTo>
                <a:cubicBezTo>
                  <a:pt x="190445" y="41194"/>
                  <a:pt x="194027" y="39999"/>
                  <a:pt x="198803" y="39999"/>
                </a:cubicBezTo>
                <a:cubicBezTo>
                  <a:pt x="202385" y="39999"/>
                  <a:pt x="204773" y="39999"/>
                  <a:pt x="208355" y="41194"/>
                </a:cubicBezTo>
                <a:cubicBezTo>
                  <a:pt x="210743" y="42388"/>
                  <a:pt x="213131" y="43582"/>
                  <a:pt x="215519" y="45970"/>
                </a:cubicBezTo>
                <a:cubicBezTo>
                  <a:pt x="217907" y="48358"/>
                  <a:pt x="219101" y="50746"/>
                  <a:pt x="220295" y="53134"/>
                </a:cubicBezTo>
                <a:cubicBezTo>
                  <a:pt x="221489" y="55522"/>
                  <a:pt x="221489" y="59104"/>
                  <a:pt x="221489" y="62686"/>
                </a:cubicBezTo>
                <a:cubicBezTo>
                  <a:pt x="221489" y="67462"/>
                  <a:pt x="220295" y="71044"/>
                  <a:pt x="217907" y="74626"/>
                </a:cubicBezTo>
                <a:moveTo>
                  <a:pt x="233429" y="31642"/>
                </a:moveTo>
                <a:lnTo>
                  <a:pt x="221489" y="31642"/>
                </a:lnTo>
                <a:lnTo>
                  <a:pt x="221489" y="41194"/>
                </a:lnTo>
                <a:lnTo>
                  <a:pt x="221489" y="41194"/>
                </a:lnTo>
                <a:cubicBezTo>
                  <a:pt x="220295" y="38805"/>
                  <a:pt x="217907" y="36418"/>
                  <a:pt x="215519" y="35223"/>
                </a:cubicBezTo>
                <a:cubicBezTo>
                  <a:pt x="213131" y="34029"/>
                  <a:pt x="210743" y="32835"/>
                  <a:pt x="208355" y="31642"/>
                </a:cubicBezTo>
                <a:cubicBezTo>
                  <a:pt x="205967" y="30448"/>
                  <a:pt x="202385" y="30448"/>
                  <a:pt x="199997" y="30448"/>
                </a:cubicBezTo>
                <a:cubicBezTo>
                  <a:pt x="195221" y="30448"/>
                  <a:pt x="190445" y="31642"/>
                  <a:pt x="186863" y="32835"/>
                </a:cubicBezTo>
                <a:cubicBezTo>
                  <a:pt x="182087" y="34029"/>
                  <a:pt x="178505" y="36418"/>
                  <a:pt x="176117" y="39999"/>
                </a:cubicBezTo>
                <a:cubicBezTo>
                  <a:pt x="172534" y="43582"/>
                  <a:pt x="170147" y="47164"/>
                  <a:pt x="168953" y="50746"/>
                </a:cubicBezTo>
                <a:cubicBezTo>
                  <a:pt x="167758" y="55522"/>
                  <a:pt x="166564" y="59104"/>
                  <a:pt x="166564" y="63880"/>
                </a:cubicBezTo>
                <a:cubicBezTo>
                  <a:pt x="166564" y="68656"/>
                  <a:pt x="167758" y="73432"/>
                  <a:pt x="168953" y="77014"/>
                </a:cubicBezTo>
                <a:cubicBezTo>
                  <a:pt x="170147" y="81790"/>
                  <a:pt x="173729" y="85372"/>
                  <a:pt x="176117" y="87760"/>
                </a:cubicBezTo>
                <a:cubicBezTo>
                  <a:pt x="179699" y="91342"/>
                  <a:pt x="183280" y="93730"/>
                  <a:pt x="186863" y="94924"/>
                </a:cubicBezTo>
                <a:cubicBezTo>
                  <a:pt x="191639" y="96118"/>
                  <a:pt x="195221" y="97312"/>
                  <a:pt x="199997" y="97312"/>
                </a:cubicBezTo>
                <a:cubicBezTo>
                  <a:pt x="204773" y="97312"/>
                  <a:pt x="208355" y="96118"/>
                  <a:pt x="213131" y="94924"/>
                </a:cubicBezTo>
                <a:cubicBezTo>
                  <a:pt x="216713" y="92536"/>
                  <a:pt x="220295" y="90148"/>
                  <a:pt x="222683" y="86566"/>
                </a:cubicBezTo>
                <a:lnTo>
                  <a:pt x="222683" y="86566"/>
                </a:lnTo>
                <a:lnTo>
                  <a:pt x="222683" y="96118"/>
                </a:lnTo>
                <a:lnTo>
                  <a:pt x="234623" y="96118"/>
                </a:lnTo>
                <a:lnTo>
                  <a:pt x="234623" y="31642"/>
                </a:lnTo>
                <a:close/>
                <a:moveTo>
                  <a:pt x="152236" y="8955"/>
                </a:moveTo>
                <a:lnTo>
                  <a:pt x="140296" y="8955"/>
                </a:lnTo>
                <a:lnTo>
                  <a:pt x="140296" y="94924"/>
                </a:lnTo>
                <a:lnTo>
                  <a:pt x="152236" y="94924"/>
                </a:lnTo>
                <a:lnTo>
                  <a:pt x="152236" y="8955"/>
                </a:lnTo>
                <a:close/>
                <a:moveTo>
                  <a:pt x="135520" y="31642"/>
                </a:moveTo>
                <a:lnTo>
                  <a:pt x="123580" y="31642"/>
                </a:lnTo>
                <a:lnTo>
                  <a:pt x="123580" y="28059"/>
                </a:lnTo>
                <a:cubicBezTo>
                  <a:pt x="123580" y="23283"/>
                  <a:pt x="127162" y="20895"/>
                  <a:pt x="135520" y="20895"/>
                </a:cubicBezTo>
                <a:lnTo>
                  <a:pt x="135520" y="10149"/>
                </a:lnTo>
                <a:cubicBezTo>
                  <a:pt x="133132" y="10149"/>
                  <a:pt x="130744" y="10149"/>
                  <a:pt x="129550" y="10149"/>
                </a:cubicBezTo>
                <a:cubicBezTo>
                  <a:pt x="128356" y="10149"/>
                  <a:pt x="125968" y="10149"/>
                  <a:pt x="124774" y="11343"/>
                </a:cubicBezTo>
                <a:cubicBezTo>
                  <a:pt x="123580" y="11343"/>
                  <a:pt x="121192" y="12537"/>
                  <a:pt x="119998" y="13731"/>
                </a:cubicBezTo>
                <a:cubicBezTo>
                  <a:pt x="115222" y="17313"/>
                  <a:pt x="111640" y="22089"/>
                  <a:pt x="111640" y="29253"/>
                </a:cubicBezTo>
                <a:lnTo>
                  <a:pt x="111640" y="32835"/>
                </a:lnTo>
                <a:lnTo>
                  <a:pt x="105670" y="32835"/>
                </a:lnTo>
                <a:lnTo>
                  <a:pt x="105670" y="43582"/>
                </a:lnTo>
                <a:lnTo>
                  <a:pt x="111640" y="43582"/>
                </a:lnTo>
                <a:lnTo>
                  <a:pt x="111640" y="97312"/>
                </a:lnTo>
                <a:lnTo>
                  <a:pt x="123580" y="97312"/>
                </a:lnTo>
                <a:lnTo>
                  <a:pt x="123580" y="43582"/>
                </a:lnTo>
                <a:lnTo>
                  <a:pt x="135520" y="43582"/>
                </a:lnTo>
                <a:lnTo>
                  <a:pt x="135520" y="31642"/>
                </a:lnTo>
                <a:close/>
                <a:moveTo>
                  <a:pt x="96118" y="57910"/>
                </a:moveTo>
                <a:cubicBezTo>
                  <a:pt x="96118" y="50746"/>
                  <a:pt x="94924" y="45970"/>
                  <a:pt x="92536" y="41194"/>
                </a:cubicBezTo>
                <a:cubicBezTo>
                  <a:pt x="91342" y="38805"/>
                  <a:pt x="88954" y="36418"/>
                  <a:pt x="86566" y="35223"/>
                </a:cubicBezTo>
                <a:cubicBezTo>
                  <a:pt x="84178" y="34029"/>
                  <a:pt x="81790" y="31642"/>
                  <a:pt x="78208" y="31642"/>
                </a:cubicBezTo>
                <a:cubicBezTo>
                  <a:pt x="75819" y="30448"/>
                  <a:pt x="72238" y="30448"/>
                  <a:pt x="68656" y="30448"/>
                </a:cubicBezTo>
                <a:cubicBezTo>
                  <a:pt x="65073" y="30448"/>
                  <a:pt x="61492" y="31642"/>
                  <a:pt x="57909" y="32835"/>
                </a:cubicBezTo>
                <a:cubicBezTo>
                  <a:pt x="54327" y="34029"/>
                  <a:pt x="51939" y="36418"/>
                  <a:pt x="49551" y="38805"/>
                </a:cubicBezTo>
                <a:lnTo>
                  <a:pt x="49551" y="38805"/>
                </a:lnTo>
                <a:lnTo>
                  <a:pt x="49551" y="31642"/>
                </a:lnTo>
                <a:lnTo>
                  <a:pt x="37611" y="31642"/>
                </a:lnTo>
                <a:lnTo>
                  <a:pt x="37611" y="96118"/>
                </a:lnTo>
                <a:lnTo>
                  <a:pt x="49551" y="96118"/>
                </a:lnTo>
                <a:lnTo>
                  <a:pt x="49551" y="60298"/>
                </a:lnTo>
                <a:cubicBezTo>
                  <a:pt x="49551" y="54328"/>
                  <a:pt x="50745" y="49552"/>
                  <a:pt x="54327" y="45970"/>
                </a:cubicBezTo>
                <a:cubicBezTo>
                  <a:pt x="56716" y="42388"/>
                  <a:pt x="61492" y="39999"/>
                  <a:pt x="67462" y="39999"/>
                </a:cubicBezTo>
                <a:cubicBezTo>
                  <a:pt x="73432" y="39999"/>
                  <a:pt x="78208" y="42388"/>
                  <a:pt x="80596" y="45970"/>
                </a:cubicBezTo>
                <a:cubicBezTo>
                  <a:pt x="82984" y="49552"/>
                  <a:pt x="84178" y="54328"/>
                  <a:pt x="84178" y="60298"/>
                </a:cubicBezTo>
                <a:lnTo>
                  <a:pt x="84178" y="94924"/>
                </a:lnTo>
                <a:lnTo>
                  <a:pt x="96118" y="94924"/>
                </a:lnTo>
                <a:lnTo>
                  <a:pt x="96118" y="57910"/>
                </a:lnTo>
                <a:close/>
                <a:moveTo>
                  <a:pt x="22089" y="8955"/>
                </a:moveTo>
                <a:lnTo>
                  <a:pt x="8955" y="8955"/>
                </a:lnTo>
                <a:lnTo>
                  <a:pt x="8955" y="94924"/>
                </a:lnTo>
                <a:lnTo>
                  <a:pt x="22089" y="94924"/>
                </a:lnTo>
                <a:lnTo>
                  <a:pt x="22089" y="8955"/>
                </a:lnTo>
                <a:close/>
              </a:path>
            </a:pathLst>
          </a:custGeom>
          <a:solidFill>
            <a:srgbClr val="FDB92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Freeform: Shape 693">
            <a:extLst>
              <a:ext uri="{FF2B5EF4-FFF2-40B4-BE49-F238E27FC236}">
                <a16:creationId xmlns:a16="http://schemas.microsoft.com/office/drawing/2014/main" xmlns="" id="{2D4289CC-EA0D-49B2-8CE2-BD6AE50DFB4D}"/>
              </a:ext>
            </a:extLst>
          </p:cNvPr>
          <p:cNvSpPr/>
          <p:nvPr/>
        </p:nvSpPr>
        <p:spPr>
          <a:xfrm>
            <a:off x="6232453" y="3673900"/>
            <a:ext cx="281767" cy="281767"/>
          </a:xfrm>
          <a:custGeom>
            <a:avLst/>
            <a:gdLst>
              <a:gd name="connsiteX0" fmla="*/ 285667 w 286562"/>
              <a:gd name="connsiteY0" fmla="*/ 145968 h 286562"/>
              <a:gd name="connsiteX1" fmla="*/ 145968 w 286562"/>
              <a:gd name="connsiteY1" fmla="*/ 285667 h 286562"/>
              <a:gd name="connsiteX2" fmla="*/ 6269 w 286562"/>
              <a:gd name="connsiteY2" fmla="*/ 145968 h 286562"/>
              <a:gd name="connsiteX3" fmla="*/ 145968 w 286562"/>
              <a:gd name="connsiteY3" fmla="*/ 6269 h 286562"/>
              <a:gd name="connsiteX4" fmla="*/ 285667 w 286562"/>
              <a:gd name="connsiteY4" fmla="*/ 145968 h 28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562" h="286562">
                <a:moveTo>
                  <a:pt x="285667" y="145968"/>
                </a:moveTo>
                <a:cubicBezTo>
                  <a:pt x="285667" y="223579"/>
                  <a:pt x="222385" y="285667"/>
                  <a:pt x="145968" y="285667"/>
                </a:cubicBezTo>
                <a:cubicBezTo>
                  <a:pt x="68357" y="285667"/>
                  <a:pt x="6269" y="222385"/>
                  <a:pt x="6269" y="145968"/>
                </a:cubicBezTo>
                <a:cubicBezTo>
                  <a:pt x="6269" y="68357"/>
                  <a:pt x="69551" y="6269"/>
                  <a:pt x="145968" y="6269"/>
                </a:cubicBezTo>
                <a:cubicBezTo>
                  <a:pt x="222385" y="6269"/>
                  <a:pt x="285667" y="69551"/>
                  <a:pt x="285667" y="145968"/>
                </a:cubicBezTo>
                <a:close/>
              </a:path>
            </a:pathLst>
          </a:custGeom>
          <a:solidFill>
            <a:srgbClr val="629241"/>
          </a:solidFill>
          <a:ln w="6667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w="50800" h="25400"/>
          </a:sp3d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Freeform: Shape 700">
            <a:extLst>
              <a:ext uri="{FF2B5EF4-FFF2-40B4-BE49-F238E27FC236}">
                <a16:creationId xmlns:a16="http://schemas.microsoft.com/office/drawing/2014/main" xmlns="" id="{38278FD6-0FA4-48DB-A025-4AF4376E5C1B}"/>
              </a:ext>
            </a:extLst>
          </p:cNvPr>
          <p:cNvSpPr/>
          <p:nvPr/>
        </p:nvSpPr>
        <p:spPr>
          <a:xfrm>
            <a:off x="7297005" y="3563246"/>
            <a:ext cx="152624" cy="82182"/>
          </a:xfrm>
          <a:custGeom>
            <a:avLst/>
            <a:gdLst>
              <a:gd name="connsiteX0" fmla="*/ 80596 w 155221"/>
              <a:gd name="connsiteY0" fmla="*/ 8955 h 83580"/>
              <a:gd name="connsiteX1" fmla="*/ 8955 w 155221"/>
              <a:gd name="connsiteY1" fmla="*/ 84178 h 83580"/>
              <a:gd name="connsiteX2" fmla="*/ 151043 w 155221"/>
              <a:gd name="connsiteY2" fmla="*/ 84178 h 8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221" h="83580">
                <a:moveTo>
                  <a:pt x="80596" y="8955"/>
                </a:moveTo>
                <a:lnTo>
                  <a:pt x="8955" y="84178"/>
                </a:lnTo>
                <a:lnTo>
                  <a:pt x="151043" y="84178"/>
                </a:lnTo>
                <a:close/>
              </a:path>
            </a:pathLst>
          </a:custGeom>
          <a:solidFill>
            <a:srgbClr val="64707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Freeform: Shape 701">
            <a:extLst>
              <a:ext uri="{FF2B5EF4-FFF2-40B4-BE49-F238E27FC236}">
                <a16:creationId xmlns:a16="http://schemas.microsoft.com/office/drawing/2014/main" xmlns="" id="{037E404D-DB88-4708-9FD7-4364B79C4AFA}"/>
              </a:ext>
            </a:extLst>
          </p:cNvPr>
          <p:cNvSpPr/>
          <p:nvPr/>
        </p:nvSpPr>
        <p:spPr>
          <a:xfrm>
            <a:off x="7297005" y="3056066"/>
            <a:ext cx="152624" cy="82182"/>
          </a:xfrm>
          <a:custGeom>
            <a:avLst/>
            <a:gdLst>
              <a:gd name="connsiteX0" fmla="*/ 80596 w 155221"/>
              <a:gd name="connsiteY0" fmla="*/ 84178 h 83580"/>
              <a:gd name="connsiteX1" fmla="*/ 151043 w 155221"/>
              <a:gd name="connsiteY1" fmla="*/ 8955 h 83580"/>
              <a:gd name="connsiteX2" fmla="*/ 8955 w 155221"/>
              <a:gd name="connsiteY2" fmla="*/ 8955 h 8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221" h="83580">
                <a:moveTo>
                  <a:pt x="80596" y="84178"/>
                </a:moveTo>
                <a:lnTo>
                  <a:pt x="151043" y="8955"/>
                </a:lnTo>
                <a:lnTo>
                  <a:pt x="8955" y="8955"/>
                </a:lnTo>
                <a:close/>
              </a:path>
            </a:pathLst>
          </a:custGeom>
          <a:solidFill>
            <a:srgbClr val="64707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Freeform: Shape 710">
            <a:extLst>
              <a:ext uri="{FF2B5EF4-FFF2-40B4-BE49-F238E27FC236}">
                <a16:creationId xmlns:a16="http://schemas.microsoft.com/office/drawing/2014/main" xmlns="" id="{C6C8AA4D-E23C-4A4D-95D4-55D87BC5272F}"/>
              </a:ext>
            </a:extLst>
          </p:cNvPr>
          <p:cNvSpPr/>
          <p:nvPr/>
        </p:nvSpPr>
        <p:spPr>
          <a:xfrm>
            <a:off x="7002324" y="3299090"/>
            <a:ext cx="739639" cy="93922"/>
          </a:xfrm>
          <a:custGeom>
            <a:avLst/>
            <a:gdLst>
              <a:gd name="connsiteX0" fmla="*/ 754018 w 752227"/>
              <a:gd name="connsiteY0" fmla="*/ 57910 h 95520"/>
              <a:gd name="connsiteX1" fmla="*/ 750436 w 752227"/>
              <a:gd name="connsiteY1" fmla="*/ 41194 h 95520"/>
              <a:gd name="connsiteX2" fmla="*/ 744466 w 752227"/>
              <a:gd name="connsiteY2" fmla="*/ 35223 h 95520"/>
              <a:gd name="connsiteX3" fmla="*/ 736108 w 752227"/>
              <a:gd name="connsiteY3" fmla="*/ 31642 h 95520"/>
              <a:gd name="connsiteX4" fmla="*/ 726556 w 752227"/>
              <a:gd name="connsiteY4" fmla="*/ 30448 h 95520"/>
              <a:gd name="connsiteX5" fmla="*/ 715810 w 752227"/>
              <a:gd name="connsiteY5" fmla="*/ 32835 h 95520"/>
              <a:gd name="connsiteX6" fmla="*/ 707452 w 752227"/>
              <a:gd name="connsiteY6" fmla="*/ 38805 h 95520"/>
              <a:gd name="connsiteX7" fmla="*/ 707452 w 752227"/>
              <a:gd name="connsiteY7" fmla="*/ 38805 h 95520"/>
              <a:gd name="connsiteX8" fmla="*/ 707452 w 752227"/>
              <a:gd name="connsiteY8" fmla="*/ 31642 h 95520"/>
              <a:gd name="connsiteX9" fmla="*/ 695512 w 752227"/>
              <a:gd name="connsiteY9" fmla="*/ 31642 h 95520"/>
              <a:gd name="connsiteX10" fmla="*/ 695512 w 752227"/>
              <a:gd name="connsiteY10" fmla="*/ 96118 h 95520"/>
              <a:gd name="connsiteX11" fmla="*/ 707452 w 752227"/>
              <a:gd name="connsiteY11" fmla="*/ 96118 h 95520"/>
              <a:gd name="connsiteX12" fmla="*/ 707452 w 752227"/>
              <a:gd name="connsiteY12" fmla="*/ 60298 h 95520"/>
              <a:gd name="connsiteX13" fmla="*/ 712228 w 752227"/>
              <a:gd name="connsiteY13" fmla="*/ 45970 h 95520"/>
              <a:gd name="connsiteX14" fmla="*/ 725362 w 752227"/>
              <a:gd name="connsiteY14" fmla="*/ 39999 h 95520"/>
              <a:gd name="connsiteX15" fmla="*/ 738496 w 752227"/>
              <a:gd name="connsiteY15" fmla="*/ 45970 h 95520"/>
              <a:gd name="connsiteX16" fmla="*/ 742078 w 752227"/>
              <a:gd name="connsiteY16" fmla="*/ 60298 h 95520"/>
              <a:gd name="connsiteX17" fmla="*/ 742078 w 752227"/>
              <a:gd name="connsiteY17" fmla="*/ 94924 h 95520"/>
              <a:gd name="connsiteX18" fmla="*/ 754018 w 752227"/>
              <a:gd name="connsiteY18" fmla="*/ 94924 h 95520"/>
              <a:gd name="connsiteX19" fmla="*/ 754018 w 752227"/>
              <a:gd name="connsiteY19" fmla="*/ 57910 h 95520"/>
              <a:gd name="connsiteX20" fmla="*/ 669243 w 752227"/>
              <a:gd name="connsiteY20" fmla="*/ 74626 h 95520"/>
              <a:gd name="connsiteX21" fmla="*/ 660885 w 752227"/>
              <a:gd name="connsiteY21" fmla="*/ 82984 h 95520"/>
              <a:gd name="connsiteX22" fmla="*/ 648945 w 752227"/>
              <a:gd name="connsiteY22" fmla="*/ 86566 h 95520"/>
              <a:gd name="connsiteX23" fmla="*/ 637005 w 752227"/>
              <a:gd name="connsiteY23" fmla="*/ 82984 h 95520"/>
              <a:gd name="connsiteX24" fmla="*/ 628647 w 752227"/>
              <a:gd name="connsiteY24" fmla="*/ 74626 h 95520"/>
              <a:gd name="connsiteX25" fmla="*/ 625065 w 752227"/>
              <a:gd name="connsiteY25" fmla="*/ 62686 h 95520"/>
              <a:gd name="connsiteX26" fmla="*/ 628647 w 752227"/>
              <a:gd name="connsiteY26" fmla="*/ 50746 h 95520"/>
              <a:gd name="connsiteX27" fmla="*/ 637005 w 752227"/>
              <a:gd name="connsiteY27" fmla="*/ 42388 h 95520"/>
              <a:gd name="connsiteX28" fmla="*/ 648945 w 752227"/>
              <a:gd name="connsiteY28" fmla="*/ 38805 h 95520"/>
              <a:gd name="connsiteX29" fmla="*/ 657303 w 752227"/>
              <a:gd name="connsiteY29" fmla="*/ 39999 h 95520"/>
              <a:gd name="connsiteX30" fmla="*/ 664467 w 752227"/>
              <a:gd name="connsiteY30" fmla="*/ 44775 h 95520"/>
              <a:gd name="connsiteX31" fmla="*/ 669243 w 752227"/>
              <a:gd name="connsiteY31" fmla="*/ 51940 h 95520"/>
              <a:gd name="connsiteX32" fmla="*/ 670437 w 752227"/>
              <a:gd name="connsiteY32" fmla="*/ 60298 h 95520"/>
              <a:gd name="connsiteX33" fmla="*/ 669243 w 752227"/>
              <a:gd name="connsiteY33" fmla="*/ 74626 h 95520"/>
              <a:gd name="connsiteX34" fmla="*/ 681184 w 752227"/>
              <a:gd name="connsiteY34" fmla="*/ 49552 h 95520"/>
              <a:gd name="connsiteX35" fmla="*/ 674019 w 752227"/>
              <a:gd name="connsiteY35" fmla="*/ 38805 h 95520"/>
              <a:gd name="connsiteX36" fmla="*/ 663273 w 752227"/>
              <a:gd name="connsiteY36" fmla="*/ 31642 h 95520"/>
              <a:gd name="connsiteX37" fmla="*/ 650139 w 752227"/>
              <a:gd name="connsiteY37" fmla="*/ 29253 h 95520"/>
              <a:gd name="connsiteX38" fmla="*/ 637005 w 752227"/>
              <a:gd name="connsiteY38" fmla="*/ 31642 h 95520"/>
              <a:gd name="connsiteX39" fmla="*/ 626259 w 752227"/>
              <a:gd name="connsiteY39" fmla="*/ 38805 h 95520"/>
              <a:gd name="connsiteX40" fmla="*/ 619095 w 752227"/>
              <a:gd name="connsiteY40" fmla="*/ 49552 h 95520"/>
              <a:gd name="connsiteX41" fmla="*/ 616707 w 752227"/>
              <a:gd name="connsiteY41" fmla="*/ 62686 h 95520"/>
              <a:gd name="connsiteX42" fmla="*/ 621483 w 752227"/>
              <a:gd name="connsiteY42" fmla="*/ 79402 h 95520"/>
              <a:gd name="connsiteX43" fmla="*/ 634617 w 752227"/>
              <a:gd name="connsiteY43" fmla="*/ 92536 h 95520"/>
              <a:gd name="connsiteX44" fmla="*/ 652527 w 752227"/>
              <a:gd name="connsiteY44" fmla="*/ 97312 h 95520"/>
              <a:gd name="connsiteX45" fmla="*/ 665662 w 752227"/>
              <a:gd name="connsiteY45" fmla="*/ 94924 h 95520"/>
              <a:gd name="connsiteX46" fmla="*/ 676408 w 752227"/>
              <a:gd name="connsiteY46" fmla="*/ 87760 h 95520"/>
              <a:gd name="connsiteX47" fmla="*/ 684765 w 752227"/>
              <a:gd name="connsiteY47" fmla="*/ 77014 h 95520"/>
              <a:gd name="connsiteX48" fmla="*/ 688348 w 752227"/>
              <a:gd name="connsiteY48" fmla="*/ 61492 h 95520"/>
              <a:gd name="connsiteX49" fmla="*/ 681184 w 752227"/>
              <a:gd name="connsiteY49" fmla="*/ 49552 h 95520"/>
              <a:gd name="connsiteX50" fmla="*/ 602379 w 752227"/>
              <a:gd name="connsiteY50" fmla="*/ 31642 h 95520"/>
              <a:gd name="connsiteX51" fmla="*/ 590439 w 752227"/>
              <a:gd name="connsiteY51" fmla="*/ 31642 h 95520"/>
              <a:gd name="connsiteX52" fmla="*/ 590439 w 752227"/>
              <a:gd name="connsiteY52" fmla="*/ 96118 h 95520"/>
              <a:gd name="connsiteX53" fmla="*/ 602379 w 752227"/>
              <a:gd name="connsiteY53" fmla="*/ 96118 h 95520"/>
              <a:gd name="connsiteX54" fmla="*/ 602379 w 752227"/>
              <a:gd name="connsiteY54" fmla="*/ 31642 h 95520"/>
              <a:gd name="connsiteX55" fmla="*/ 602379 w 752227"/>
              <a:gd name="connsiteY55" fmla="*/ 8955 h 95520"/>
              <a:gd name="connsiteX56" fmla="*/ 590439 w 752227"/>
              <a:gd name="connsiteY56" fmla="*/ 8955 h 95520"/>
              <a:gd name="connsiteX57" fmla="*/ 590439 w 752227"/>
              <a:gd name="connsiteY57" fmla="*/ 23283 h 95520"/>
              <a:gd name="connsiteX58" fmla="*/ 602379 w 752227"/>
              <a:gd name="connsiteY58" fmla="*/ 23283 h 95520"/>
              <a:gd name="connsiteX59" fmla="*/ 602379 w 752227"/>
              <a:gd name="connsiteY59" fmla="*/ 8955 h 95520"/>
              <a:gd name="connsiteX60" fmla="*/ 582081 w 752227"/>
              <a:gd name="connsiteY60" fmla="*/ 31642 h 95520"/>
              <a:gd name="connsiteX61" fmla="*/ 571334 w 752227"/>
              <a:gd name="connsiteY61" fmla="*/ 31642 h 95520"/>
              <a:gd name="connsiteX62" fmla="*/ 571334 w 752227"/>
              <a:gd name="connsiteY62" fmla="*/ 10149 h 95520"/>
              <a:gd name="connsiteX63" fmla="*/ 559394 w 752227"/>
              <a:gd name="connsiteY63" fmla="*/ 10149 h 95520"/>
              <a:gd name="connsiteX64" fmla="*/ 559394 w 752227"/>
              <a:gd name="connsiteY64" fmla="*/ 31642 h 95520"/>
              <a:gd name="connsiteX65" fmla="*/ 551036 w 752227"/>
              <a:gd name="connsiteY65" fmla="*/ 31642 h 95520"/>
              <a:gd name="connsiteX66" fmla="*/ 551036 w 752227"/>
              <a:gd name="connsiteY66" fmla="*/ 42388 h 95520"/>
              <a:gd name="connsiteX67" fmla="*/ 559394 w 752227"/>
              <a:gd name="connsiteY67" fmla="*/ 42388 h 95520"/>
              <a:gd name="connsiteX68" fmla="*/ 559394 w 752227"/>
              <a:gd name="connsiteY68" fmla="*/ 96118 h 95520"/>
              <a:gd name="connsiteX69" fmla="*/ 571334 w 752227"/>
              <a:gd name="connsiteY69" fmla="*/ 96118 h 95520"/>
              <a:gd name="connsiteX70" fmla="*/ 571334 w 752227"/>
              <a:gd name="connsiteY70" fmla="*/ 42388 h 95520"/>
              <a:gd name="connsiteX71" fmla="*/ 582081 w 752227"/>
              <a:gd name="connsiteY71" fmla="*/ 42388 h 95520"/>
              <a:gd name="connsiteX72" fmla="*/ 582081 w 752227"/>
              <a:gd name="connsiteY72" fmla="*/ 31642 h 95520"/>
              <a:gd name="connsiteX73" fmla="*/ 525962 w 752227"/>
              <a:gd name="connsiteY73" fmla="*/ 74626 h 95520"/>
              <a:gd name="connsiteX74" fmla="*/ 517604 w 752227"/>
              <a:gd name="connsiteY74" fmla="*/ 82984 h 95520"/>
              <a:gd name="connsiteX75" fmla="*/ 505664 w 752227"/>
              <a:gd name="connsiteY75" fmla="*/ 86566 h 95520"/>
              <a:gd name="connsiteX76" fmla="*/ 494918 w 752227"/>
              <a:gd name="connsiteY76" fmla="*/ 82984 h 95520"/>
              <a:gd name="connsiteX77" fmla="*/ 486560 w 752227"/>
              <a:gd name="connsiteY77" fmla="*/ 74626 h 95520"/>
              <a:gd name="connsiteX78" fmla="*/ 484172 w 752227"/>
              <a:gd name="connsiteY78" fmla="*/ 63880 h 95520"/>
              <a:gd name="connsiteX79" fmla="*/ 486560 w 752227"/>
              <a:gd name="connsiteY79" fmla="*/ 51940 h 95520"/>
              <a:gd name="connsiteX80" fmla="*/ 494918 w 752227"/>
              <a:gd name="connsiteY80" fmla="*/ 43582 h 95520"/>
              <a:gd name="connsiteX81" fmla="*/ 506858 w 752227"/>
              <a:gd name="connsiteY81" fmla="*/ 39999 h 95520"/>
              <a:gd name="connsiteX82" fmla="*/ 516410 w 752227"/>
              <a:gd name="connsiteY82" fmla="*/ 41194 h 95520"/>
              <a:gd name="connsiteX83" fmla="*/ 523574 w 752227"/>
              <a:gd name="connsiteY83" fmla="*/ 45970 h 95520"/>
              <a:gd name="connsiteX84" fmla="*/ 528350 w 752227"/>
              <a:gd name="connsiteY84" fmla="*/ 53134 h 95520"/>
              <a:gd name="connsiteX85" fmla="*/ 529544 w 752227"/>
              <a:gd name="connsiteY85" fmla="*/ 62686 h 95520"/>
              <a:gd name="connsiteX86" fmla="*/ 525962 w 752227"/>
              <a:gd name="connsiteY86" fmla="*/ 74626 h 95520"/>
              <a:gd name="connsiteX87" fmla="*/ 541484 w 752227"/>
              <a:gd name="connsiteY87" fmla="*/ 31642 h 95520"/>
              <a:gd name="connsiteX88" fmla="*/ 529544 w 752227"/>
              <a:gd name="connsiteY88" fmla="*/ 31642 h 95520"/>
              <a:gd name="connsiteX89" fmla="*/ 529544 w 752227"/>
              <a:gd name="connsiteY89" fmla="*/ 41194 h 95520"/>
              <a:gd name="connsiteX90" fmla="*/ 529544 w 752227"/>
              <a:gd name="connsiteY90" fmla="*/ 41194 h 95520"/>
              <a:gd name="connsiteX91" fmla="*/ 523574 w 752227"/>
              <a:gd name="connsiteY91" fmla="*/ 35223 h 95520"/>
              <a:gd name="connsiteX92" fmla="*/ 516410 w 752227"/>
              <a:gd name="connsiteY92" fmla="*/ 31642 h 95520"/>
              <a:gd name="connsiteX93" fmla="*/ 508052 w 752227"/>
              <a:gd name="connsiteY93" fmla="*/ 30448 h 95520"/>
              <a:gd name="connsiteX94" fmla="*/ 494918 w 752227"/>
              <a:gd name="connsiteY94" fmla="*/ 32835 h 95520"/>
              <a:gd name="connsiteX95" fmla="*/ 484172 w 752227"/>
              <a:gd name="connsiteY95" fmla="*/ 39999 h 95520"/>
              <a:gd name="connsiteX96" fmla="*/ 477007 w 752227"/>
              <a:gd name="connsiteY96" fmla="*/ 50746 h 95520"/>
              <a:gd name="connsiteX97" fmla="*/ 474620 w 752227"/>
              <a:gd name="connsiteY97" fmla="*/ 63880 h 95520"/>
              <a:gd name="connsiteX98" fmla="*/ 477007 w 752227"/>
              <a:gd name="connsiteY98" fmla="*/ 77014 h 95520"/>
              <a:gd name="connsiteX99" fmla="*/ 484172 w 752227"/>
              <a:gd name="connsiteY99" fmla="*/ 87760 h 95520"/>
              <a:gd name="connsiteX100" fmla="*/ 494918 w 752227"/>
              <a:gd name="connsiteY100" fmla="*/ 94924 h 95520"/>
              <a:gd name="connsiteX101" fmla="*/ 508052 w 752227"/>
              <a:gd name="connsiteY101" fmla="*/ 97312 h 95520"/>
              <a:gd name="connsiteX102" fmla="*/ 521186 w 752227"/>
              <a:gd name="connsiteY102" fmla="*/ 94924 h 95520"/>
              <a:gd name="connsiteX103" fmla="*/ 530738 w 752227"/>
              <a:gd name="connsiteY103" fmla="*/ 86566 h 95520"/>
              <a:gd name="connsiteX104" fmla="*/ 530738 w 752227"/>
              <a:gd name="connsiteY104" fmla="*/ 86566 h 95520"/>
              <a:gd name="connsiteX105" fmla="*/ 530738 w 752227"/>
              <a:gd name="connsiteY105" fmla="*/ 96118 h 95520"/>
              <a:gd name="connsiteX106" fmla="*/ 542678 w 752227"/>
              <a:gd name="connsiteY106" fmla="*/ 96118 h 95520"/>
              <a:gd name="connsiteX107" fmla="*/ 542678 w 752227"/>
              <a:gd name="connsiteY107" fmla="*/ 31642 h 95520"/>
              <a:gd name="connsiteX108" fmla="*/ 460291 w 752227"/>
              <a:gd name="connsiteY108" fmla="*/ 56716 h 95520"/>
              <a:gd name="connsiteX109" fmla="*/ 456709 w 752227"/>
              <a:gd name="connsiteY109" fmla="*/ 42388 h 95520"/>
              <a:gd name="connsiteX110" fmla="*/ 447157 w 752227"/>
              <a:gd name="connsiteY110" fmla="*/ 32835 h 95520"/>
              <a:gd name="connsiteX111" fmla="*/ 432829 w 752227"/>
              <a:gd name="connsiteY111" fmla="*/ 29253 h 95520"/>
              <a:gd name="connsiteX112" fmla="*/ 420889 w 752227"/>
              <a:gd name="connsiteY112" fmla="*/ 31642 h 95520"/>
              <a:gd name="connsiteX113" fmla="*/ 412531 w 752227"/>
              <a:gd name="connsiteY113" fmla="*/ 39999 h 95520"/>
              <a:gd name="connsiteX114" fmla="*/ 404173 w 752227"/>
              <a:gd name="connsiteY114" fmla="*/ 31642 h 95520"/>
              <a:gd name="connsiteX115" fmla="*/ 392233 w 752227"/>
              <a:gd name="connsiteY115" fmla="*/ 29253 h 95520"/>
              <a:gd name="connsiteX116" fmla="*/ 381487 w 752227"/>
              <a:gd name="connsiteY116" fmla="*/ 31642 h 95520"/>
              <a:gd name="connsiteX117" fmla="*/ 373129 w 752227"/>
              <a:gd name="connsiteY117" fmla="*/ 38805 h 95520"/>
              <a:gd name="connsiteX118" fmla="*/ 373129 w 752227"/>
              <a:gd name="connsiteY118" fmla="*/ 38805 h 95520"/>
              <a:gd name="connsiteX119" fmla="*/ 373129 w 752227"/>
              <a:gd name="connsiteY119" fmla="*/ 31642 h 95520"/>
              <a:gd name="connsiteX120" fmla="*/ 362382 w 752227"/>
              <a:gd name="connsiteY120" fmla="*/ 31642 h 95520"/>
              <a:gd name="connsiteX121" fmla="*/ 362382 w 752227"/>
              <a:gd name="connsiteY121" fmla="*/ 96118 h 95520"/>
              <a:gd name="connsiteX122" fmla="*/ 374322 w 752227"/>
              <a:gd name="connsiteY122" fmla="*/ 96118 h 95520"/>
              <a:gd name="connsiteX123" fmla="*/ 374322 w 752227"/>
              <a:gd name="connsiteY123" fmla="*/ 60298 h 95520"/>
              <a:gd name="connsiteX124" fmla="*/ 389845 w 752227"/>
              <a:gd name="connsiteY124" fmla="*/ 41194 h 95520"/>
              <a:gd name="connsiteX125" fmla="*/ 401785 w 752227"/>
              <a:gd name="connsiteY125" fmla="*/ 47164 h 95520"/>
              <a:gd name="connsiteX126" fmla="*/ 404173 w 752227"/>
              <a:gd name="connsiteY126" fmla="*/ 53134 h 95520"/>
              <a:gd name="connsiteX127" fmla="*/ 404173 w 752227"/>
              <a:gd name="connsiteY127" fmla="*/ 60298 h 95520"/>
              <a:gd name="connsiteX128" fmla="*/ 404173 w 752227"/>
              <a:gd name="connsiteY128" fmla="*/ 96118 h 95520"/>
              <a:gd name="connsiteX129" fmla="*/ 416113 w 752227"/>
              <a:gd name="connsiteY129" fmla="*/ 96118 h 95520"/>
              <a:gd name="connsiteX130" fmla="*/ 416113 w 752227"/>
              <a:gd name="connsiteY130" fmla="*/ 60298 h 95520"/>
              <a:gd name="connsiteX131" fmla="*/ 417307 w 752227"/>
              <a:gd name="connsiteY131" fmla="*/ 50746 h 95520"/>
              <a:gd name="connsiteX132" fmla="*/ 422083 w 752227"/>
              <a:gd name="connsiteY132" fmla="*/ 43582 h 95520"/>
              <a:gd name="connsiteX133" fmla="*/ 431635 w 752227"/>
              <a:gd name="connsiteY133" fmla="*/ 41194 h 95520"/>
              <a:gd name="connsiteX134" fmla="*/ 443575 w 752227"/>
              <a:gd name="connsiteY134" fmla="*/ 47164 h 95520"/>
              <a:gd name="connsiteX135" fmla="*/ 447157 w 752227"/>
              <a:gd name="connsiteY135" fmla="*/ 61492 h 95520"/>
              <a:gd name="connsiteX136" fmla="*/ 447157 w 752227"/>
              <a:gd name="connsiteY136" fmla="*/ 97312 h 95520"/>
              <a:gd name="connsiteX137" fmla="*/ 459097 w 752227"/>
              <a:gd name="connsiteY137" fmla="*/ 97312 h 95520"/>
              <a:gd name="connsiteX138" fmla="*/ 459097 w 752227"/>
              <a:gd name="connsiteY138" fmla="*/ 56716 h 95520"/>
              <a:gd name="connsiteX139" fmla="*/ 346860 w 752227"/>
              <a:gd name="connsiteY139" fmla="*/ 56716 h 95520"/>
              <a:gd name="connsiteX140" fmla="*/ 343278 w 752227"/>
              <a:gd name="connsiteY140" fmla="*/ 42388 h 95520"/>
              <a:gd name="connsiteX141" fmla="*/ 333726 w 752227"/>
              <a:gd name="connsiteY141" fmla="*/ 32835 h 95520"/>
              <a:gd name="connsiteX142" fmla="*/ 319398 w 752227"/>
              <a:gd name="connsiteY142" fmla="*/ 29253 h 95520"/>
              <a:gd name="connsiteX143" fmla="*/ 307458 w 752227"/>
              <a:gd name="connsiteY143" fmla="*/ 31642 h 95520"/>
              <a:gd name="connsiteX144" fmla="*/ 299100 w 752227"/>
              <a:gd name="connsiteY144" fmla="*/ 39999 h 95520"/>
              <a:gd name="connsiteX145" fmla="*/ 290742 w 752227"/>
              <a:gd name="connsiteY145" fmla="*/ 31642 h 95520"/>
              <a:gd name="connsiteX146" fmla="*/ 278801 w 752227"/>
              <a:gd name="connsiteY146" fmla="*/ 29253 h 95520"/>
              <a:gd name="connsiteX147" fmla="*/ 268055 w 752227"/>
              <a:gd name="connsiteY147" fmla="*/ 31642 h 95520"/>
              <a:gd name="connsiteX148" fmla="*/ 259698 w 752227"/>
              <a:gd name="connsiteY148" fmla="*/ 38805 h 95520"/>
              <a:gd name="connsiteX149" fmla="*/ 259698 w 752227"/>
              <a:gd name="connsiteY149" fmla="*/ 38805 h 95520"/>
              <a:gd name="connsiteX150" fmla="*/ 259698 w 752227"/>
              <a:gd name="connsiteY150" fmla="*/ 31642 h 95520"/>
              <a:gd name="connsiteX151" fmla="*/ 248951 w 752227"/>
              <a:gd name="connsiteY151" fmla="*/ 31642 h 95520"/>
              <a:gd name="connsiteX152" fmla="*/ 248951 w 752227"/>
              <a:gd name="connsiteY152" fmla="*/ 96118 h 95520"/>
              <a:gd name="connsiteX153" fmla="*/ 260891 w 752227"/>
              <a:gd name="connsiteY153" fmla="*/ 96118 h 95520"/>
              <a:gd name="connsiteX154" fmla="*/ 260891 w 752227"/>
              <a:gd name="connsiteY154" fmla="*/ 60298 h 95520"/>
              <a:gd name="connsiteX155" fmla="*/ 276414 w 752227"/>
              <a:gd name="connsiteY155" fmla="*/ 41194 h 95520"/>
              <a:gd name="connsiteX156" fmla="*/ 288354 w 752227"/>
              <a:gd name="connsiteY156" fmla="*/ 47164 h 95520"/>
              <a:gd name="connsiteX157" fmla="*/ 290742 w 752227"/>
              <a:gd name="connsiteY157" fmla="*/ 53134 h 95520"/>
              <a:gd name="connsiteX158" fmla="*/ 290742 w 752227"/>
              <a:gd name="connsiteY158" fmla="*/ 60298 h 95520"/>
              <a:gd name="connsiteX159" fmla="*/ 290742 w 752227"/>
              <a:gd name="connsiteY159" fmla="*/ 96118 h 95520"/>
              <a:gd name="connsiteX160" fmla="*/ 302682 w 752227"/>
              <a:gd name="connsiteY160" fmla="*/ 96118 h 95520"/>
              <a:gd name="connsiteX161" fmla="*/ 302682 w 752227"/>
              <a:gd name="connsiteY161" fmla="*/ 60298 h 95520"/>
              <a:gd name="connsiteX162" fmla="*/ 303876 w 752227"/>
              <a:gd name="connsiteY162" fmla="*/ 50746 h 95520"/>
              <a:gd name="connsiteX163" fmla="*/ 308652 w 752227"/>
              <a:gd name="connsiteY163" fmla="*/ 43582 h 95520"/>
              <a:gd name="connsiteX164" fmla="*/ 318204 w 752227"/>
              <a:gd name="connsiteY164" fmla="*/ 41194 h 95520"/>
              <a:gd name="connsiteX165" fmla="*/ 330144 w 752227"/>
              <a:gd name="connsiteY165" fmla="*/ 47164 h 95520"/>
              <a:gd name="connsiteX166" fmla="*/ 333726 w 752227"/>
              <a:gd name="connsiteY166" fmla="*/ 61492 h 95520"/>
              <a:gd name="connsiteX167" fmla="*/ 333726 w 752227"/>
              <a:gd name="connsiteY167" fmla="*/ 97312 h 95520"/>
              <a:gd name="connsiteX168" fmla="*/ 345666 w 752227"/>
              <a:gd name="connsiteY168" fmla="*/ 97312 h 95520"/>
              <a:gd name="connsiteX169" fmla="*/ 345666 w 752227"/>
              <a:gd name="connsiteY169" fmla="*/ 56716 h 95520"/>
              <a:gd name="connsiteX170" fmla="*/ 217907 w 752227"/>
              <a:gd name="connsiteY170" fmla="*/ 74626 h 95520"/>
              <a:gd name="connsiteX171" fmla="*/ 209549 w 752227"/>
              <a:gd name="connsiteY171" fmla="*/ 82984 h 95520"/>
              <a:gd name="connsiteX172" fmla="*/ 197609 w 752227"/>
              <a:gd name="connsiteY172" fmla="*/ 86566 h 95520"/>
              <a:gd name="connsiteX173" fmla="*/ 186863 w 752227"/>
              <a:gd name="connsiteY173" fmla="*/ 82984 h 95520"/>
              <a:gd name="connsiteX174" fmla="*/ 178505 w 752227"/>
              <a:gd name="connsiteY174" fmla="*/ 74626 h 95520"/>
              <a:gd name="connsiteX175" fmla="*/ 176117 w 752227"/>
              <a:gd name="connsiteY175" fmla="*/ 63880 h 95520"/>
              <a:gd name="connsiteX176" fmla="*/ 178505 w 752227"/>
              <a:gd name="connsiteY176" fmla="*/ 51940 h 95520"/>
              <a:gd name="connsiteX177" fmla="*/ 186863 w 752227"/>
              <a:gd name="connsiteY177" fmla="*/ 43582 h 95520"/>
              <a:gd name="connsiteX178" fmla="*/ 198803 w 752227"/>
              <a:gd name="connsiteY178" fmla="*/ 39999 h 95520"/>
              <a:gd name="connsiteX179" fmla="*/ 208355 w 752227"/>
              <a:gd name="connsiteY179" fmla="*/ 41194 h 95520"/>
              <a:gd name="connsiteX180" fmla="*/ 215519 w 752227"/>
              <a:gd name="connsiteY180" fmla="*/ 45970 h 95520"/>
              <a:gd name="connsiteX181" fmla="*/ 220295 w 752227"/>
              <a:gd name="connsiteY181" fmla="*/ 53134 h 95520"/>
              <a:gd name="connsiteX182" fmla="*/ 221489 w 752227"/>
              <a:gd name="connsiteY182" fmla="*/ 62686 h 95520"/>
              <a:gd name="connsiteX183" fmla="*/ 217907 w 752227"/>
              <a:gd name="connsiteY183" fmla="*/ 74626 h 95520"/>
              <a:gd name="connsiteX184" fmla="*/ 233429 w 752227"/>
              <a:gd name="connsiteY184" fmla="*/ 31642 h 95520"/>
              <a:gd name="connsiteX185" fmla="*/ 221489 w 752227"/>
              <a:gd name="connsiteY185" fmla="*/ 31642 h 95520"/>
              <a:gd name="connsiteX186" fmla="*/ 221489 w 752227"/>
              <a:gd name="connsiteY186" fmla="*/ 41194 h 95520"/>
              <a:gd name="connsiteX187" fmla="*/ 221489 w 752227"/>
              <a:gd name="connsiteY187" fmla="*/ 41194 h 95520"/>
              <a:gd name="connsiteX188" fmla="*/ 215519 w 752227"/>
              <a:gd name="connsiteY188" fmla="*/ 35223 h 95520"/>
              <a:gd name="connsiteX189" fmla="*/ 208355 w 752227"/>
              <a:gd name="connsiteY189" fmla="*/ 31642 h 95520"/>
              <a:gd name="connsiteX190" fmla="*/ 199997 w 752227"/>
              <a:gd name="connsiteY190" fmla="*/ 30448 h 95520"/>
              <a:gd name="connsiteX191" fmla="*/ 186863 w 752227"/>
              <a:gd name="connsiteY191" fmla="*/ 32835 h 95520"/>
              <a:gd name="connsiteX192" fmla="*/ 176117 w 752227"/>
              <a:gd name="connsiteY192" fmla="*/ 39999 h 95520"/>
              <a:gd name="connsiteX193" fmla="*/ 168953 w 752227"/>
              <a:gd name="connsiteY193" fmla="*/ 50746 h 95520"/>
              <a:gd name="connsiteX194" fmla="*/ 166564 w 752227"/>
              <a:gd name="connsiteY194" fmla="*/ 63880 h 95520"/>
              <a:gd name="connsiteX195" fmla="*/ 168953 w 752227"/>
              <a:gd name="connsiteY195" fmla="*/ 77014 h 95520"/>
              <a:gd name="connsiteX196" fmla="*/ 176117 w 752227"/>
              <a:gd name="connsiteY196" fmla="*/ 87760 h 95520"/>
              <a:gd name="connsiteX197" fmla="*/ 186863 w 752227"/>
              <a:gd name="connsiteY197" fmla="*/ 94924 h 95520"/>
              <a:gd name="connsiteX198" fmla="*/ 199997 w 752227"/>
              <a:gd name="connsiteY198" fmla="*/ 97312 h 95520"/>
              <a:gd name="connsiteX199" fmla="*/ 213131 w 752227"/>
              <a:gd name="connsiteY199" fmla="*/ 94924 h 95520"/>
              <a:gd name="connsiteX200" fmla="*/ 222683 w 752227"/>
              <a:gd name="connsiteY200" fmla="*/ 86566 h 95520"/>
              <a:gd name="connsiteX201" fmla="*/ 222683 w 752227"/>
              <a:gd name="connsiteY201" fmla="*/ 86566 h 95520"/>
              <a:gd name="connsiteX202" fmla="*/ 222683 w 752227"/>
              <a:gd name="connsiteY202" fmla="*/ 96118 h 95520"/>
              <a:gd name="connsiteX203" fmla="*/ 234623 w 752227"/>
              <a:gd name="connsiteY203" fmla="*/ 96118 h 95520"/>
              <a:gd name="connsiteX204" fmla="*/ 234623 w 752227"/>
              <a:gd name="connsiteY204" fmla="*/ 31642 h 95520"/>
              <a:gd name="connsiteX205" fmla="*/ 152236 w 752227"/>
              <a:gd name="connsiteY205" fmla="*/ 8955 h 95520"/>
              <a:gd name="connsiteX206" fmla="*/ 140296 w 752227"/>
              <a:gd name="connsiteY206" fmla="*/ 8955 h 95520"/>
              <a:gd name="connsiteX207" fmla="*/ 140296 w 752227"/>
              <a:gd name="connsiteY207" fmla="*/ 94924 h 95520"/>
              <a:gd name="connsiteX208" fmla="*/ 152236 w 752227"/>
              <a:gd name="connsiteY208" fmla="*/ 94924 h 95520"/>
              <a:gd name="connsiteX209" fmla="*/ 152236 w 752227"/>
              <a:gd name="connsiteY209" fmla="*/ 8955 h 95520"/>
              <a:gd name="connsiteX210" fmla="*/ 135520 w 752227"/>
              <a:gd name="connsiteY210" fmla="*/ 31642 h 95520"/>
              <a:gd name="connsiteX211" fmla="*/ 123580 w 752227"/>
              <a:gd name="connsiteY211" fmla="*/ 31642 h 95520"/>
              <a:gd name="connsiteX212" fmla="*/ 123580 w 752227"/>
              <a:gd name="connsiteY212" fmla="*/ 28059 h 95520"/>
              <a:gd name="connsiteX213" fmla="*/ 135520 w 752227"/>
              <a:gd name="connsiteY213" fmla="*/ 20895 h 95520"/>
              <a:gd name="connsiteX214" fmla="*/ 135520 w 752227"/>
              <a:gd name="connsiteY214" fmla="*/ 10149 h 95520"/>
              <a:gd name="connsiteX215" fmla="*/ 129550 w 752227"/>
              <a:gd name="connsiteY215" fmla="*/ 10149 h 95520"/>
              <a:gd name="connsiteX216" fmla="*/ 124774 w 752227"/>
              <a:gd name="connsiteY216" fmla="*/ 11343 h 95520"/>
              <a:gd name="connsiteX217" fmla="*/ 119998 w 752227"/>
              <a:gd name="connsiteY217" fmla="*/ 13731 h 95520"/>
              <a:gd name="connsiteX218" fmla="*/ 111640 w 752227"/>
              <a:gd name="connsiteY218" fmla="*/ 29253 h 95520"/>
              <a:gd name="connsiteX219" fmla="*/ 111640 w 752227"/>
              <a:gd name="connsiteY219" fmla="*/ 32835 h 95520"/>
              <a:gd name="connsiteX220" fmla="*/ 105670 w 752227"/>
              <a:gd name="connsiteY220" fmla="*/ 32835 h 95520"/>
              <a:gd name="connsiteX221" fmla="*/ 105670 w 752227"/>
              <a:gd name="connsiteY221" fmla="*/ 43582 h 95520"/>
              <a:gd name="connsiteX222" fmla="*/ 111640 w 752227"/>
              <a:gd name="connsiteY222" fmla="*/ 43582 h 95520"/>
              <a:gd name="connsiteX223" fmla="*/ 111640 w 752227"/>
              <a:gd name="connsiteY223" fmla="*/ 97312 h 95520"/>
              <a:gd name="connsiteX224" fmla="*/ 123580 w 752227"/>
              <a:gd name="connsiteY224" fmla="*/ 97312 h 95520"/>
              <a:gd name="connsiteX225" fmla="*/ 123580 w 752227"/>
              <a:gd name="connsiteY225" fmla="*/ 43582 h 95520"/>
              <a:gd name="connsiteX226" fmla="*/ 135520 w 752227"/>
              <a:gd name="connsiteY226" fmla="*/ 43582 h 95520"/>
              <a:gd name="connsiteX227" fmla="*/ 135520 w 752227"/>
              <a:gd name="connsiteY227" fmla="*/ 31642 h 95520"/>
              <a:gd name="connsiteX228" fmla="*/ 96118 w 752227"/>
              <a:gd name="connsiteY228" fmla="*/ 57910 h 95520"/>
              <a:gd name="connsiteX229" fmla="*/ 92536 w 752227"/>
              <a:gd name="connsiteY229" fmla="*/ 41194 h 95520"/>
              <a:gd name="connsiteX230" fmla="*/ 86566 w 752227"/>
              <a:gd name="connsiteY230" fmla="*/ 35223 h 95520"/>
              <a:gd name="connsiteX231" fmla="*/ 78208 w 752227"/>
              <a:gd name="connsiteY231" fmla="*/ 31642 h 95520"/>
              <a:gd name="connsiteX232" fmla="*/ 68656 w 752227"/>
              <a:gd name="connsiteY232" fmla="*/ 30448 h 95520"/>
              <a:gd name="connsiteX233" fmla="*/ 57909 w 752227"/>
              <a:gd name="connsiteY233" fmla="*/ 32835 h 95520"/>
              <a:gd name="connsiteX234" fmla="*/ 49551 w 752227"/>
              <a:gd name="connsiteY234" fmla="*/ 38805 h 95520"/>
              <a:gd name="connsiteX235" fmla="*/ 49551 w 752227"/>
              <a:gd name="connsiteY235" fmla="*/ 38805 h 95520"/>
              <a:gd name="connsiteX236" fmla="*/ 49551 w 752227"/>
              <a:gd name="connsiteY236" fmla="*/ 31642 h 95520"/>
              <a:gd name="connsiteX237" fmla="*/ 37611 w 752227"/>
              <a:gd name="connsiteY237" fmla="*/ 31642 h 95520"/>
              <a:gd name="connsiteX238" fmla="*/ 37611 w 752227"/>
              <a:gd name="connsiteY238" fmla="*/ 96118 h 95520"/>
              <a:gd name="connsiteX239" fmla="*/ 49551 w 752227"/>
              <a:gd name="connsiteY239" fmla="*/ 96118 h 95520"/>
              <a:gd name="connsiteX240" fmla="*/ 49551 w 752227"/>
              <a:gd name="connsiteY240" fmla="*/ 60298 h 95520"/>
              <a:gd name="connsiteX241" fmla="*/ 54327 w 752227"/>
              <a:gd name="connsiteY241" fmla="*/ 45970 h 95520"/>
              <a:gd name="connsiteX242" fmla="*/ 67462 w 752227"/>
              <a:gd name="connsiteY242" fmla="*/ 39999 h 95520"/>
              <a:gd name="connsiteX243" fmla="*/ 80596 w 752227"/>
              <a:gd name="connsiteY243" fmla="*/ 45970 h 95520"/>
              <a:gd name="connsiteX244" fmla="*/ 84178 w 752227"/>
              <a:gd name="connsiteY244" fmla="*/ 60298 h 95520"/>
              <a:gd name="connsiteX245" fmla="*/ 84178 w 752227"/>
              <a:gd name="connsiteY245" fmla="*/ 94924 h 95520"/>
              <a:gd name="connsiteX246" fmla="*/ 96118 w 752227"/>
              <a:gd name="connsiteY246" fmla="*/ 94924 h 95520"/>
              <a:gd name="connsiteX247" fmla="*/ 96118 w 752227"/>
              <a:gd name="connsiteY247" fmla="*/ 57910 h 95520"/>
              <a:gd name="connsiteX248" fmla="*/ 22089 w 752227"/>
              <a:gd name="connsiteY248" fmla="*/ 8955 h 95520"/>
              <a:gd name="connsiteX249" fmla="*/ 8955 w 752227"/>
              <a:gd name="connsiteY249" fmla="*/ 8955 h 95520"/>
              <a:gd name="connsiteX250" fmla="*/ 8955 w 752227"/>
              <a:gd name="connsiteY250" fmla="*/ 94924 h 95520"/>
              <a:gd name="connsiteX251" fmla="*/ 22089 w 752227"/>
              <a:gd name="connsiteY251" fmla="*/ 94924 h 95520"/>
              <a:gd name="connsiteX252" fmla="*/ 22089 w 752227"/>
              <a:gd name="connsiteY252" fmla="*/ 8955 h 9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752227" h="95520">
                <a:moveTo>
                  <a:pt x="754018" y="57910"/>
                </a:moveTo>
                <a:cubicBezTo>
                  <a:pt x="754018" y="50746"/>
                  <a:pt x="752824" y="45970"/>
                  <a:pt x="750436" y="41194"/>
                </a:cubicBezTo>
                <a:cubicBezTo>
                  <a:pt x="749242" y="38805"/>
                  <a:pt x="746854" y="36418"/>
                  <a:pt x="744466" y="35223"/>
                </a:cubicBezTo>
                <a:cubicBezTo>
                  <a:pt x="742078" y="34029"/>
                  <a:pt x="739690" y="31642"/>
                  <a:pt x="736108" y="31642"/>
                </a:cubicBezTo>
                <a:cubicBezTo>
                  <a:pt x="733720" y="30448"/>
                  <a:pt x="730138" y="30448"/>
                  <a:pt x="726556" y="30448"/>
                </a:cubicBezTo>
                <a:cubicBezTo>
                  <a:pt x="722974" y="30448"/>
                  <a:pt x="719392" y="31642"/>
                  <a:pt x="715810" y="32835"/>
                </a:cubicBezTo>
                <a:cubicBezTo>
                  <a:pt x="712228" y="34029"/>
                  <a:pt x="709840" y="36418"/>
                  <a:pt x="707452" y="38805"/>
                </a:cubicBezTo>
                <a:lnTo>
                  <a:pt x="707452" y="38805"/>
                </a:lnTo>
                <a:lnTo>
                  <a:pt x="707452" y="31642"/>
                </a:lnTo>
                <a:lnTo>
                  <a:pt x="695512" y="31642"/>
                </a:lnTo>
                <a:lnTo>
                  <a:pt x="695512" y="96118"/>
                </a:lnTo>
                <a:lnTo>
                  <a:pt x="707452" y="96118"/>
                </a:lnTo>
                <a:lnTo>
                  <a:pt x="707452" y="60298"/>
                </a:lnTo>
                <a:cubicBezTo>
                  <a:pt x="707452" y="54328"/>
                  <a:pt x="708646" y="49552"/>
                  <a:pt x="712228" y="45970"/>
                </a:cubicBezTo>
                <a:cubicBezTo>
                  <a:pt x="714616" y="42388"/>
                  <a:pt x="719392" y="39999"/>
                  <a:pt x="725362" y="39999"/>
                </a:cubicBezTo>
                <a:cubicBezTo>
                  <a:pt x="731332" y="39999"/>
                  <a:pt x="736108" y="42388"/>
                  <a:pt x="738496" y="45970"/>
                </a:cubicBezTo>
                <a:cubicBezTo>
                  <a:pt x="740884" y="49552"/>
                  <a:pt x="742078" y="54328"/>
                  <a:pt x="742078" y="60298"/>
                </a:cubicBezTo>
                <a:lnTo>
                  <a:pt x="742078" y="94924"/>
                </a:lnTo>
                <a:lnTo>
                  <a:pt x="754018" y="94924"/>
                </a:lnTo>
                <a:lnTo>
                  <a:pt x="754018" y="57910"/>
                </a:lnTo>
                <a:close/>
                <a:moveTo>
                  <a:pt x="669243" y="74626"/>
                </a:moveTo>
                <a:cubicBezTo>
                  <a:pt x="666855" y="78208"/>
                  <a:pt x="664467" y="80596"/>
                  <a:pt x="660885" y="82984"/>
                </a:cubicBezTo>
                <a:cubicBezTo>
                  <a:pt x="657303" y="85372"/>
                  <a:pt x="653721" y="86566"/>
                  <a:pt x="648945" y="86566"/>
                </a:cubicBezTo>
                <a:cubicBezTo>
                  <a:pt x="645363" y="86566"/>
                  <a:pt x="640587" y="85372"/>
                  <a:pt x="637005" y="82984"/>
                </a:cubicBezTo>
                <a:cubicBezTo>
                  <a:pt x="633423" y="80596"/>
                  <a:pt x="631035" y="78208"/>
                  <a:pt x="628647" y="74626"/>
                </a:cubicBezTo>
                <a:cubicBezTo>
                  <a:pt x="626259" y="71044"/>
                  <a:pt x="625065" y="67462"/>
                  <a:pt x="625065" y="62686"/>
                </a:cubicBezTo>
                <a:cubicBezTo>
                  <a:pt x="625065" y="59104"/>
                  <a:pt x="626259" y="54328"/>
                  <a:pt x="628647" y="50746"/>
                </a:cubicBezTo>
                <a:cubicBezTo>
                  <a:pt x="631035" y="47164"/>
                  <a:pt x="633423" y="44775"/>
                  <a:pt x="637005" y="42388"/>
                </a:cubicBezTo>
                <a:cubicBezTo>
                  <a:pt x="640587" y="39999"/>
                  <a:pt x="644169" y="38805"/>
                  <a:pt x="648945" y="38805"/>
                </a:cubicBezTo>
                <a:cubicBezTo>
                  <a:pt x="652527" y="38805"/>
                  <a:pt x="654915" y="38805"/>
                  <a:pt x="657303" y="39999"/>
                </a:cubicBezTo>
                <a:cubicBezTo>
                  <a:pt x="659691" y="41194"/>
                  <a:pt x="662079" y="42388"/>
                  <a:pt x="664467" y="44775"/>
                </a:cubicBezTo>
                <a:cubicBezTo>
                  <a:pt x="666855" y="47164"/>
                  <a:pt x="668049" y="49552"/>
                  <a:pt x="669243" y="51940"/>
                </a:cubicBezTo>
                <a:cubicBezTo>
                  <a:pt x="670437" y="54328"/>
                  <a:pt x="670437" y="57910"/>
                  <a:pt x="670437" y="60298"/>
                </a:cubicBezTo>
                <a:cubicBezTo>
                  <a:pt x="671632" y="67462"/>
                  <a:pt x="671632" y="71044"/>
                  <a:pt x="669243" y="74626"/>
                </a:cubicBezTo>
                <a:moveTo>
                  <a:pt x="681184" y="49552"/>
                </a:moveTo>
                <a:cubicBezTo>
                  <a:pt x="678795" y="45970"/>
                  <a:pt x="676408" y="42388"/>
                  <a:pt x="674019" y="38805"/>
                </a:cubicBezTo>
                <a:cubicBezTo>
                  <a:pt x="670437" y="35223"/>
                  <a:pt x="666855" y="32835"/>
                  <a:pt x="663273" y="31642"/>
                </a:cubicBezTo>
                <a:cubicBezTo>
                  <a:pt x="658497" y="30448"/>
                  <a:pt x="654915" y="29253"/>
                  <a:pt x="650139" y="29253"/>
                </a:cubicBezTo>
                <a:cubicBezTo>
                  <a:pt x="645363" y="29253"/>
                  <a:pt x="640587" y="30448"/>
                  <a:pt x="637005" y="31642"/>
                </a:cubicBezTo>
                <a:cubicBezTo>
                  <a:pt x="632229" y="32835"/>
                  <a:pt x="628647" y="35223"/>
                  <a:pt x="626259" y="38805"/>
                </a:cubicBezTo>
                <a:cubicBezTo>
                  <a:pt x="622677" y="42388"/>
                  <a:pt x="620289" y="45970"/>
                  <a:pt x="619095" y="49552"/>
                </a:cubicBezTo>
                <a:cubicBezTo>
                  <a:pt x="616707" y="54328"/>
                  <a:pt x="616707" y="57910"/>
                  <a:pt x="616707" y="62686"/>
                </a:cubicBezTo>
                <a:cubicBezTo>
                  <a:pt x="616707" y="68656"/>
                  <a:pt x="617901" y="74626"/>
                  <a:pt x="621483" y="79402"/>
                </a:cubicBezTo>
                <a:cubicBezTo>
                  <a:pt x="625065" y="84178"/>
                  <a:pt x="628647" y="88954"/>
                  <a:pt x="634617" y="92536"/>
                </a:cubicBezTo>
                <a:cubicBezTo>
                  <a:pt x="639393" y="96118"/>
                  <a:pt x="645363" y="97312"/>
                  <a:pt x="652527" y="97312"/>
                </a:cubicBezTo>
                <a:cubicBezTo>
                  <a:pt x="657303" y="97312"/>
                  <a:pt x="660885" y="96118"/>
                  <a:pt x="665662" y="94924"/>
                </a:cubicBezTo>
                <a:cubicBezTo>
                  <a:pt x="669243" y="93730"/>
                  <a:pt x="672825" y="91342"/>
                  <a:pt x="676408" y="87760"/>
                </a:cubicBezTo>
                <a:cubicBezTo>
                  <a:pt x="679989" y="85372"/>
                  <a:pt x="682378" y="81790"/>
                  <a:pt x="684765" y="77014"/>
                </a:cubicBezTo>
                <a:cubicBezTo>
                  <a:pt x="687154" y="72238"/>
                  <a:pt x="688348" y="67462"/>
                  <a:pt x="688348" y="61492"/>
                </a:cubicBezTo>
                <a:cubicBezTo>
                  <a:pt x="684765" y="59104"/>
                  <a:pt x="683572" y="54328"/>
                  <a:pt x="681184" y="49552"/>
                </a:cubicBezTo>
                <a:moveTo>
                  <a:pt x="602379" y="31642"/>
                </a:moveTo>
                <a:lnTo>
                  <a:pt x="590439" y="31642"/>
                </a:lnTo>
                <a:lnTo>
                  <a:pt x="590439" y="96118"/>
                </a:lnTo>
                <a:lnTo>
                  <a:pt x="602379" y="96118"/>
                </a:lnTo>
                <a:lnTo>
                  <a:pt x="602379" y="31642"/>
                </a:lnTo>
                <a:close/>
                <a:moveTo>
                  <a:pt x="602379" y="8955"/>
                </a:moveTo>
                <a:lnTo>
                  <a:pt x="590439" y="8955"/>
                </a:lnTo>
                <a:lnTo>
                  <a:pt x="590439" y="23283"/>
                </a:lnTo>
                <a:lnTo>
                  <a:pt x="602379" y="23283"/>
                </a:lnTo>
                <a:lnTo>
                  <a:pt x="602379" y="8955"/>
                </a:lnTo>
                <a:close/>
                <a:moveTo>
                  <a:pt x="582081" y="31642"/>
                </a:moveTo>
                <a:lnTo>
                  <a:pt x="571334" y="31642"/>
                </a:lnTo>
                <a:lnTo>
                  <a:pt x="571334" y="10149"/>
                </a:lnTo>
                <a:lnTo>
                  <a:pt x="559394" y="10149"/>
                </a:lnTo>
                <a:lnTo>
                  <a:pt x="559394" y="31642"/>
                </a:lnTo>
                <a:lnTo>
                  <a:pt x="551036" y="31642"/>
                </a:lnTo>
                <a:lnTo>
                  <a:pt x="551036" y="42388"/>
                </a:lnTo>
                <a:lnTo>
                  <a:pt x="559394" y="42388"/>
                </a:lnTo>
                <a:lnTo>
                  <a:pt x="559394" y="96118"/>
                </a:lnTo>
                <a:lnTo>
                  <a:pt x="571334" y="96118"/>
                </a:lnTo>
                <a:lnTo>
                  <a:pt x="571334" y="42388"/>
                </a:lnTo>
                <a:lnTo>
                  <a:pt x="582081" y="42388"/>
                </a:lnTo>
                <a:lnTo>
                  <a:pt x="582081" y="31642"/>
                </a:lnTo>
                <a:close/>
                <a:moveTo>
                  <a:pt x="525962" y="74626"/>
                </a:moveTo>
                <a:cubicBezTo>
                  <a:pt x="523574" y="78208"/>
                  <a:pt x="521186" y="80596"/>
                  <a:pt x="517604" y="82984"/>
                </a:cubicBezTo>
                <a:cubicBezTo>
                  <a:pt x="514022" y="85372"/>
                  <a:pt x="510440" y="86566"/>
                  <a:pt x="505664" y="86566"/>
                </a:cubicBezTo>
                <a:cubicBezTo>
                  <a:pt x="502082" y="86566"/>
                  <a:pt x="498500" y="85372"/>
                  <a:pt x="494918" y="82984"/>
                </a:cubicBezTo>
                <a:cubicBezTo>
                  <a:pt x="491336" y="80596"/>
                  <a:pt x="488948" y="78208"/>
                  <a:pt x="486560" y="74626"/>
                </a:cubicBezTo>
                <a:cubicBezTo>
                  <a:pt x="484172" y="71044"/>
                  <a:pt x="484172" y="67462"/>
                  <a:pt x="484172" y="63880"/>
                </a:cubicBezTo>
                <a:cubicBezTo>
                  <a:pt x="484172" y="60298"/>
                  <a:pt x="485366" y="55522"/>
                  <a:pt x="486560" y="51940"/>
                </a:cubicBezTo>
                <a:cubicBezTo>
                  <a:pt x="488948" y="48358"/>
                  <a:pt x="491336" y="45970"/>
                  <a:pt x="494918" y="43582"/>
                </a:cubicBezTo>
                <a:cubicBezTo>
                  <a:pt x="498500" y="41194"/>
                  <a:pt x="502082" y="39999"/>
                  <a:pt x="506858" y="39999"/>
                </a:cubicBezTo>
                <a:cubicBezTo>
                  <a:pt x="510440" y="39999"/>
                  <a:pt x="512828" y="39999"/>
                  <a:pt x="516410" y="41194"/>
                </a:cubicBezTo>
                <a:cubicBezTo>
                  <a:pt x="518798" y="42388"/>
                  <a:pt x="521186" y="43582"/>
                  <a:pt x="523574" y="45970"/>
                </a:cubicBezTo>
                <a:cubicBezTo>
                  <a:pt x="525962" y="48358"/>
                  <a:pt x="527156" y="50746"/>
                  <a:pt x="528350" y="53134"/>
                </a:cubicBezTo>
                <a:cubicBezTo>
                  <a:pt x="529544" y="55522"/>
                  <a:pt x="529544" y="59104"/>
                  <a:pt x="529544" y="62686"/>
                </a:cubicBezTo>
                <a:cubicBezTo>
                  <a:pt x="529544" y="67462"/>
                  <a:pt x="528350" y="71044"/>
                  <a:pt x="525962" y="74626"/>
                </a:cubicBezTo>
                <a:moveTo>
                  <a:pt x="541484" y="31642"/>
                </a:moveTo>
                <a:lnTo>
                  <a:pt x="529544" y="31642"/>
                </a:lnTo>
                <a:lnTo>
                  <a:pt x="529544" y="41194"/>
                </a:lnTo>
                <a:lnTo>
                  <a:pt x="529544" y="41194"/>
                </a:lnTo>
                <a:cubicBezTo>
                  <a:pt x="528350" y="38805"/>
                  <a:pt x="525962" y="36418"/>
                  <a:pt x="523574" y="35223"/>
                </a:cubicBezTo>
                <a:cubicBezTo>
                  <a:pt x="521186" y="34029"/>
                  <a:pt x="518798" y="32835"/>
                  <a:pt x="516410" y="31642"/>
                </a:cubicBezTo>
                <a:cubicBezTo>
                  <a:pt x="514022" y="30448"/>
                  <a:pt x="510440" y="30448"/>
                  <a:pt x="508052" y="30448"/>
                </a:cubicBezTo>
                <a:cubicBezTo>
                  <a:pt x="503276" y="30448"/>
                  <a:pt x="498500" y="31642"/>
                  <a:pt x="494918" y="32835"/>
                </a:cubicBezTo>
                <a:cubicBezTo>
                  <a:pt x="490142" y="34029"/>
                  <a:pt x="486560" y="36418"/>
                  <a:pt x="484172" y="39999"/>
                </a:cubicBezTo>
                <a:cubicBezTo>
                  <a:pt x="480590" y="43582"/>
                  <a:pt x="478202" y="47164"/>
                  <a:pt x="477007" y="50746"/>
                </a:cubicBezTo>
                <a:cubicBezTo>
                  <a:pt x="475813" y="55522"/>
                  <a:pt x="474620" y="59104"/>
                  <a:pt x="474620" y="63880"/>
                </a:cubicBezTo>
                <a:cubicBezTo>
                  <a:pt x="474620" y="68656"/>
                  <a:pt x="475813" y="73432"/>
                  <a:pt x="477007" y="77014"/>
                </a:cubicBezTo>
                <a:cubicBezTo>
                  <a:pt x="478202" y="81790"/>
                  <a:pt x="481783" y="85372"/>
                  <a:pt x="484172" y="87760"/>
                </a:cubicBezTo>
                <a:cubicBezTo>
                  <a:pt x="487753" y="91342"/>
                  <a:pt x="491336" y="93730"/>
                  <a:pt x="494918" y="94924"/>
                </a:cubicBezTo>
                <a:cubicBezTo>
                  <a:pt x="499694" y="96118"/>
                  <a:pt x="503276" y="97312"/>
                  <a:pt x="508052" y="97312"/>
                </a:cubicBezTo>
                <a:cubicBezTo>
                  <a:pt x="512828" y="97312"/>
                  <a:pt x="516410" y="96118"/>
                  <a:pt x="521186" y="94924"/>
                </a:cubicBezTo>
                <a:cubicBezTo>
                  <a:pt x="524768" y="92536"/>
                  <a:pt x="528350" y="90148"/>
                  <a:pt x="530738" y="86566"/>
                </a:cubicBezTo>
                <a:lnTo>
                  <a:pt x="530738" y="86566"/>
                </a:lnTo>
                <a:lnTo>
                  <a:pt x="530738" y="96118"/>
                </a:lnTo>
                <a:lnTo>
                  <a:pt x="542678" y="96118"/>
                </a:lnTo>
                <a:lnTo>
                  <a:pt x="542678" y="31642"/>
                </a:lnTo>
                <a:close/>
                <a:moveTo>
                  <a:pt x="460291" y="56716"/>
                </a:moveTo>
                <a:cubicBezTo>
                  <a:pt x="460291" y="50746"/>
                  <a:pt x="459097" y="45970"/>
                  <a:pt x="456709" y="42388"/>
                </a:cubicBezTo>
                <a:cubicBezTo>
                  <a:pt x="454321" y="38805"/>
                  <a:pt x="451933" y="35223"/>
                  <a:pt x="447157" y="32835"/>
                </a:cubicBezTo>
                <a:cubicBezTo>
                  <a:pt x="443575" y="30448"/>
                  <a:pt x="438799" y="29253"/>
                  <a:pt x="432829" y="29253"/>
                </a:cubicBezTo>
                <a:cubicBezTo>
                  <a:pt x="428053" y="29253"/>
                  <a:pt x="423277" y="30448"/>
                  <a:pt x="420889" y="31642"/>
                </a:cubicBezTo>
                <a:cubicBezTo>
                  <a:pt x="417307" y="32835"/>
                  <a:pt x="414919" y="36418"/>
                  <a:pt x="412531" y="39999"/>
                </a:cubicBezTo>
                <a:cubicBezTo>
                  <a:pt x="411337" y="36418"/>
                  <a:pt x="407755" y="34029"/>
                  <a:pt x="404173" y="31642"/>
                </a:cubicBezTo>
                <a:cubicBezTo>
                  <a:pt x="400591" y="29253"/>
                  <a:pt x="395815" y="29253"/>
                  <a:pt x="392233" y="29253"/>
                </a:cubicBezTo>
                <a:cubicBezTo>
                  <a:pt x="387457" y="29253"/>
                  <a:pt x="385069" y="30448"/>
                  <a:pt x="381487" y="31642"/>
                </a:cubicBezTo>
                <a:cubicBezTo>
                  <a:pt x="379099" y="32835"/>
                  <a:pt x="375516" y="35223"/>
                  <a:pt x="373129" y="38805"/>
                </a:cubicBezTo>
                <a:lnTo>
                  <a:pt x="373129" y="38805"/>
                </a:lnTo>
                <a:lnTo>
                  <a:pt x="373129" y="31642"/>
                </a:lnTo>
                <a:lnTo>
                  <a:pt x="362382" y="31642"/>
                </a:lnTo>
                <a:lnTo>
                  <a:pt x="362382" y="96118"/>
                </a:lnTo>
                <a:lnTo>
                  <a:pt x="374322" y="96118"/>
                </a:lnTo>
                <a:lnTo>
                  <a:pt x="374322" y="60298"/>
                </a:lnTo>
                <a:cubicBezTo>
                  <a:pt x="374322" y="47164"/>
                  <a:pt x="379099" y="41194"/>
                  <a:pt x="389845" y="41194"/>
                </a:cubicBezTo>
                <a:cubicBezTo>
                  <a:pt x="395815" y="41194"/>
                  <a:pt x="399397" y="43582"/>
                  <a:pt x="401785" y="47164"/>
                </a:cubicBezTo>
                <a:cubicBezTo>
                  <a:pt x="402979" y="49552"/>
                  <a:pt x="404173" y="50746"/>
                  <a:pt x="404173" y="53134"/>
                </a:cubicBezTo>
                <a:cubicBezTo>
                  <a:pt x="404173" y="55522"/>
                  <a:pt x="404173" y="57910"/>
                  <a:pt x="404173" y="60298"/>
                </a:cubicBezTo>
                <a:lnTo>
                  <a:pt x="404173" y="96118"/>
                </a:lnTo>
                <a:lnTo>
                  <a:pt x="416113" y="96118"/>
                </a:lnTo>
                <a:lnTo>
                  <a:pt x="416113" y="60298"/>
                </a:lnTo>
                <a:cubicBezTo>
                  <a:pt x="416113" y="56716"/>
                  <a:pt x="416113" y="53134"/>
                  <a:pt x="417307" y="50746"/>
                </a:cubicBezTo>
                <a:cubicBezTo>
                  <a:pt x="418501" y="48358"/>
                  <a:pt x="419695" y="45970"/>
                  <a:pt x="422083" y="43582"/>
                </a:cubicBezTo>
                <a:cubicBezTo>
                  <a:pt x="424471" y="42388"/>
                  <a:pt x="428053" y="41194"/>
                  <a:pt x="431635" y="41194"/>
                </a:cubicBezTo>
                <a:cubicBezTo>
                  <a:pt x="437605" y="41194"/>
                  <a:pt x="441187" y="42388"/>
                  <a:pt x="443575" y="47164"/>
                </a:cubicBezTo>
                <a:cubicBezTo>
                  <a:pt x="445963" y="50746"/>
                  <a:pt x="447157" y="55522"/>
                  <a:pt x="447157" y="61492"/>
                </a:cubicBezTo>
                <a:lnTo>
                  <a:pt x="447157" y="97312"/>
                </a:lnTo>
                <a:lnTo>
                  <a:pt x="459097" y="97312"/>
                </a:lnTo>
                <a:lnTo>
                  <a:pt x="459097" y="56716"/>
                </a:lnTo>
                <a:close/>
                <a:moveTo>
                  <a:pt x="346860" y="56716"/>
                </a:moveTo>
                <a:cubicBezTo>
                  <a:pt x="346860" y="50746"/>
                  <a:pt x="345666" y="45970"/>
                  <a:pt x="343278" y="42388"/>
                </a:cubicBezTo>
                <a:cubicBezTo>
                  <a:pt x="340890" y="38805"/>
                  <a:pt x="338502" y="35223"/>
                  <a:pt x="333726" y="32835"/>
                </a:cubicBezTo>
                <a:cubicBezTo>
                  <a:pt x="330144" y="30448"/>
                  <a:pt x="325368" y="29253"/>
                  <a:pt x="319398" y="29253"/>
                </a:cubicBezTo>
                <a:cubicBezTo>
                  <a:pt x="314622" y="29253"/>
                  <a:pt x="309846" y="30448"/>
                  <a:pt x="307458" y="31642"/>
                </a:cubicBezTo>
                <a:cubicBezTo>
                  <a:pt x="303876" y="32835"/>
                  <a:pt x="301488" y="36418"/>
                  <a:pt x="299100" y="39999"/>
                </a:cubicBezTo>
                <a:cubicBezTo>
                  <a:pt x="297906" y="36418"/>
                  <a:pt x="294324" y="34029"/>
                  <a:pt x="290742" y="31642"/>
                </a:cubicBezTo>
                <a:cubicBezTo>
                  <a:pt x="287160" y="29253"/>
                  <a:pt x="282384" y="29253"/>
                  <a:pt x="278801" y="29253"/>
                </a:cubicBezTo>
                <a:cubicBezTo>
                  <a:pt x="274025" y="29253"/>
                  <a:pt x="271638" y="30448"/>
                  <a:pt x="268055" y="31642"/>
                </a:cubicBezTo>
                <a:cubicBezTo>
                  <a:pt x="265668" y="32835"/>
                  <a:pt x="262085" y="35223"/>
                  <a:pt x="259698" y="38805"/>
                </a:cubicBezTo>
                <a:lnTo>
                  <a:pt x="259698" y="38805"/>
                </a:lnTo>
                <a:lnTo>
                  <a:pt x="259698" y="31642"/>
                </a:lnTo>
                <a:lnTo>
                  <a:pt x="248951" y="31642"/>
                </a:lnTo>
                <a:lnTo>
                  <a:pt x="248951" y="96118"/>
                </a:lnTo>
                <a:lnTo>
                  <a:pt x="260891" y="96118"/>
                </a:lnTo>
                <a:lnTo>
                  <a:pt x="260891" y="60298"/>
                </a:lnTo>
                <a:cubicBezTo>
                  <a:pt x="260891" y="47164"/>
                  <a:pt x="265668" y="41194"/>
                  <a:pt x="276414" y="41194"/>
                </a:cubicBezTo>
                <a:cubicBezTo>
                  <a:pt x="282384" y="41194"/>
                  <a:pt x="285966" y="43582"/>
                  <a:pt x="288354" y="47164"/>
                </a:cubicBezTo>
                <a:cubicBezTo>
                  <a:pt x="289548" y="49552"/>
                  <a:pt x="290742" y="50746"/>
                  <a:pt x="290742" y="53134"/>
                </a:cubicBezTo>
                <a:cubicBezTo>
                  <a:pt x="290742" y="55522"/>
                  <a:pt x="290742" y="57910"/>
                  <a:pt x="290742" y="60298"/>
                </a:cubicBezTo>
                <a:lnTo>
                  <a:pt x="290742" y="96118"/>
                </a:lnTo>
                <a:lnTo>
                  <a:pt x="302682" y="96118"/>
                </a:lnTo>
                <a:lnTo>
                  <a:pt x="302682" y="60298"/>
                </a:lnTo>
                <a:cubicBezTo>
                  <a:pt x="302682" y="56716"/>
                  <a:pt x="302682" y="53134"/>
                  <a:pt x="303876" y="50746"/>
                </a:cubicBezTo>
                <a:cubicBezTo>
                  <a:pt x="305070" y="48358"/>
                  <a:pt x="306264" y="45970"/>
                  <a:pt x="308652" y="43582"/>
                </a:cubicBezTo>
                <a:cubicBezTo>
                  <a:pt x="311040" y="42388"/>
                  <a:pt x="314622" y="41194"/>
                  <a:pt x="318204" y="41194"/>
                </a:cubicBezTo>
                <a:cubicBezTo>
                  <a:pt x="324174" y="41194"/>
                  <a:pt x="327756" y="42388"/>
                  <a:pt x="330144" y="47164"/>
                </a:cubicBezTo>
                <a:cubicBezTo>
                  <a:pt x="332532" y="50746"/>
                  <a:pt x="333726" y="55522"/>
                  <a:pt x="333726" y="61492"/>
                </a:cubicBezTo>
                <a:lnTo>
                  <a:pt x="333726" y="97312"/>
                </a:lnTo>
                <a:lnTo>
                  <a:pt x="345666" y="97312"/>
                </a:lnTo>
                <a:lnTo>
                  <a:pt x="345666" y="56716"/>
                </a:lnTo>
                <a:close/>
                <a:moveTo>
                  <a:pt x="217907" y="74626"/>
                </a:moveTo>
                <a:cubicBezTo>
                  <a:pt x="215519" y="78208"/>
                  <a:pt x="213131" y="80596"/>
                  <a:pt x="209549" y="82984"/>
                </a:cubicBezTo>
                <a:cubicBezTo>
                  <a:pt x="205967" y="85372"/>
                  <a:pt x="202385" y="86566"/>
                  <a:pt x="197609" y="86566"/>
                </a:cubicBezTo>
                <a:cubicBezTo>
                  <a:pt x="194027" y="86566"/>
                  <a:pt x="190445" y="85372"/>
                  <a:pt x="186863" y="82984"/>
                </a:cubicBezTo>
                <a:cubicBezTo>
                  <a:pt x="183280" y="80596"/>
                  <a:pt x="180893" y="78208"/>
                  <a:pt x="178505" y="74626"/>
                </a:cubicBezTo>
                <a:cubicBezTo>
                  <a:pt x="176117" y="71044"/>
                  <a:pt x="176117" y="67462"/>
                  <a:pt x="176117" y="63880"/>
                </a:cubicBezTo>
                <a:cubicBezTo>
                  <a:pt x="176117" y="60298"/>
                  <a:pt x="177310" y="55522"/>
                  <a:pt x="178505" y="51940"/>
                </a:cubicBezTo>
                <a:cubicBezTo>
                  <a:pt x="180893" y="48358"/>
                  <a:pt x="183280" y="45970"/>
                  <a:pt x="186863" y="43582"/>
                </a:cubicBezTo>
                <a:cubicBezTo>
                  <a:pt x="190445" y="41194"/>
                  <a:pt x="194027" y="39999"/>
                  <a:pt x="198803" y="39999"/>
                </a:cubicBezTo>
                <a:cubicBezTo>
                  <a:pt x="202385" y="39999"/>
                  <a:pt x="204773" y="39999"/>
                  <a:pt x="208355" y="41194"/>
                </a:cubicBezTo>
                <a:cubicBezTo>
                  <a:pt x="210743" y="42388"/>
                  <a:pt x="213131" y="43582"/>
                  <a:pt x="215519" y="45970"/>
                </a:cubicBezTo>
                <a:cubicBezTo>
                  <a:pt x="217907" y="48358"/>
                  <a:pt x="219101" y="50746"/>
                  <a:pt x="220295" y="53134"/>
                </a:cubicBezTo>
                <a:cubicBezTo>
                  <a:pt x="221489" y="55522"/>
                  <a:pt x="221489" y="59104"/>
                  <a:pt x="221489" y="62686"/>
                </a:cubicBezTo>
                <a:cubicBezTo>
                  <a:pt x="221489" y="67462"/>
                  <a:pt x="220295" y="71044"/>
                  <a:pt x="217907" y="74626"/>
                </a:cubicBezTo>
                <a:moveTo>
                  <a:pt x="233429" y="31642"/>
                </a:moveTo>
                <a:lnTo>
                  <a:pt x="221489" y="31642"/>
                </a:lnTo>
                <a:lnTo>
                  <a:pt x="221489" y="41194"/>
                </a:lnTo>
                <a:lnTo>
                  <a:pt x="221489" y="41194"/>
                </a:lnTo>
                <a:cubicBezTo>
                  <a:pt x="220295" y="38805"/>
                  <a:pt x="217907" y="36418"/>
                  <a:pt x="215519" y="35223"/>
                </a:cubicBezTo>
                <a:cubicBezTo>
                  <a:pt x="213131" y="34029"/>
                  <a:pt x="210743" y="32835"/>
                  <a:pt x="208355" y="31642"/>
                </a:cubicBezTo>
                <a:cubicBezTo>
                  <a:pt x="205967" y="30448"/>
                  <a:pt x="202385" y="30448"/>
                  <a:pt x="199997" y="30448"/>
                </a:cubicBezTo>
                <a:cubicBezTo>
                  <a:pt x="195221" y="30448"/>
                  <a:pt x="190445" y="31642"/>
                  <a:pt x="186863" y="32835"/>
                </a:cubicBezTo>
                <a:cubicBezTo>
                  <a:pt x="182087" y="34029"/>
                  <a:pt x="178505" y="36418"/>
                  <a:pt x="176117" y="39999"/>
                </a:cubicBezTo>
                <a:cubicBezTo>
                  <a:pt x="172534" y="43582"/>
                  <a:pt x="170147" y="47164"/>
                  <a:pt x="168953" y="50746"/>
                </a:cubicBezTo>
                <a:cubicBezTo>
                  <a:pt x="167758" y="55522"/>
                  <a:pt x="166564" y="59104"/>
                  <a:pt x="166564" y="63880"/>
                </a:cubicBezTo>
                <a:cubicBezTo>
                  <a:pt x="166564" y="68656"/>
                  <a:pt x="167758" y="73432"/>
                  <a:pt x="168953" y="77014"/>
                </a:cubicBezTo>
                <a:cubicBezTo>
                  <a:pt x="170147" y="81790"/>
                  <a:pt x="173729" y="85372"/>
                  <a:pt x="176117" y="87760"/>
                </a:cubicBezTo>
                <a:cubicBezTo>
                  <a:pt x="179699" y="91342"/>
                  <a:pt x="183280" y="93730"/>
                  <a:pt x="186863" y="94924"/>
                </a:cubicBezTo>
                <a:cubicBezTo>
                  <a:pt x="191639" y="96118"/>
                  <a:pt x="195221" y="97312"/>
                  <a:pt x="199997" y="97312"/>
                </a:cubicBezTo>
                <a:cubicBezTo>
                  <a:pt x="204773" y="97312"/>
                  <a:pt x="208355" y="96118"/>
                  <a:pt x="213131" y="94924"/>
                </a:cubicBezTo>
                <a:cubicBezTo>
                  <a:pt x="216713" y="92536"/>
                  <a:pt x="220295" y="90148"/>
                  <a:pt x="222683" y="86566"/>
                </a:cubicBezTo>
                <a:lnTo>
                  <a:pt x="222683" y="86566"/>
                </a:lnTo>
                <a:lnTo>
                  <a:pt x="222683" y="96118"/>
                </a:lnTo>
                <a:lnTo>
                  <a:pt x="234623" y="96118"/>
                </a:lnTo>
                <a:lnTo>
                  <a:pt x="234623" y="31642"/>
                </a:lnTo>
                <a:close/>
                <a:moveTo>
                  <a:pt x="152236" y="8955"/>
                </a:moveTo>
                <a:lnTo>
                  <a:pt x="140296" y="8955"/>
                </a:lnTo>
                <a:lnTo>
                  <a:pt x="140296" y="94924"/>
                </a:lnTo>
                <a:lnTo>
                  <a:pt x="152236" y="94924"/>
                </a:lnTo>
                <a:lnTo>
                  <a:pt x="152236" y="8955"/>
                </a:lnTo>
                <a:close/>
                <a:moveTo>
                  <a:pt x="135520" y="31642"/>
                </a:moveTo>
                <a:lnTo>
                  <a:pt x="123580" y="31642"/>
                </a:lnTo>
                <a:lnTo>
                  <a:pt x="123580" y="28059"/>
                </a:lnTo>
                <a:cubicBezTo>
                  <a:pt x="123580" y="23283"/>
                  <a:pt x="127162" y="20895"/>
                  <a:pt x="135520" y="20895"/>
                </a:cubicBezTo>
                <a:lnTo>
                  <a:pt x="135520" y="10149"/>
                </a:lnTo>
                <a:cubicBezTo>
                  <a:pt x="133132" y="10149"/>
                  <a:pt x="130744" y="10149"/>
                  <a:pt x="129550" y="10149"/>
                </a:cubicBezTo>
                <a:cubicBezTo>
                  <a:pt x="128356" y="10149"/>
                  <a:pt x="125968" y="10149"/>
                  <a:pt x="124774" y="11343"/>
                </a:cubicBezTo>
                <a:cubicBezTo>
                  <a:pt x="123580" y="11343"/>
                  <a:pt x="121192" y="12537"/>
                  <a:pt x="119998" y="13731"/>
                </a:cubicBezTo>
                <a:cubicBezTo>
                  <a:pt x="115222" y="17313"/>
                  <a:pt x="111640" y="22089"/>
                  <a:pt x="111640" y="29253"/>
                </a:cubicBezTo>
                <a:lnTo>
                  <a:pt x="111640" y="32835"/>
                </a:lnTo>
                <a:lnTo>
                  <a:pt x="105670" y="32835"/>
                </a:lnTo>
                <a:lnTo>
                  <a:pt x="105670" y="43582"/>
                </a:lnTo>
                <a:lnTo>
                  <a:pt x="111640" y="43582"/>
                </a:lnTo>
                <a:lnTo>
                  <a:pt x="111640" y="97312"/>
                </a:lnTo>
                <a:lnTo>
                  <a:pt x="123580" y="97312"/>
                </a:lnTo>
                <a:lnTo>
                  <a:pt x="123580" y="43582"/>
                </a:lnTo>
                <a:lnTo>
                  <a:pt x="135520" y="43582"/>
                </a:lnTo>
                <a:lnTo>
                  <a:pt x="135520" y="31642"/>
                </a:lnTo>
                <a:close/>
                <a:moveTo>
                  <a:pt x="96118" y="57910"/>
                </a:moveTo>
                <a:cubicBezTo>
                  <a:pt x="96118" y="50746"/>
                  <a:pt x="94924" y="45970"/>
                  <a:pt x="92536" y="41194"/>
                </a:cubicBezTo>
                <a:cubicBezTo>
                  <a:pt x="91342" y="38805"/>
                  <a:pt x="88954" y="36418"/>
                  <a:pt x="86566" y="35223"/>
                </a:cubicBezTo>
                <a:cubicBezTo>
                  <a:pt x="84178" y="34029"/>
                  <a:pt x="81790" y="31642"/>
                  <a:pt x="78208" y="31642"/>
                </a:cubicBezTo>
                <a:cubicBezTo>
                  <a:pt x="75819" y="30448"/>
                  <a:pt x="72238" y="30448"/>
                  <a:pt x="68656" y="30448"/>
                </a:cubicBezTo>
                <a:cubicBezTo>
                  <a:pt x="65073" y="30448"/>
                  <a:pt x="61492" y="31642"/>
                  <a:pt x="57909" y="32835"/>
                </a:cubicBezTo>
                <a:cubicBezTo>
                  <a:pt x="54327" y="34029"/>
                  <a:pt x="51939" y="36418"/>
                  <a:pt x="49551" y="38805"/>
                </a:cubicBezTo>
                <a:lnTo>
                  <a:pt x="49551" y="38805"/>
                </a:lnTo>
                <a:lnTo>
                  <a:pt x="49551" y="31642"/>
                </a:lnTo>
                <a:lnTo>
                  <a:pt x="37611" y="31642"/>
                </a:lnTo>
                <a:lnTo>
                  <a:pt x="37611" y="96118"/>
                </a:lnTo>
                <a:lnTo>
                  <a:pt x="49551" y="96118"/>
                </a:lnTo>
                <a:lnTo>
                  <a:pt x="49551" y="60298"/>
                </a:lnTo>
                <a:cubicBezTo>
                  <a:pt x="49551" y="54328"/>
                  <a:pt x="50745" y="49552"/>
                  <a:pt x="54327" y="45970"/>
                </a:cubicBezTo>
                <a:cubicBezTo>
                  <a:pt x="56716" y="42388"/>
                  <a:pt x="61492" y="39999"/>
                  <a:pt x="67462" y="39999"/>
                </a:cubicBezTo>
                <a:cubicBezTo>
                  <a:pt x="73432" y="39999"/>
                  <a:pt x="78208" y="42388"/>
                  <a:pt x="80596" y="45970"/>
                </a:cubicBezTo>
                <a:cubicBezTo>
                  <a:pt x="82984" y="49552"/>
                  <a:pt x="84178" y="54328"/>
                  <a:pt x="84178" y="60298"/>
                </a:cubicBezTo>
                <a:lnTo>
                  <a:pt x="84178" y="94924"/>
                </a:lnTo>
                <a:lnTo>
                  <a:pt x="96118" y="94924"/>
                </a:lnTo>
                <a:lnTo>
                  <a:pt x="96118" y="57910"/>
                </a:lnTo>
                <a:close/>
                <a:moveTo>
                  <a:pt x="22089" y="8955"/>
                </a:moveTo>
                <a:lnTo>
                  <a:pt x="8955" y="8955"/>
                </a:lnTo>
                <a:lnTo>
                  <a:pt x="8955" y="94924"/>
                </a:lnTo>
                <a:lnTo>
                  <a:pt x="22089" y="94924"/>
                </a:lnTo>
                <a:lnTo>
                  <a:pt x="22089" y="895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Freeform: Shape 712">
            <a:extLst>
              <a:ext uri="{FF2B5EF4-FFF2-40B4-BE49-F238E27FC236}">
                <a16:creationId xmlns:a16="http://schemas.microsoft.com/office/drawing/2014/main" xmlns="" id="{9B948F61-071C-4D9C-BA7B-4C3874754BAA}"/>
              </a:ext>
            </a:extLst>
          </p:cNvPr>
          <p:cNvSpPr/>
          <p:nvPr/>
        </p:nvSpPr>
        <p:spPr>
          <a:xfrm>
            <a:off x="7297005" y="3563246"/>
            <a:ext cx="152624" cy="82182"/>
          </a:xfrm>
          <a:custGeom>
            <a:avLst/>
            <a:gdLst>
              <a:gd name="connsiteX0" fmla="*/ 80596 w 155221"/>
              <a:gd name="connsiteY0" fmla="*/ 8955 h 83580"/>
              <a:gd name="connsiteX1" fmla="*/ 8955 w 155221"/>
              <a:gd name="connsiteY1" fmla="*/ 84178 h 83580"/>
              <a:gd name="connsiteX2" fmla="*/ 151043 w 155221"/>
              <a:gd name="connsiteY2" fmla="*/ 84178 h 8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221" h="83580">
                <a:moveTo>
                  <a:pt x="80596" y="8955"/>
                </a:moveTo>
                <a:lnTo>
                  <a:pt x="8955" y="84178"/>
                </a:lnTo>
                <a:lnTo>
                  <a:pt x="151043" y="84178"/>
                </a:lnTo>
                <a:close/>
              </a:path>
            </a:pathLst>
          </a:custGeom>
          <a:solidFill>
            <a:srgbClr val="64707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" name="Freeform: Shape 713">
            <a:extLst>
              <a:ext uri="{FF2B5EF4-FFF2-40B4-BE49-F238E27FC236}">
                <a16:creationId xmlns:a16="http://schemas.microsoft.com/office/drawing/2014/main" xmlns="" id="{A91422A5-D159-45F0-B3CB-F9FD0609461F}"/>
              </a:ext>
            </a:extLst>
          </p:cNvPr>
          <p:cNvSpPr/>
          <p:nvPr/>
        </p:nvSpPr>
        <p:spPr>
          <a:xfrm>
            <a:off x="7297005" y="3056066"/>
            <a:ext cx="152624" cy="82182"/>
          </a:xfrm>
          <a:custGeom>
            <a:avLst/>
            <a:gdLst>
              <a:gd name="connsiteX0" fmla="*/ 80596 w 155221"/>
              <a:gd name="connsiteY0" fmla="*/ 84178 h 83580"/>
              <a:gd name="connsiteX1" fmla="*/ 151043 w 155221"/>
              <a:gd name="connsiteY1" fmla="*/ 8955 h 83580"/>
              <a:gd name="connsiteX2" fmla="*/ 8955 w 155221"/>
              <a:gd name="connsiteY2" fmla="*/ 8955 h 8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221" h="83580">
                <a:moveTo>
                  <a:pt x="80596" y="84178"/>
                </a:moveTo>
                <a:lnTo>
                  <a:pt x="151043" y="8955"/>
                </a:lnTo>
                <a:lnTo>
                  <a:pt x="8955" y="8955"/>
                </a:lnTo>
                <a:close/>
              </a:path>
            </a:pathLst>
          </a:custGeom>
          <a:solidFill>
            <a:srgbClr val="64707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Freeform: Shape 716">
            <a:extLst>
              <a:ext uri="{FF2B5EF4-FFF2-40B4-BE49-F238E27FC236}">
                <a16:creationId xmlns:a16="http://schemas.microsoft.com/office/drawing/2014/main" xmlns="" id="{D893DD37-CE8D-427F-A184-D9DDD579FF33}"/>
              </a:ext>
            </a:extLst>
          </p:cNvPr>
          <p:cNvSpPr/>
          <p:nvPr/>
        </p:nvSpPr>
        <p:spPr>
          <a:xfrm>
            <a:off x="6105364" y="2344604"/>
            <a:ext cx="152624" cy="93922"/>
          </a:xfrm>
          <a:custGeom>
            <a:avLst/>
            <a:gdLst>
              <a:gd name="connsiteX0" fmla="*/ 154624 w 155221"/>
              <a:gd name="connsiteY0" fmla="*/ 60297 h 95520"/>
              <a:gd name="connsiteX1" fmla="*/ 149849 w 155221"/>
              <a:gd name="connsiteY1" fmla="*/ 54327 h 95520"/>
              <a:gd name="connsiteX2" fmla="*/ 141490 w 155221"/>
              <a:gd name="connsiteY2" fmla="*/ 49551 h 95520"/>
              <a:gd name="connsiteX3" fmla="*/ 149849 w 155221"/>
              <a:gd name="connsiteY3" fmla="*/ 42387 h 95520"/>
              <a:gd name="connsiteX4" fmla="*/ 152236 w 155221"/>
              <a:gd name="connsiteY4" fmla="*/ 32835 h 95520"/>
              <a:gd name="connsiteX5" fmla="*/ 149849 w 155221"/>
              <a:gd name="connsiteY5" fmla="*/ 23283 h 95520"/>
              <a:gd name="connsiteX6" fmla="*/ 143878 w 155221"/>
              <a:gd name="connsiteY6" fmla="*/ 16119 h 95520"/>
              <a:gd name="connsiteX7" fmla="*/ 135520 w 155221"/>
              <a:gd name="connsiteY7" fmla="*/ 11343 h 95520"/>
              <a:gd name="connsiteX8" fmla="*/ 125968 w 155221"/>
              <a:gd name="connsiteY8" fmla="*/ 10149 h 95520"/>
              <a:gd name="connsiteX9" fmla="*/ 115222 w 155221"/>
              <a:gd name="connsiteY9" fmla="*/ 11343 h 95520"/>
              <a:gd name="connsiteX10" fmla="*/ 106864 w 155221"/>
              <a:gd name="connsiteY10" fmla="*/ 16119 h 95520"/>
              <a:gd name="connsiteX11" fmla="*/ 100894 w 155221"/>
              <a:gd name="connsiteY11" fmla="*/ 24477 h 95520"/>
              <a:gd name="connsiteX12" fmla="*/ 98506 w 155221"/>
              <a:gd name="connsiteY12" fmla="*/ 35223 h 95520"/>
              <a:gd name="connsiteX13" fmla="*/ 118804 w 155221"/>
              <a:gd name="connsiteY13" fmla="*/ 35223 h 95520"/>
              <a:gd name="connsiteX14" fmla="*/ 124774 w 155221"/>
              <a:gd name="connsiteY14" fmla="*/ 28059 h 95520"/>
              <a:gd name="connsiteX15" fmla="*/ 128356 w 155221"/>
              <a:gd name="connsiteY15" fmla="*/ 29253 h 95520"/>
              <a:gd name="connsiteX16" fmla="*/ 130744 w 155221"/>
              <a:gd name="connsiteY16" fmla="*/ 31641 h 95520"/>
              <a:gd name="connsiteX17" fmla="*/ 131938 w 155221"/>
              <a:gd name="connsiteY17" fmla="*/ 35223 h 95520"/>
              <a:gd name="connsiteX18" fmla="*/ 128356 w 155221"/>
              <a:gd name="connsiteY18" fmla="*/ 42387 h 95520"/>
              <a:gd name="connsiteX19" fmla="*/ 118804 w 155221"/>
              <a:gd name="connsiteY19" fmla="*/ 43581 h 95520"/>
              <a:gd name="connsiteX20" fmla="*/ 118804 w 155221"/>
              <a:gd name="connsiteY20" fmla="*/ 59104 h 95520"/>
              <a:gd name="connsiteX21" fmla="*/ 124774 w 155221"/>
              <a:gd name="connsiteY21" fmla="*/ 59104 h 95520"/>
              <a:gd name="connsiteX22" fmla="*/ 130744 w 155221"/>
              <a:gd name="connsiteY22" fmla="*/ 59104 h 95520"/>
              <a:gd name="connsiteX23" fmla="*/ 135520 w 155221"/>
              <a:gd name="connsiteY23" fmla="*/ 61492 h 95520"/>
              <a:gd name="connsiteX24" fmla="*/ 136714 w 155221"/>
              <a:gd name="connsiteY24" fmla="*/ 66268 h 95520"/>
              <a:gd name="connsiteX25" fmla="*/ 134326 w 155221"/>
              <a:gd name="connsiteY25" fmla="*/ 72238 h 95520"/>
              <a:gd name="connsiteX26" fmla="*/ 128356 w 155221"/>
              <a:gd name="connsiteY26" fmla="*/ 74626 h 95520"/>
              <a:gd name="connsiteX27" fmla="*/ 118804 w 155221"/>
              <a:gd name="connsiteY27" fmla="*/ 67462 h 95520"/>
              <a:gd name="connsiteX28" fmla="*/ 98506 w 155221"/>
              <a:gd name="connsiteY28" fmla="*/ 67462 h 95520"/>
              <a:gd name="connsiteX29" fmla="*/ 99700 w 155221"/>
              <a:gd name="connsiteY29" fmla="*/ 72238 h 95520"/>
              <a:gd name="connsiteX30" fmla="*/ 100894 w 155221"/>
              <a:gd name="connsiteY30" fmla="*/ 77014 h 95520"/>
              <a:gd name="connsiteX31" fmla="*/ 103282 w 155221"/>
              <a:gd name="connsiteY31" fmla="*/ 81790 h 95520"/>
              <a:gd name="connsiteX32" fmla="*/ 109252 w 155221"/>
              <a:gd name="connsiteY32" fmla="*/ 87760 h 95520"/>
              <a:gd name="connsiteX33" fmla="*/ 117610 w 155221"/>
              <a:gd name="connsiteY33" fmla="*/ 91342 h 95520"/>
              <a:gd name="connsiteX34" fmla="*/ 127162 w 155221"/>
              <a:gd name="connsiteY34" fmla="*/ 92536 h 95520"/>
              <a:gd name="connsiteX35" fmla="*/ 137908 w 155221"/>
              <a:gd name="connsiteY35" fmla="*/ 91342 h 95520"/>
              <a:gd name="connsiteX36" fmla="*/ 147460 w 155221"/>
              <a:gd name="connsiteY36" fmla="*/ 86566 h 95520"/>
              <a:gd name="connsiteX37" fmla="*/ 154624 w 155221"/>
              <a:gd name="connsiteY37" fmla="*/ 78208 h 95520"/>
              <a:gd name="connsiteX38" fmla="*/ 157012 w 155221"/>
              <a:gd name="connsiteY38" fmla="*/ 67462 h 95520"/>
              <a:gd name="connsiteX39" fmla="*/ 154624 w 155221"/>
              <a:gd name="connsiteY39" fmla="*/ 60297 h 95520"/>
              <a:gd name="connsiteX40" fmla="*/ 69850 w 155221"/>
              <a:gd name="connsiteY40" fmla="*/ 61492 h 95520"/>
              <a:gd name="connsiteX41" fmla="*/ 61492 w 155221"/>
              <a:gd name="connsiteY41" fmla="*/ 71044 h 95520"/>
              <a:gd name="connsiteX42" fmla="*/ 49551 w 155221"/>
              <a:gd name="connsiteY42" fmla="*/ 74626 h 95520"/>
              <a:gd name="connsiteX43" fmla="*/ 38805 w 155221"/>
              <a:gd name="connsiteY43" fmla="*/ 71044 h 95520"/>
              <a:gd name="connsiteX44" fmla="*/ 31641 w 155221"/>
              <a:gd name="connsiteY44" fmla="*/ 62686 h 95520"/>
              <a:gd name="connsiteX45" fmla="*/ 29253 w 155221"/>
              <a:gd name="connsiteY45" fmla="*/ 50746 h 95520"/>
              <a:gd name="connsiteX46" fmla="*/ 30447 w 155221"/>
              <a:gd name="connsiteY46" fmla="*/ 42387 h 95520"/>
              <a:gd name="connsiteX47" fmla="*/ 35223 w 155221"/>
              <a:gd name="connsiteY47" fmla="*/ 35223 h 95520"/>
              <a:gd name="connsiteX48" fmla="*/ 42387 w 155221"/>
              <a:gd name="connsiteY48" fmla="*/ 30447 h 95520"/>
              <a:gd name="connsiteX49" fmla="*/ 50745 w 155221"/>
              <a:gd name="connsiteY49" fmla="*/ 28059 h 95520"/>
              <a:gd name="connsiteX50" fmla="*/ 59104 w 155221"/>
              <a:gd name="connsiteY50" fmla="*/ 29253 h 95520"/>
              <a:gd name="connsiteX51" fmla="*/ 66268 w 155221"/>
              <a:gd name="connsiteY51" fmla="*/ 34029 h 95520"/>
              <a:gd name="connsiteX52" fmla="*/ 71044 w 155221"/>
              <a:gd name="connsiteY52" fmla="*/ 41194 h 95520"/>
              <a:gd name="connsiteX53" fmla="*/ 92536 w 155221"/>
              <a:gd name="connsiteY53" fmla="*/ 41194 h 95520"/>
              <a:gd name="connsiteX54" fmla="*/ 87760 w 155221"/>
              <a:gd name="connsiteY54" fmla="*/ 28059 h 95520"/>
              <a:gd name="connsiteX55" fmla="*/ 80596 w 155221"/>
              <a:gd name="connsiteY55" fmla="*/ 19701 h 95520"/>
              <a:gd name="connsiteX56" fmla="*/ 72238 w 155221"/>
              <a:gd name="connsiteY56" fmla="*/ 13731 h 95520"/>
              <a:gd name="connsiteX57" fmla="*/ 62686 w 155221"/>
              <a:gd name="connsiteY57" fmla="*/ 10149 h 95520"/>
              <a:gd name="connsiteX58" fmla="*/ 51939 w 155221"/>
              <a:gd name="connsiteY58" fmla="*/ 8955 h 95520"/>
              <a:gd name="connsiteX59" fmla="*/ 30447 w 155221"/>
              <a:gd name="connsiteY59" fmla="*/ 14925 h 95520"/>
              <a:gd name="connsiteX60" fmla="*/ 14925 w 155221"/>
              <a:gd name="connsiteY60" fmla="*/ 29253 h 95520"/>
              <a:gd name="connsiteX61" fmla="*/ 8955 w 155221"/>
              <a:gd name="connsiteY61" fmla="*/ 49551 h 95520"/>
              <a:gd name="connsiteX62" fmla="*/ 14925 w 155221"/>
              <a:gd name="connsiteY62" fmla="*/ 71044 h 95520"/>
              <a:gd name="connsiteX63" fmla="*/ 30447 w 155221"/>
              <a:gd name="connsiteY63" fmla="*/ 86566 h 95520"/>
              <a:gd name="connsiteX64" fmla="*/ 51939 w 155221"/>
              <a:gd name="connsiteY64" fmla="*/ 92536 h 95520"/>
              <a:gd name="connsiteX65" fmla="*/ 65074 w 155221"/>
              <a:gd name="connsiteY65" fmla="*/ 90148 h 95520"/>
              <a:gd name="connsiteX66" fmla="*/ 77014 w 155221"/>
              <a:gd name="connsiteY66" fmla="*/ 84178 h 95520"/>
              <a:gd name="connsiteX67" fmla="*/ 86566 w 155221"/>
              <a:gd name="connsiteY67" fmla="*/ 74626 h 95520"/>
              <a:gd name="connsiteX68" fmla="*/ 92536 w 155221"/>
              <a:gd name="connsiteY68" fmla="*/ 61492 h 95520"/>
              <a:gd name="connsiteX69" fmla="*/ 69850 w 155221"/>
              <a:gd name="connsiteY69" fmla="*/ 61492 h 9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55221" h="95520">
                <a:moveTo>
                  <a:pt x="154624" y="60297"/>
                </a:moveTo>
                <a:cubicBezTo>
                  <a:pt x="153430" y="57910"/>
                  <a:pt x="152236" y="55521"/>
                  <a:pt x="149849" y="54327"/>
                </a:cubicBezTo>
                <a:cubicBezTo>
                  <a:pt x="147460" y="53134"/>
                  <a:pt x="145072" y="50746"/>
                  <a:pt x="141490" y="49551"/>
                </a:cubicBezTo>
                <a:cubicBezTo>
                  <a:pt x="145072" y="47164"/>
                  <a:pt x="147460" y="45970"/>
                  <a:pt x="149849" y="42387"/>
                </a:cubicBezTo>
                <a:cubicBezTo>
                  <a:pt x="152236" y="39999"/>
                  <a:pt x="152236" y="36417"/>
                  <a:pt x="152236" y="32835"/>
                </a:cubicBezTo>
                <a:cubicBezTo>
                  <a:pt x="152236" y="29253"/>
                  <a:pt x="151042" y="26865"/>
                  <a:pt x="149849" y="23283"/>
                </a:cubicBezTo>
                <a:cubicBezTo>
                  <a:pt x="148654" y="20895"/>
                  <a:pt x="146266" y="18507"/>
                  <a:pt x="143878" y="16119"/>
                </a:cubicBezTo>
                <a:cubicBezTo>
                  <a:pt x="141490" y="13731"/>
                  <a:pt x="139102" y="12537"/>
                  <a:pt x="135520" y="11343"/>
                </a:cubicBezTo>
                <a:cubicBezTo>
                  <a:pt x="131938" y="10149"/>
                  <a:pt x="129550" y="10149"/>
                  <a:pt x="125968" y="10149"/>
                </a:cubicBezTo>
                <a:cubicBezTo>
                  <a:pt x="122386" y="10149"/>
                  <a:pt x="118804" y="10149"/>
                  <a:pt x="115222" y="11343"/>
                </a:cubicBezTo>
                <a:cubicBezTo>
                  <a:pt x="111640" y="12537"/>
                  <a:pt x="109252" y="13731"/>
                  <a:pt x="106864" y="16119"/>
                </a:cubicBezTo>
                <a:cubicBezTo>
                  <a:pt x="104476" y="18507"/>
                  <a:pt x="102088" y="20895"/>
                  <a:pt x="100894" y="24477"/>
                </a:cubicBezTo>
                <a:cubicBezTo>
                  <a:pt x="99700" y="28059"/>
                  <a:pt x="98506" y="30447"/>
                  <a:pt x="98506" y="35223"/>
                </a:cubicBezTo>
                <a:lnTo>
                  <a:pt x="118804" y="35223"/>
                </a:lnTo>
                <a:cubicBezTo>
                  <a:pt x="118804" y="30447"/>
                  <a:pt x="121192" y="28059"/>
                  <a:pt x="124774" y="28059"/>
                </a:cubicBezTo>
                <a:cubicBezTo>
                  <a:pt x="125968" y="28059"/>
                  <a:pt x="127162" y="28059"/>
                  <a:pt x="128356" y="29253"/>
                </a:cubicBezTo>
                <a:lnTo>
                  <a:pt x="130744" y="31641"/>
                </a:lnTo>
                <a:cubicBezTo>
                  <a:pt x="130744" y="32835"/>
                  <a:pt x="131938" y="34029"/>
                  <a:pt x="131938" y="35223"/>
                </a:cubicBezTo>
                <a:cubicBezTo>
                  <a:pt x="131938" y="38805"/>
                  <a:pt x="130744" y="41194"/>
                  <a:pt x="128356" y="42387"/>
                </a:cubicBezTo>
                <a:cubicBezTo>
                  <a:pt x="125968" y="43581"/>
                  <a:pt x="122386" y="43581"/>
                  <a:pt x="118804" y="43581"/>
                </a:cubicBezTo>
                <a:lnTo>
                  <a:pt x="118804" y="59104"/>
                </a:lnTo>
                <a:cubicBezTo>
                  <a:pt x="119998" y="59104"/>
                  <a:pt x="122386" y="59104"/>
                  <a:pt x="124774" y="59104"/>
                </a:cubicBezTo>
                <a:cubicBezTo>
                  <a:pt x="127162" y="59104"/>
                  <a:pt x="129550" y="59104"/>
                  <a:pt x="130744" y="59104"/>
                </a:cubicBezTo>
                <a:cubicBezTo>
                  <a:pt x="131938" y="59104"/>
                  <a:pt x="134326" y="60297"/>
                  <a:pt x="135520" y="61492"/>
                </a:cubicBezTo>
                <a:cubicBezTo>
                  <a:pt x="136714" y="62686"/>
                  <a:pt x="136714" y="63880"/>
                  <a:pt x="136714" y="66268"/>
                </a:cubicBezTo>
                <a:cubicBezTo>
                  <a:pt x="136714" y="68656"/>
                  <a:pt x="135520" y="71044"/>
                  <a:pt x="134326" y="72238"/>
                </a:cubicBezTo>
                <a:cubicBezTo>
                  <a:pt x="133132" y="73432"/>
                  <a:pt x="130744" y="74626"/>
                  <a:pt x="128356" y="74626"/>
                </a:cubicBezTo>
                <a:cubicBezTo>
                  <a:pt x="123580" y="74626"/>
                  <a:pt x="119998" y="72238"/>
                  <a:pt x="118804" y="67462"/>
                </a:cubicBezTo>
                <a:lnTo>
                  <a:pt x="98506" y="67462"/>
                </a:lnTo>
                <a:cubicBezTo>
                  <a:pt x="98506" y="68656"/>
                  <a:pt x="98506" y="71044"/>
                  <a:pt x="99700" y="72238"/>
                </a:cubicBezTo>
                <a:cubicBezTo>
                  <a:pt x="100894" y="73432"/>
                  <a:pt x="100894" y="75820"/>
                  <a:pt x="100894" y="77014"/>
                </a:cubicBezTo>
                <a:cubicBezTo>
                  <a:pt x="102088" y="78208"/>
                  <a:pt x="102088" y="80596"/>
                  <a:pt x="103282" y="81790"/>
                </a:cubicBezTo>
                <a:cubicBezTo>
                  <a:pt x="104476" y="84178"/>
                  <a:pt x="106864" y="86566"/>
                  <a:pt x="109252" y="87760"/>
                </a:cubicBezTo>
                <a:cubicBezTo>
                  <a:pt x="111640" y="88954"/>
                  <a:pt x="115222" y="90148"/>
                  <a:pt x="117610" y="91342"/>
                </a:cubicBezTo>
                <a:cubicBezTo>
                  <a:pt x="119998" y="92536"/>
                  <a:pt x="123580" y="92536"/>
                  <a:pt x="127162" y="92536"/>
                </a:cubicBezTo>
                <a:cubicBezTo>
                  <a:pt x="130744" y="92536"/>
                  <a:pt x="134326" y="92536"/>
                  <a:pt x="137908" y="91342"/>
                </a:cubicBezTo>
                <a:cubicBezTo>
                  <a:pt x="141490" y="90148"/>
                  <a:pt x="145072" y="88954"/>
                  <a:pt x="147460" y="86566"/>
                </a:cubicBezTo>
                <a:cubicBezTo>
                  <a:pt x="149849" y="84178"/>
                  <a:pt x="152236" y="81790"/>
                  <a:pt x="154624" y="78208"/>
                </a:cubicBezTo>
                <a:cubicBezTo>
                  <a:pt x="155819" y="74626"/>
                  <a:pt x="157012" y="72238"/>
                  <a:pt x="157012" y="67462"/>
                </a:cubicBezTo>
                <a:cubicBezTo>
                  <a:pt x="157012" y="65074"/>
                  <a:pt x="155819" y="62686"/>
                  <a:pt x="154624" y="60297"/>
                </a:cubicBezTo>
                <a:moveTo>
                  <a:pt x="69850" y="61492"/>
                </a:moveTo>
                <a:cubicBezTo>
                  <a:pt x="67462" y="65074"/>
                  <a:pt x="65074" y="68656"/>
                  <a:pt x="61492" y="71044"/>
                </a:cubicBezTo>
                <a:cubicBezTo>
                  <a:pt x="57909" y="73432"/>
                  <a:pt x="54328" y="74626"/>
                  <a:pt x="49551" y="74626"/>
                </a:cubicBezTo>
                <a:cubicBezTo>
                  <a:pt x="45969" y="74626"/>
                  <a:pt x="41193" y="73432"/>
                  <a:pt x="38805" y="71044"/>
                </a:cubicBezTo>
                <a:cubicBezTo>
                  <a:pt x="35223" y="68656"/>
                  <a:pt x="32835" y="66268"/>
                  <a:pt x="31641" y="62686"/>
                </a:cubicBezTo>
                <a:cubicBezTo>
                  <a:pt x="30447" y="59104"/>
                  <a:pt x="29253" y="55521"/>
                  <a:pt x="29253" y="50746"/>
                </a:cubicBezTo>
                <a:cubicBezTo>
                  <a:pt x="29253" y="47164"/>
                  <a:pt x="29253" y="44775"/>
                  <a:pt x="30447" y="42387"/>
                </a:cubicBezTo>
                <a:cubicBezTo>
                  <a:pt x="31641" y="39999"/>
                  <a:pt x="32835" y="37611"/>
                  <a:pt x="35223" y="35223"/>
                </a:cubicBezTo>
                <a:cubicBezTo>
                  <a:pt x="37611" y="32835"/>
                  <a:pt x="38805" y="31641"/>
                  <a:pt x="42387" y="30447"/>
                </a:cubicBezTo>
                <a:cubicBezTo>
                  <a:pt x="44775" y="29253"/>
                  <a:pt x="48358" y="28059"/>
                  <a:pt x="50745" y="28059"/>
                </a:cubicBezTo>
                <a:cubicBezTo>
                  <a:pt x="53133" y="28059"/>
                  <a:pt x="56716" y="28059"/>
                  <a:pt x="59104" y="29253"/>
                </a:cubicBezTo>
                <a:cubicBezTo>
                  <a:pt x="61492" y="30447"/>
                  <a:pt x="63880" y="31641"/>
                  <a:pt x="66268" y="34029"/>
                </a:cubicBezTo>
                <a:cubicBezTo>
                  <a:pt x="68656" y="36417"/>
                  <a:pt x="69850" y="38805"/>
                  <a:pt x="71044" y="41194"/>
                </a:cubicBezTo>
                <a:lnTo>
                  <a:pt x="92536" y="41194"/>
                </a:lnTo>
                <a:cubicBezTo>
                  <a:pt x="91342" y="36417"/>
                  <a:pt x="90148" y="32835"/>
                  <a:pt x="87760" y="28059"/>
                </a:cubicBezTo>
                <a:cubicBezTo>
                  <a:pt x="85372" y="24477"/>
                  <a:pt x="82984" y="22089"/>
                  <a:pt x="80596" y="19701"/>
                </a:cubicBezTo>
                <a:cubicBezTo>
                  <a:pt x="78208" y="17313"/>
                  <a:pt x="75820" y="14925"/>
                  <a:pt x="72238" y="13731"/>
                </a:cubicBezTo>
                <a:cubicBezTo>
                  <a:pt x="69850" y="12537"/>
                  <a:pt x="66268" y="11343"/>
                  <a:pt x="62686" y="10149"/>
                </a:cubicBezTo>
                <a:cubicBezTo>
                  <a:pt x="59104" y="8955"/>
                  <a:pt x="55521" y="8955"/>
                  <a:pt x="51939" y="8955"/>
                </a:cubicBezTo>
                <a:cubicBezTo>
                  <a:pt x="44775" y="8955"/>
                  <a:pt x="37611" y="11343"/>
                  <a:pt x="30447" y="14925"/>
                </a:cubicBezTo>
                <a:cubicBezTo>
                  <a:pt x="24477" y="18507"/>
                  <a:pt x="18507" y="23283"/>
                  <a:pt x="14925" y="29253"/>
                </a:cubicBezTo>
                <a:cubicBezTo>
                  <a:pt x="11343" y="35223"/>
                  <a:pt x="8955" y="42387"/>
                  <a:pt x="8955" y="49551"/>
                </a:cubicBezTo>
                <a:cubicBezTo>
                  <a:pt x="8955" y="56716"/>
                  <a:pt x="11343" y="63880"/>
                  <a:pt x="14925" y="71044"/>
                </a:cubicBezTo>
                <a:cubicBezTo>
                  <a:pt x="18507" y="77014"/>
                  <a:pt x="23283" y="81790"/>
                  <a:pt x="30447" y="86566"/>
                </a:cubicBezTo>
                <a:cubicBezTo>
                  <a:pt x="37611" y="91342"/>
                  <a:pt x="43581" y="92536"/>
                  <a:pt x="51939" y="92536"/>
                </a:cubicBezTo>
                <a:cubicBezTo>
                  <a:pt x="56716" y="92536"/>
                  <a:pt x="61492" y="91342"/>
                  <a:pt x="65074" y="90148"/>
                </a:cubicBezTo>
                <a:cubicBezTo>
                  <a:pt x="69850" y="88954"/>
                  <a:pt x="73432" y="86566"/>
                  <a:pt x="77014" y="84178"/>
                </a:cubicBezTo>
                <a:cubicBezTo>
                  <a:pt x="80596" y="81790"/>
                  <a:pt x="84178" y="78208"/>
                  <a:pt x="86566" y="74626"/>
                </a:cubicBezTo>
                <a:cubicBezTo>
                  <a:pt x="88954" y="71044"/>
                  <a:pt x="91342" y="66268"/>
                  <a:pt x="92536" y="61492"/>
                </a:cubicBezTo>
                <a:lnTo>
                  <a:pt x="69850" y="6149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" name="Freeform: Shape 717">
            <a:extLst>
              <a:ext uri="{FF2B5EF4-FFF2-40B4-BE49-F238E27FC236}">
                <a16:creationId xmlns:a16="http://schemas.microsoft.com/office/drawing/2014/main" xmlns="" id="{B0BA260C-9E96-44F3-AE34-A401052AD3D8}"/>
              </a:ext>
            </a:extLst>
          </p:cNvPr>
          <p:cNvSpPr/>
          <p:nvPr/>
        </p:nvSpPr>
        <p:spPr>
          <a:xfrm>
            <a:off x="6081884" y="1695365"/>
            <a:ext cx="211325" cy="93922"/>
          </a:xfrm>
          <a:custGeom>
            <a:avLst/>
            <a:gdLst>
              <a:gd name="connsiteX0" fmla="*/ 210743 w 214922"/>
              <a:gd name="connsiteY0" fmla="*/ 78208 h 95520"/>
              <a:gd name="connsiteX1" fmla="*/ 183281 w 214922"/>
              <a:gd name="connsiteY1" fmla="*/ 78208 h 95520"/>
              <a:gd name="connsiteX2" fmla="*/ 183281 w 214922"/>
              <a:gd name="connsiteY2" fmla="*/ 8955 h 95520"/>
              <a:gd name="connsiteX3" fmla="*/ 171341 w 214922"/>
              <a:gd name="connsiteY3" fmla="*/ 8955 h 95520"/>
              <a:gd name="connsiteX4" fmla="*/ 171341 w 214922"/>
              <a:gd name="connsiteY4" fmla="*/ 88954 h 95520"/>
              <a:gd name="connsiteX5" fmla="*/ 210743 w 214922"/>
              <a:gd name="connsiteY5" fmla="*/ 88954 h 95520"/>
              <a:gd name="connsiteX6" fmla="*/ 210743 w 214922"/>
              <a:gd name="connsiteY6" fmla="*/ 78208 h 95520"/>
              <a:gd name="connsiteX7" fmla="*/ 145072 w 214922"/>
              <a:gd name="connsiteY7" fmla="*/ 72238 h 95520"/>
              <a:gd name="connsiteX8" fmla="*/ 140296 w 214922"/>
              <a:gd name="connsiteY8" fmla="*/ 77014 h 95520"/>
              <a:gd name="connsiteX9" fmla="*/ 133132 w 214922"/>
              <a:gd name="connsiteY9" fmla="*/ 78208 h 95520"/>
              <a:gd name="connsiteX10" fmla="*/ 119998 w 214922"/>
              <a:gd name="connsiteY10" fmla="*/ 78208 h 95520"/>
              <a:gd name="connsiteX11" fmla="*/ 119998 w 214922"/>
              <a:gd name="connsiteY11" fmla="*/ 53133 h 95520"/>
              <a:gd name="connsiteX12" fmla="*/ 130744 w 214922"/>
              <a:gd name="connsiteY12" fmla="*/ 53133 h 95520"/>
              <a:gd name="connsiteX13" fmla="*/ 137908 w 214922"/>
              <a:gd name="connsiteY13" fmla="*/ 54328 h 95520"/>
              <a:gd name="connsiteX14" fmla="*/ 142684 w 214922"/>
              <a:gd name="connsiteY14" fmla="*/ 57910 h 95520"/>
              <a:gd name="connsiteX15" fmla="*/ 145072 w 214922"/>
              <a:gd name="connsiteY15" fmla="*/ 66268 h 95520"/>
              <a:gd name="connsiteX16" fmla="*/ 145072 w 214922"/>
              <a:gd name="connsiteY16" fmla="*/ 72238 h 95520"/>
              <a:gd name="connsiteX17" fmla="*/ 139102 w 214922"/>
              <a:gd name="connsiteY17" fmla="*/ 38805 h 95520"/>
              <a:gd name="connsiteX18" fmla="*/ 129550 w 214922"/>
              <a:gd name="connsiteY18" fmla="*/ 41193 h 95520"/>
              <a:gd name="connsiteX19" fmla="*/ 119998 w 214922"/>
              <a:gd name="connsiteY19" fmla="*/ 41193 h 95520"/>
              <a:gd name="connsiteX20" fmla="*/ 119998 w 214922"/>
              <a:gd name="connsiteY20" fmla="*/ 18507 h 95520"/>
              <a:gd name="connsiteX21" fmla="*/ 128356 w 214922"/>
              <a:gd name="connsiteY21" fmla="*/ 18507 h 95520"/>
              <a:gd name="connsiteX22" fmla="*/ 137908 w 214922"/>
              <a:gd name="connsiteY22" fmla="*/ 20895 h 95520"/>
              <a:gd name="connsiteX23" fmla="*/ 141490 w 214922"/>
              <a:gd name="connsiteY23" fmla="*/ 29253 h 95520"/>
              <a:gd name="connsiteX24" fmla="*/ 139102 w 214922"/>
              <a:gd name="connsiteY24" fmla="*/ 38805 h 95520"/>
              <a:gd name="connsiteX25" fmla="*/ 146266 w 214922"/>
              <a:gd name="connsiteY25" fmla="*/ 45970 h 95520"/>
              <a:gd name="connsiteX26" fmla="*/ 152236 w 214922"/>
              <a:gd name="connsiteY26" fmla="*/ 38805 h 95520"/>
              <a:gd name="connsiteX27" fmla="*/ 153430 w 214922"/>
              <a:gd name="connsiteY27" fmla="*/ 30447 h 95520"/>
              <a:gd name="connsiteX28" fmla="*/ 152236 w 214922"/>
              <a:gd name="connsiteY28" fmla="*/ 22089 h 95520"/>
              <a:gd name="connsiteX29" fmla="*/ 147460 w 214922"/>
              <a:gd name="connsiteY29" fmla="*/ 14925 h 95520"/>
              <a:gd name="connsiteX30" fmla="*/ 139102 w 214922"/>
              <a:gd name="connsiteY30" fmla="*/ 10149 h 95520"/>
              <a:gd name="connsiteX31" fmla="*/ 129550 w 214922"/>
              <a:gd name="connsiteY31" fmla="*/ 8955 h 95520"/>
              <a:gd name="connsiteX32" fmla="*/ 109252 w 214922"/>
              <a:gd name="connsiteY32" fmla="*/ 8955 h 95520"/>
              <a:gd name="connsiteX33" fmla="*/ 109252 w 214922"/>
              <a:gd name="connsiteY33" fmla="*/ 88954 h 95520"/>
              <a:gd name="connsiteX34" fmla="*/ 133132 w 214922"/>
              <a:gd name="connsiteY34" fmla="*/ 88954 h 95520"/>
              <a:gd name="connsiteX35" fmla="*/ 147460 w 214922"/>
              <a:gd name="connsiteY35" fmla="*/ 85372 h 95520"/>
              <a:gd name="connsiteX36" fmla="*/ 157012 w 214922"/>
              <a:gd name="connsiteY36" fmla="*/ 74626 h 95520"/>
              <a:gd name="connsiteX37" fmla="*/ 159400 w 214922"/>
              <a:gd name="connsiteY37" fmla="*/ 65074 h 95520"/>
              <a:gd name="connsiteX38" fmla="*/ 146266 w 214922"/>
              <a:gd name="connsiteY38" fmla="*/ 45970 h 95520"/>
              <a:gd name="connsiteX39" fmla="*/ 92536 w 214922"/>
              <a:gd name="connsiteY39" fmla="*/ 8955 h 95520"/>
              <a:gd name="connsiteX40" fmla="*/ 74626 w 214922"/>
              <a:gd name="connsiteY40" fmla="*/ 8955 h 95520"/>
              <a:gd name="connsiteX41" fmla="*/ 50745 w 214922"/>
              <a:gd name="connsiteY41" fmla="*/ 69850 h 95520"/>
              <a:gd name="connsiteX42" fmla="*/ 26865 w 214922"/>
              <a:gd name="connsiteY42" fmla="*/ 8955 h 95520"/>
              <a:gd name="connsiteX43" fmla="*/ 8955 w 214922"/>
              <a:gd name="connsiteY43" fmla="*/ 8955 h 95520"/>
              <a:gd name="connsiteX44" fmla="*/ 8955 w 214922"/>
              <a:gd name="connsiteY44" fmla="*/ 88954 h 95520"/>
              <a:gd name="connsiteX45" fmla="*/ 20895 w 214922"/>
              <a:gd name="connsiteY45" fmla="*/ 88954 h 95520"/>
              <a:gd name="connsiteX46" fmla="*/ 20895 w 214922"/>
              <a:gd name="connsiteY46" fmla="*/ 22089 h 95520"/>
              <a:gd name="connsiteX47" fmla="*/ 20895 w 214922"/>
              <a:gd name="connsiteY47" fmla="*/ 22089 h 95520"/>
              <a:gd name="connsiteX48" fmla="*/ 48358 w 214922"/>
              <a:gd name="connsiteY48" fmla="*/ 88954 h 95520"/>
              <a:gd name="connsiteX49" fmla="*/ 55521 w 214922"/>
              <a:gd name="connsiteY49" fmla="*/ 88954 h 95520"/>
              <a:gd name="connsiteX50" fmla="*/ 81790 w 214922"/>
              <a:gd name="connsiteY50" fmla="*/ 22089 h 95520"/>
              <a:gd name="connsiteX51" fmla="*/ 81790 w 214922"/>
              <a:gd name="connsiteY51" fmla="*/ 22089 h 95520"/>
              <a:gd name="connsiteX52" fmla="*/ 81790 w 214922"/>
              <a:gd name="connsiteY52" fmla="*/ 88954 h 95520"/>
              <a:gd name="connsiteX53" fmla="*/ 93730 w 214922"/>
              <a:gd name="connsiteY53" fmla="*/ 88954 h 95520"/>
              <a:gd name="connsiteX54" fmla="*/ 93730 w 214922"/>
              <a:gd name="connsiteY54" fmla="*/ 8955 h 9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14922" h="95520">
                <a:moveTo>
                  <a:pt x="210743" y="78208"/>
                </a:moveTo>
                <a:lnTo>
                  <a:pt x="183281" y="78208"/>
                </a:lnTo>
                <a:lnTo>
                  <a:pt x="183281" y="8955"/>
                </a:lnTo>
                <a:lnTo>
                  <a:pt x="171341" y="8955"/>
                </a:lnTo>
                <a:lnTo>
                  <a:pt x="171341" y="88954"/>
                </a:lnTo>
                <a:lnTo>
                  <a:pt x="210743" y="88954"/>
                </a:lnTo>
                <a:lnTo>
                  <a:pt x="210743" y="78208"/>
                </a:lnTo>
                <a:close/>
                <a:moveTo>
                  <a:pt x="145072" y="72238"/>
                </a:moveTo>
                <a:cubicBezTo>
                  <a:pt x="143878" y="74626"/>
                  <a:pt x="141490" y="75820"/>
                  <a:pt x="140296" y="77014"/>
                </a:cubicBezTo>
                <a:cubicBezTo>
                  <a:pt x="137908" y="78208"/>
                  <a:pt x="135520" y="78208"/>
                  <a:pt x="133132" y="78208"/>
                </a:cubicBezTo>
                <a:lnTo>
                  <a:pt x="119998" y="78208"/>
                </a:lnTo>
                <a:lnTo>
                  <a:pt x="119998" y="53133"/>
                </a:lnTo>
                <a:lnTo>
                  <a:pt x="130744" y="53133"/>
                </a:lnTo>
                <a:cubicBezTo>
                  <a:pt x="134326" y="53133"/>
                  <a:pt x="136714" y="53133"/>
                  <a:pt x="137908" y="54328"/>
                </a:cubicBezTo>
                <a:cubicBezTo>
                  <a:pt x="140296" y="55522"/>
                  <a:pt x="141490" y="56716"/>
                  <a:pt x="142684" y="57910"/>
                </a:cubicBezTo>
                <a:cubicBezTo>
                  <a:pt x="145072" y="60298"/>
                  <a:pt x="145072" y="62686"/>
                  <a:pt x="145072" y="66268"/>
                </a:cubicBezTo>
                <a:cubicBezTo>
                  <a:pt x="146266" y="67462"/>
                  <a:pt x="146266" y="69850"/>
                  <a:pt x="145072" y="72238"/>
                </a:cubicBezTo>
                <a:moveTo>
                  <a:pt x="139102" y="38805"/>
                </a:moveTo>
                <a:cubicBezTo>
                  <a:pt x="136714" y="41193"/>
                  <a:pt x="133132" y="41193"/>
                  <a:pt x="129550" y="41193"/>
                </a:cubicBezTo>
                <a:lnTo>
                  <a:pt x="119998" y="41193"/>
                </a:lnTo>
                <a:lnTo>
                  <a:pt x="119998" y="18507"/>
                </a:lnTo>
                <a:lnTo>
                  <a:pt x="128356" y="18507"/>
                </a:lnTo>
                <a:cubicBezTo>
                  <a:pt x="131938" y="18507"/>
                  <a:pt x="135520" y="19701"/>
                  <a:pt x="137908" y="20895"/>
                </a:cubicBezTo>
                <a:cubicBezTo>
                  <a:pt x="140296" y="22089"/>
                  <a:pt x="141490" y="25671"/>
                  <a:pt x="141490" y="29253"/>
                </a:cubicBezTo>
                <a:cubicBezTo>
                  <a:pt x="142684" y="35223"/>
                  <a:pt x="141490" y="37611"/>
                  <a:pt x="139102" y="38805"/>
                </a:cubicBezTo>
                <a:moveTo>
                  <a:pt x="146266" y="45970"/>
                </a:moveTo>
                <a:cubicBezTo>
                  <a:pt x="148654" y="43582"/>
                  <a:pt x="151042" y="41193"/>
                  <a:pt x="152236" y="38805"/>
                </a:cubicBezTo>
                <a:cubicBezTo>
                  <a:pt x="153430" y="36417"/>
                  <a:pt x="153430" y="34029"/>
                  <a:pt x="153430" y="30447"/>
                </a:cubicBezTo>
                <a:cubicBezTo>
                  <a:pt x="153430" y="26865"/>
                  <a:pt x="153430" y="24477"/>
                  <a:pt x="152236" y="22089"/>
                </a:cubicBezTo>
                <a:cubicBezTo>
                  <a:pt x="151042" y="18507"/>
                  <a:pt x="148654" y="16119"/>
                  <a:pt x="147460" y="14925"/>
                </a:cubicBezTo>
                <a:cubicBezTo>
                  <a:pt x="145072" y="12537"/>
                  <a:pt x="142684" y="11343"/>
                  <a:pt x="139102" y="10149"/>
                </a:cubicBezTo>
                <a:cubicBezTo>
                  <a:pt x="135520" y="8955"/>
                  <a:pt x="133132" y="8955"/>
                  <a:pt x="129550" y="8955"/>
                </a:cubicBezTo>
                <a:lnTo>
                  <a:pt x="109252" y="8955"/>
                </a:lnTo>
                <a:lnTo>
                  <a:pt x="109252" y="88954"/>
                </a:lnTo>
                <a:lnTo>
                  <a:pt x="133132" y="88954"/>
                </a:lnTo>
                <a:cubicBezTo>
                  <a:pt x="139102" y="88954"/>
                  <a:pt x="143878" y="87760"/>
                  <a:pt x="147460" y="85372"/>
                </a:cubicBezTo>
                <a:cubicBezTo>
                  <a:pt x="152236" y="82984"/>
                  <a:pt x="154624" y="79402"/>
                  <a:pt x="157012" y="74626"/>
                </a:cubicBezTo>
                <a:cubicBezTo>
                  <a:pt x="158207" y="72238"/>
                  <a:pt x="159400" y="68656"/>
                  <a:pt x="159400" y="65074"/>
                </a:cubicBezTo>
                <a:cubicBezTo>
                  <a:pt x="158207" y="56716"/>
                  <a:pt x="154624" y="50746"/>
                  <a:pt x="146266" y="45970"/>
                </a:cubicBezTo>
                <a:moveTo>
                  <a:pt x="92536" y="8955"/>
                </a:moveTo>
                <a:lnTo>
                  <a:pt x="74626" y="8955"/>
                </a:lnTo>
                <a:lnTo>
                  <a:pt x="50745" y="69850"/>
                </a:lnTo>
                <a:lnTo>
                  <a:pt x="26865" y="8955"/>
                </a:lnTo>
                <a:lnTo>
                  <a:pt x="8955" y="8955"/>
                </a:lnTo>
                <a:lnTo>
                  <a:pt x="8955" y="88954"/>
                </a:lnTo>
                <a:lnTo>
                  <a:pt x="20895" y="88954"/>
                </a:lnTo>
                <a:lnTo>
                  <a:pt x="20895" y="22089"/>
                </a:lnTo>
                <a:lnTo>
                  <a:pt x="20895" y="22089"/>
                </a:lnTo>
                <a:lnTo>
                  <a:pt x="48358" y="88954"/>
                </a:lnTo>
                <a:lnTo>
                  <a:pt x="55521" y="88954"/>
                </a:lnTo>
                <a:lnTo>
                  <a:pt x="81790" y="22089"/>
                </a:lnTo>
                <a:lnTo>
                  <a:pt x="81790" y="22089"/>
                </a:lnTo>
                <a:lnTo>
                  <a:pt x="81790" y="88954"/>
                </a:lnTo>
                <a:lnTo>
                  <a:pt x="93730" y="88954"/>
                </a:lnTo>
                <a:lnTo>
                  <a:pt x="93730" y="895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Freeform: Shape 718">
            <a:extLst>
              <a:ext uri="{FF2B5EF4-FFF2-40B4-BE49-F238E27FC236}">
                <a16:creationId xmlns:a16="http://schemas.microsoft.com/office/drawing/2014/main" xmlns="" id="{8A19605D-F02C-4302-AC91-DD8764BF0D68}"/>
              </a:ext>
            </a:extLst>
          </p:cNvPr>
          <p:cNvSpPr/>
          <p:nvPr/>
        </p:nvSpPr>
        <p:spPr>
          <a:xfrm>
            <a:off x="7165513" y="1695365"/>
            <a:ext cx="410910" cy="93922"/>
          </a:xfrm>
          <a:custGeom>
            <a:avLst/>
            <a:gdLst>
              <a:gd name="connsiteX0" fmla="*/ 405367 w 417904"/>
              <a:gd name="connsiteY0" fmla="*/ 72238 h 95520"/>
              <a:gd name="connsiteX1" fmla="*/ 400591 w 417904"/>
              <a:gd name="connsiteY1" fmla="*/ 77014 h 95520"/>
              <a:gd name="connsiteX2" fmla="*/ 393427 w 417904"/>
              <a:gd name="connsiteY2" fmla="*/ 78208 h 95520"/>
              <a:gd name="connsiteX3" fmla="*/ 381487 w 417904"/>
              <a:gd name="connsiteY3" fmla="*/ 78208 h 95520"/>
              <a:gd name="connsiteX4" fmla="*/ 381487 w 417904"/>
              <a:gd name="connsiteY4" fmla="*/ 53133 h 95520"/>
              <a:gd name="connsiteX5" fmla="*/ 392233 w 417904"/>
              <a:gd name="connsiteY5" fmla="*/ 53133 h 95520"/>
              <a:gd name="connsiteX6" fmla="*/ 399397 w 417904"/>
              <a:gd name="connsiteY6" fmla="*/ 54328 h 95520"/>
              <a:gd name="connsiteX7" fmla="*/ 404173 w 417904"/>
              <a:gd name="connsiteY7" fmla="*/ 57910 h 95520"/>
              <a:gd name="connsiteX8" fmla="*/ 406561 w 417904"/>
              <a:gd name="connsiteY8" fmla="*/ 66268 h 95520"/>
              <a:gd name="connsiteX9" fmla="*/ 405367 w 417904"/>
              <a:gd name="connsiteY9" fmla="*/ 72238 h 95520"/>
              <a:gd name="connsiteX10" fmla="*/ 399397 w 417904"/>
              <a:gd name="connsiteY10" fmla="*/ 38805 h 95520"/>
              <a:gd name="connsiteX11" fmla="*/ 389845 w 417904"/>
              <a:gd name="connsiteY11" fmla="*/ 41193 h 95520"/>
              <a:gd name="connsiteX12" fmla="*/ 380293 w 417904"/>
              <a:gd name="connsiteY12" fmla="*/ 41193 h 95520"/>
              <a:gd name="connsiteX13" fmla="*/ 380293 w 417904"/>
              <a:gd name="connsiteY13" fmla="*/ 18507 h 95520"/>
              <a:gd name="connsiteX14" fmla="*/ 388651 w 417904"/>
              <a:gd name="connsiteY14" fmla="*/ 18507 h 95520"/>
              <a:gd name="connsiteX15" fmla="*/ 398203 w 417904"/>
              <a:gd name="connsiteY15" fmla="*/ 20895 h 95520"/>
              <a:gd name="connsiteX16" fmla="*/ 401785 w 417904"/>
              <a:gd name="connsiteY16" fmla="*/ 29253 h 95520"/>
              <a:gd name="connsiteX17" fmla="*/ 399397 w 417904"/>
              <a:gd name="connsiteY17" fmla="*/ 38805 h 95520"/>
              <a:gd name="connsiteX18" fmla="*/ 406561 w 417904"/>
              <a:gd name="connsiteY18" fmla="*/ 45970 h 95520"/>
              <a:gd name="connsiteX19" fmla="*/ 412531 w 417904"/>
              <a:gd name="connsiteY19" fmla="*/ 38805 h 95520"/>
              <a:gd name="connsiteX20" fmla="*/ 413725 w 417904"/>
              <a:gd name="connsiteY20" fmla="*/ 30447 h 95520"/>
              <a:gd name="connsiteX21" fmla="*/ 412531 w 417904"/>
              <a:gd name="connsiteY21" fmla="*/ 22089 h 95520"/>
              <a:gd name="connsiteX22" fmla="*/ 406561 w 417904"/>
              <a:gd name="connsiteY22" fmla="*/ 14925 h 95520"/>
              <a:gd name="connsiteX23" fmla="*/ 398203 w 417904"/>
              <a:gd name="connsiteY23" fmla="*/ 10149 h 95520"/>
              <a:gd name="connsiteX24" fmla="*/ 388651 w 417904"/>
              <a:gd name="connsiteY24" fmla="*/ 8955 h 95520"/>
              <a:gd name="connsiteX25" fmla="*/ 368353 w 417904"/>
              <a:gd name="connsiteY25" fmla="*/ 8955 h 95520"/>
              <a:gd name="connsiteX26" fmla="*/ 368353 w 417904"/>
              <a:gd name="connsiteY26" fmla="*/ 88954 h 95520"/>
              <a:gd name="connsiteX27" fmla="*/ 392233 w 417904"/>
              <a:gd name="connsiteY27" fmla="*/ 88954 h 95520"/>
              <a:gd name="connsiteX28" fmla="*/ 406561 w 417904"/>
              <a:gd name="connsiteY28" fmla="*/ 85372 h 95520"/>
              <a:gd name="connsiteX29" fmla="*/ 416113 w 417904"/>
              <a:gd name="connsiteY29" fmla="*/ 74626 h 95520"/>
              <a:gd name="connsiteX30" fmla="*/ 418501 w 417904"/>
              <a:gd name="connsiteY30" fmla="*/ 65074 h 95520"/>
              <a:gd name="connsiteX31" fmla="*/ 406561 w 417904"/>
              <a:gd name="connsiteY31" fmla="*/ 45970 h 95520"/>
              <a:gd name="connsiteX32" fmla="*/ 328950 w 417904"/>
              <a:gd name="connsiteY32" fmla="*/ 26865 h 95520"/>
              <a:gd name="connsiteX33" fmla="*/ 320592 w 417904"/>
              <a:gd name="connsiteY33" fmla="*/ 28059 h 95520"/>
              <a:gd name="connsiteX34" fmla="*/ 314622 w 417904"/>
              <a:gd name="connsiteY34" fmla="*/ 32835 h 95520"/>
              <a:gd name="connsiteX35" fmla="*/ 314622 w 417904"/>
              <a:gd name="connsiteY35" fmla="*/ 32835 h 95520"/>
              <a:gd name="connsiteX36" fmla="*/ 314622 w 417904"/>
              <a:gd name="connsiteY36" fmla="*/ 26865 h 95520"/>
              <a:gd name="connsiteX37" fmla="*/ 303876 w 417904"/>
              <a:gd name="connsiteY37" fmla="*/ 26865 h 95520"/>
              <a:gd name="connsiteX38" fmla="*/ 303876 w 417904"/>
              <a:gd name="connsiteY38" fmla="*/ 86566 h 95520"/>
              <a:gd name="connsiteX39" fmla="*/ 314622 w 417904"/>
              <a:gd name="connsiteY39" fmla="*/ 86566 h 95520"/>
              <a:gd name="connsiteX40" fmla="*/ 314622 w 417904"/>
              <a:gd name="connsiteY40" fmla="*/ 54328 h 95520"/>
              <a:gd name="connsiteX41" fmla="*/ 315816 w 417904"/>
              <a:gd name="connsiteY41" fmla="*/ 44775 h 95520"/>
              <a:gd name="connsiteX42" fmla="*/ 320592 w 417904"/>
              <a:gd name="connsiteY42" fmla="*/ 38805 h 95520"/>
              <a:gd name="connsiteX43" fmla="*/ 324174 w 417904"/>
              <a:gd name="connsiteY43" fmla="*/ 37611 h 95520"/>
              <a:gd name="connsiteX44" fmla="*/ 328950 w 417904"/>
              <a:gd name="connsiteY44" fmla="*/ 36417 h 95520"/>
              <a:gd name="connsiteX45" fmla="*/ 328950 w 417904"/>
              <a:gd name="connsiteY45" fmla="*/ 26865 h 95520"/>
              <a:gd name="connsiteX46" fmla="*/ 277608 w 417904"/>
              <a:gd name="connsiteY46" fmla="*/ 68656 h 95520"/>
              <a:gd name="connsiteX47" fmla="*/ 270444 w 417904"/>
              <a:gd name="connsiteY47" fmla="*/ 77014 h 95520"/>
              <a:gd name="connsiteX48" fmla="*/ 259698 w 417904"/>
              <a:gd name="connsiteY48" fmla="*/ 79402 h 95520"/>
              <a:gd name="connsiteX49" fmla="*/ 248951 w 417904"/>
              <a:gd name="connsiteY49" fmla="*/ 77014 h 95520"/>
              <a:gd name="connsiteX50" fmla="*/ 241787 w 417904"/>
              <a:gd name="connsiteY50" fmla="*/ 68656 h 95520"/>
              <a:gd name="connsiteX51" fmla="*/ 239399 w 417904"/>
              <a:gd name="connsiteY51" fmla="*/ 57910 h 95520"/>
              <a:gd name="connsiteX52" fmla="*/ 241787 w 417904"/>
              <a:gd name="connsiteY52" fmla="*/ 47163 h 95520"/>
              <a:gd name="connsiteX53" fmla="*/ 248951 w 417904"/>
              <a:gd name="connsiteY53" fmla="*/ 39999 h 95520"/>
              <a:gd name="connsiteX54" fmla="*/ 259698 w 417904"/>
              <a:gd name="connsiteY54" fmla="*/ 37611 h 95520"/>
              <a:gd name="connsiteX55" fmla="*/ 268055 w 417904"/>
              <a:gd name="connsiteY55" fmla="*/ 38805 h 95520"/>
              <a:gd name="connsiteX56" fmla="*/ 275220 w 417904"/>
              <a:gd name="connsiteY56" fmla="*/ 43582 h 95520"/>
              <a:gd name="connsiteX57" fmla="*/ 279996 w 417904"/>
              <a:gd name="connsiteY57" fmla="*/ 50746 h 95520"/>
              <a:gd name="connsiteX58" fmla="*/ 281190 w 417904"/>
              <a:gd name="connsiteY58" fmla="*/ 59104 h 95520"/>
              <a:gd name="connsiteX59" fmla="*/ 277608 w 417904"/>
              <a:gd name="connsiteY59" fmla="*/ 68656 h 95520"/>
              <a:gd name="connsiteX60" fmla="*/ 289548 w 417904"/>
              <a:gd name="connsiteY60" fmla="*/ 45970 h 95520"/>
              <a:gd name="connsiteX61" fmla="*/ 282384 w 417904"/>
              <a:gd name="connsiteY61" fmla="*/ 36417 h 95520"/>
              <a:gd name="connsiteX62" fmla="*/ 271638 w 417904"/>
              <a:gd name="connsiteY62" fmla="*/ 29253 h 95520"/>
              <a:gd name="connsiteX63" fmla="*/ 259698 w 417904"/>
              <a:gd name="connsiteY63" fmla="*/ 26865 h 95520"/>
              <a:gd name="connsiteX64" fmla="*/ 247757 w 417904"/>
              <a:gd name="connsiteY64" fmla="*/ 29253 h 95520"/>
              <a:gd name="connsiteX65" fmla="*/ 237011 w 417904"/>
              <a:gd name="connsiteY65" fmla="*/ 35223 h 95520"/>
              <a:gd name="connsiteX66" fmla="*/ 229847 w 417904"/>
              <a:gd name="connsiteY66" fmla="*/ 44775 h 95520"/>
              <a:gd name="connsiteX67" fmla="*/ 227459 w 417904"/>
              <a:gd name="connsiteY67" fmla="*/ 56716 h 95520"/>
              <a:gd name="connsiteX68" fmla="*/ 232235 w 417904"/>
              <a:gd name="connsiteY68" fmla="*/ 72238 h 95520"/>
              <a:gd name="connsiteX69" fmla="*/ 244175 w 417904"/>
              <a:gd name="connsiteY69" fmla="*/ 84178 h 95520"/>
              <a:gd name="connsiteX70" fmla="*/ 259698 w 417904"/>
              <a:gd name="connsiteY70" fmla="*/ 88954 h 95520"/>
              <a:gd name="connsiteX71" fmla="*/ 271638 w 417904"/>
              <a:gd name="connsiteY71" fmla="*/ 86566 h 95520"/>
              <a:gd name="connsiteX72" fmla="*/ 281190 w 417904"/>
              <a:gd name="connsiteY72" fmla="*/ 80596 h 95520"/>
              <a:gd name="connsiteX73" fmla="*/ 288354 w 417904"/>
              <a:gd name="connsiteY73" fmla="*/ 71044 h 95520"/>
              <a:gd name="connsiteX74" fmla="*/ 291936 w 417904"/>
              <a:gd name="connsiteY74" fmla="*/ 56716 h 95520"/>
              <a:gd name="connsiteX75" fmla="*/ 289548 w 417904"/>
              <a:gd name="connsiteY75" fmla="*/ 45970 h 95520"/>
              <a:gd name="connsiteX76" fmla="*/ 223877 w 417904"/>
              <a:gd name="connsiteY76" fmla="*/ 29253 h 95520"/>
              <a:gd name="connsiteX77" fmla="*/ 214325 w 417904"/>
              <a:gd name="connsiteY77" fmla="*/ 29253 h 95520"/>
              <a:gd name="connsiteX78" fmla="*/ 214325 w 417904"/>
              <a:gd name="connsiteY78" fmla="*/ 8955 h 95520"/>
              <a:gd name="connsiteX79" fmla="*/ 203579 w 417904"/>
              <a:gd name="connsiteY79" fmla="*/ 8955 h 95520"/>
              <a:gd name="connsiteX80" fmla="*/ 203579 w 417904"/>
              <a:gd name="connsiteY80" fmla="*/ 29253 h 95520"/>
              <a:gd name="connsiteX81" fmla="*/ 195221 w 417904"/>
              <a:gd name="connsiteY81" fmla="*/ 29253 h 95520"/>
              <a:gd name="connsiteX82" fmla="*/ 195221 w 417904"/>
              <a:gd name="connsiteY82" fmla="*/ 39999 h 95520"/>
              <a:gd name="connsiteX83" fmla="*/ 203579 w 417904"/>
              <a:gd name="connsiteY83" fmla="*/ 39999 h 95520"/>
              <a:gd name="connsiteX84" fmla="*/ 203579 w 417904"/>
              <a:gd name="connsiteY84" fmla="*/ 88954 h 95520"/>
              <a:gd name="connsiteX85" fmla="*/ 214325 w 417904"/>
              <a:gd name="connsiteY85" fmla="*/ 88954 h 95520"/>
              <a:gd name="connsiteX86" fmla="*/ 214325 w 417904"/>
              <a:gd name="connsiteY86" fmla="*/ 39999 h 95520"/>
              <a:gd name="connsiteX87" fmla="*/ 223877 w 417904"/>
              <a:gd name="connsiteY87" fmla="*/ 39999 h 95520"/>
              <a:gd name="connsiteX88" fmla="*/ 223877 w 417904"/>
              <a:gd name="connsiteY88" fmla="*/ 29253 h 95520"/>
              <a:gd name="connsiteX89" fmla="*/ 178505 w 417904"/>
              <a:gd name="connsiteY89" fmla="*/ 68656 h 95520"/>
              <a:gd name="connsiteX90" fmla="*/ 171341 w 417904"/>
              <a:gd name="connsiteY90" fmla="*/ 77014 h 95520"/>
              <a:gd name="connsiteX91" fmla="*/ 161788 w 417904"/>
              <a:gd name="connsiteY91" fmla="*/ 79402 h 95520"/>
              <a:gd name="connsiteX92" fmla="*/ 153431 w 417904"/>
              <a:gd name="connsiteY92" fmla="*/ 78208 h 95520"/>
              <a:gd name="connsiteX93" fmla="*/ 147461 w 417904"/>
              <a:gd name="connsiteY93" fmla="*/ 73432 h 95520"/>
              <a:gd name="connsiteX94" fmla="*/ 143878 w 417904"/>
              <a:gd name="connsiteY94" fmla="*/ 66268 h 95520"/>
              <a:gd name="connsiteX95" fmla="*/ 142684 w 417904"/>
              <a:gd name="connsiteY95" fmla="*/ 57910 h 95520"/>
              <a:gd name="connsiteX96" fmla="*/ 145072 w 417904"/>
              <a:gd name="connsiteY96" fmla="*/ 47163 h 95520"/>
              <a:gd name="connsiteX97" fmla="*/ 152236 w 417904"/>
              <a:gd name="connsiteY97" fmla="*/ 39999 h 95520"/>
              <a:gd name="connsiteX98" fmla="*/ 162983 w 417904"/>
              <a:gd name="connsiteY98" fmla="*/ 37611 h 95520"/>
              <a:gd name="connsiteX99" fmla="*/ 172534 w 417904"/>
              <a:gd name="connsiteY99" fmla="*/ 39999 h 95520"/>
              <a:gd name="connsiteX100" fmla="*/ 179699 w 417904"/>
              <a:gd name="connsiteY100" fmla="*/ 48358 h 95520"/>
              <a:gd name="connsiteX101" fmla="*/ 191639 w 417904"/>
              <a:gd name="connsiteY101" fmla="*/ 48358 h 95520"/>
              <a:gd name="connsiteX102" fmla="*/ 188057 w 417904"/>
              <a:gd name="connsiteY102" fmla="*/ 39999 h 95520"/>
              <a:gd name="connsiteX103" fmla="*/ 180893 w 417904"/>
              <a:gd name="connsiteY103" fmla="*/ 32835 h 95520"/>
              <a:gd name="connsiteX104" fmla="*/ 172534 w 417904"/>
              <a:gd name="connsiteY104" fmla="*/ 28059 h 95520"/>
              <a:gd name="connsiteX105" fmla="*/ 162983 w 417904"/>
              <a:gd name="connsiteY105" fmla="*/ 26865 h 95520"/>
              <a:gd name="connsiteX106" fmla="*/ 151042 w 417904"/>
              <a:gd name="connsiteY106" fmla="*/ 29253 h 95520"/>
              <a:gd name="connsiteX107" fmla="*/ 141490 w 417904"/>
              <a:gd name="connsiteY107" fmla="*/ 36417 h 95520"/>
              <a:gd name="connsiteX108" fmla="*/ 135520 w 417904"/>
              <a:gd name="connsiteY108" fmla="*/ 45970 h 95520"/>
              <a:gd name="connsiteX109" fmla="*/ 133132 w 417904"/>
              <a:gd name="connsiteY109" fmla="*/ 57910 h 95520"/>
              <a:gd name="connsiteX110" fmla="*/ 135520 w 417904"/>
              <a:gd name="connsiteY110" fmla="*/ 69850 h 95520"/>
              <a:gd name="connsiteX111" fmla="*/ 141490 w 417904"/>
              <a:gd name="connsiteY111" fmla="*/ 79402 h 95520"/>
              <a:gd name="connsiteX112" fmla="*/ 151042 w 417904"/>
              <a:gd name="connsiteY112" fmla="*/ 86566 h 95520"/>
              <a:gd name="connsiteX113" fmla="*/ 162983 w 417904"/>
              <a:gd name="connsiteY113" fmla="*/ 88954 h 95520"/>
              <a:gd name="connsiteX114" fmla="*/ 176117 w 417904"/>
              <a:gd name="connsiteY114" fmla="*/ 86566 h 95520"/>
              <a:gd name="connsiteX115" fmla="*/ 186863 w 417904"/>
              <a:gd name="connsiteY115" fmla="*/ 79402 h 95520"/>
              <a:gd name="connsiteX116" fmla="*/ 192833 w 417904"/>
              <a:gd name="connsiteY116" fmla="*/ 68656 h 95520"/>
              <a:gd name="connsiteX117" fmla="*/ 178505 w 417904"/>
              <a:gd name="connsiteY117" fmla="*/ 68656 h 95520"/>
              <a:gd name="connsiteX118" fmla="*/ 105670 w 417904"/>
              <a:gd name="connsiteY118" fmla="*/ 69850 h 95520"/>
              <a:gd name="connsiteX119" fmla="*/ 98506 w 417904"/>
              <a:gd name="connsiteY119" fmla="*/ 77014 h 95520"/>
              <a:gd name="connsiteX120" fmla="*/ 87760 w 417904"/>
              <a:gd name="connsiteY120" fmla="*/ 79402 h 95520"/>
              <a:gd name="connsiteX121" fmla="*/ 77014 w 417904"/>
              <a:gd name="connsiteY121" fmla="*/ 77014 h 95520"/>
              <a:gd name="connsiteX122" fmla="*/ 69850 w 417904"/>
              <a:gd name="connsiteY122" fmla="*/ 69850 h 95520"/>
              <a:gd name="connsiteX123" fmla="*/ 67462 w 417904"/>
              <a:gd name="connsiteY123" fmla="*/ 59104 h 95520"/>
              <a:gd name="connsiteX124" fmla="*/ 69850 w 417904"/>
              <a:gd name="connsiteY124" fmla="*/ 48358 h 95520"/>
              <a:gd name="connsiteX125" fmla="*/ 77014 w 417904"/>
              <a:gd name="connsiteY125" fmla="*/ 39999 h 95520"/>
              <a:gd name="connsiteX126" fmla="*/ 87760 w 417904"/>
              <a:gd name="connsiteY126" fmla="*/ 37611 h 95520"/>
              <a:gd name="connsiteX127" fmla="*/ 96118 w 417904"/>
              <a:gd name="connsiteY127" fmla="*/ 38805 h 95520"/>
              <a:gd name="connsiteX128" fmla="*/ 103282 w 417904"/>
              <a:gd name="connsiteY128" fmla="*/ 43582 h 95520"/>
              <a:gd name="connsiteX129" fmla="*/ 108058 w 417904"/>
              <a:gd name="connsiteY129" fmla="*/ 50746 h 95520"/>
              <a:gd name="connsiteX130" fmla="*/ 109252 w 417904"/>
              <a:gd name="connsiteY130" fmla="*/ 59104 h 95520"/>
              <a:gd name="connsiteX131" fmla="*/ 105670 w 417904"/>
              <a:gd name="connsiteY131" fmla="*/ 69850 h 95520"/>
              <a:gd name="connsiteX132" fmla="*/ 118804 w 417904"/>
              <a:gd name="connsiteY132" fmla="*/ 29253 h 95520"/>
              <a:gd name="connsiteX133" fmla="*/ 108058 w 417904"/>
              <a:gd name="connsiteY133" fmla="*/ 29253 h 95520"/>
              <a:gd name="connsiteX134" fmla="*/ 108058 w 417904"/>
              <a:gd name="connsiteY134" fmla="*/ 37611 h 95520"/>
              <a:gd name="connsiteX135" fmla="*/ 108058 w 417904"/>
              <a:gd name="connsiteY135" fmla="*/ 37611 h 95520"/>
              <a:gd name="connsiteX136" fmla="*/ 103282 w 417904"/>
              <a:gd name="connsiteY136" fmla="*/ 31641 h 95520"/>
              <a:gd name="connsiteX137" fmla="*/ 96118 w 417904"/>
              <a:gd name="connsiteY137" fmla="*/ 28059 h 95520"/>
              <a:gd name="connsiteX138" fmla="*/ 88954 w 417904"/>
              <a:gd name="connsiteY138" fmla="*/ 26865 h 95520"/>
              <a:gd name="connsiteX139" fmla="*/ 77014 w 417904"/>
              <a:gd name="connsiteY139" fmla="*/ 29253 h 95520"/>
              <a:gd name="connsiteX140" fmla="*/ 67462 w 417904"/>
              <a:gd name="connsiteY140" fmla="*/ 36417 h 95520"/>
              <a:gd name="connsiteX141" fmla="*/ 60297 w 417904"/>
              <a:gd name="connsiteY141" fmla="*/ 45970 h 95520"/>
              <a:gd name="connsiteX142" fmla="*/ 57910 w 417904"/>
              <a:gd name="connsiteY142" fmla="*/ 59104 h 95520"/>
              <a:gd name="connsiteX143" fmla="*/ 60297 w 417904"/>
              <a:gd name="connsiteY143" fmla="*/ 71044 h 95520"/>
              <a:gd name="connsiteX144" fmla="*/ 67462 w 417904"/>
              <a:gd name="connsiteY144" fmla="*/ 80596 h 95520"/>
              <a:gd name="connsiteX145" fmla="*/ 77014 w 417904"/>
              <a:gd name="connsiteY145" fmla="*/ 86566 h 95520"/>
              <a:gd name="connsiteX146" fmla="*/ 88954 w 417904"/>
              <a:gd name="connsiteY146" fmla="*/ 88954 h 95520"/>
              <a:gd name="connsiteX147" fmla="*/ 100894 w 417904"/>
              <a:gd name="connsiteY147" fmla="*/ 86566 h 95520"/>
              <a:gd name="connsiteX148" fmla="*/ 109252 w 417904"/>
              <a:gd name="connsiteY148" fmla="*/ 78208 h 95520"/>
              <a:gd name="connsiteX149" fmla="*/ 109252 w 417904"/>
              <a:gd name="connsiteY149" fmla="*/ 78208 h 95520"/>
              <a:gd name="connsiteX150" fmla="*/ 109252 w 417904"/>
              <a:gd name="connsiteY150" fmla="*/ 87760 h 95520"/>
              <a:gd name="connsiteX151" fmla="*/ 119998 w 417904"/>
              <a:gd name="connsiteY151" fmla="*/ 87760 h 95520"/>
              <a:gd name="connsiteX152" fmla="*/ 119998 w 417904"/>
              <a:gd name="connsiteY152" fmla="*/ 29253 h 95520"/>
              <a:gd name="connsiteX153" fmla="*/ 49551 w 417904"/>
              <a:gd name="connsiteY153" fmla="*/ 43582 h 95520"/>
              <a:gd name="connsiteX154" fmla="*/ 20895 w 417904"/>
              <a:gd name="connsiteY154" fmla="*/ 43582 h 95520"/>
              <a:gd name="connsiteX155" fmla="*/ 20895 w 417904"/>
              <a:gd name="connsiteY155" fmla="*/ 19701 h 95520"/>
              <a:gd name="connsiteX156" fmla="*/ 49551 w 417904"/>
              <a:gd name="connsiteY156" fmla="*/ 19701 h 95520"/>
              <a:gd name="connsiteX157" fmla="*/ 49551 w 417904"/>
              <a:gd name="connsiteY157" fmla="*/ 8955 h 95520"/>
              <a:gd name="connsiteX158" fmla="*/ 8955 w 417904"/>
              <a:gd name="connsiteY158" fmla="*/ 8955 h 95520"/>
              <a:gd name="connsiteX159" fmla="*/ 8955 w 417904"/>
              <a:gd name="connsiteY159" fmla="*/ 88954 h 95520"/>
              <a:gd name="connsiteX160" fmla="*/ 20895 w 417904"/>
              <a:gd name="connsiteY160" fmla="*/ 88954 h 95520"/>
              <a:gd name="connsiteX161" fmla="*/ 20895 w 417904"/>
              <a:gd name="connsiteY161" fmla="*/ 54328 h 95520"/>
              <a:gd name="connsiteX162" fmla="*/ 49551 w 417904"/>
              <a:gd name="connsiteY162" fmla="*/ 54328 h 95520"/>
              <a:gd name="connsiteX163" fmla="*/ 49551 w 417904"/>
              <a:gd name="connsiteY163" fmla="*/ 43582 h 9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417904" h="95520">
                <a:moveTo>
                  <a:pt x="405367" y="72238"/>
                </a:moveTo>
                <a:cubicBezTo>
                  <a:pt x="404173" y="74626"/>
                  <a:pt x="401785" y="75820"/>
                  <a:pt x="400591" y="77014"/>
                </a:cubicBezTo>
                <a:cubicBezTo>
                  <a:pt x="398203" y="78208"/>
                  <a:pt x="395815" y="78208"/>
                  <a:pt x="393427" y="78208"/>
                </a:cubicBezTo>
                <a:lnTo>
                  <a:pt x="381487" y="78208"/>
                </a:lnTo>
                <a:lnTo>
                  <a:pt x="381487" y="53133"/>
                </a:lnTo>
                <a:lnTo>
                  <a:pt x="392233" y="53133"/>
                </a:lnTo>
                <a:cubicBezTo>
                  <a:pt x="395815" y="53133"/>
                  <a:pt x="398203" y="53133"/>
                  <a:pt x="399397" y="54328"/>
                </a:cubicBezTo>
                <a:cubicBezTo>
                  <a:pt x="401785" y="55522"/>
                  <a:pt x="402979" y="56716"/>
                  <a:pt x="404173" y="57910"/>
                </a:cubicBezTo>
                <a:cubicBezTo>
                  <a:pt x="406561" y="60298"/>
                  <a:pt x="406561" y="62686"/>
                  <a:pt x="406561" y="66268"/>
                </a:cubicBezTo>
                <a:cubicBezTo>
                  <a:pt x="406561" y="68656"/>
                  <a:pt x="406561" y="69850"/>
                  <a:pt x="405367" y="72238"/>
                </a:cubicBezTo>
                <a:moveTo>
                  <a:pt x="399397" y="38805"/>
                </a:moveTo>
                <a:cubicBezTo>
                  <a:pt x="397009" y="41193"/>
                  <a:pt x="393427" y="41193"/>
                  <a:pt x="389845" y="41193"/>
                </a:cubicBezTo>
                <a:lnTo>
                  <a:pt x="380293" y="41193"/>
                </a:lnTo>
                <a:lnTo>
                  <a:pt x="380293" y="18507"/>
                </a:lnTo>
                <a:lnTo>
                  <a:pt x="388651" y="18507"/>
                </a:lnTo>
                <a:cubicBezTo>
                  <a:pt x="392233" y="18507"/>
                  <a:pt x="395815" y="19701"/>
                  <a:pt x="398203" y="20895"/>
                </a:cubicBezTo>
                <a:cubicBezTo>
                  <a:pt x="400591" y="22089"/>
                  <a:pt x="401785" y="25671"/>
                  <a:pt x="401785" y="29253"/>
                </a:cubicBezTo>
                <a:cubicBezTo>
                  <a:pt x="401785" y="35223"/>
                  <a:pt x="400591" y="37611"/>
                  <a:pt x="399397" y="38805"/>
                </a:cubicBezTo>
                <a:moveTo>
                  <a:pt x="406561" y="45970"/>
                </a:moveTo>
                <a:cubicBezTo>
                  <a:pt x="408949" y="43582"/>
                  <a:pt x="411337" y="41193"/>
                  <a:pt x="412531" y="38805"/>
                </a:cubicBezTo>
                <a:cubicBezTo>
                  <a:pt x="413725" y="36417"/>
                  <a:pt x="413725" y="34029"/>
                  <a:pt x="413725" y="30447"/>
                </a:cubicBezTo>
                <a:cubicBezTo>
                  <a:pt x="413725" y="26865"/>
                  <a:pt x="413725" y="24477"/>
                  <a:pt x="412531" y="22089"/>
                </a:cubicBezTo>
                <a:cubicBezTo>
                  <a:pt x="411337" y="18507"/>
                  <a:pt x="408949" y="16119"/>
                  <a:pt x="406561" y="14925"/>
                </a:cubicBezTo>
                <a:cubicBezTo>
                  <a:pt x="404173" y="12537"/>
                  <a:pt x="401785" y="11343"/>
                  <a:pt x="398203" y="10149"/>
                </a:cubicBezTo>
                <a:cubicBezTo>
                  <a:pt x="394621" y="8955"/>
                  <a:pt x="392233" y="8955"/>
                  <a:pt x="388651" y="8955"/>
                </a:cubicBezTo>
                <a:lnTo>
                  <a:pt x="368353" y="8955"/>
                </a:lnTo>
                <a:lnTo>
                  <a:pt x="368353" y="88954"/>
                </a:lnTo>
                <a:lnTo>
                  <a:pt x="392233" y="88954"/>
                </a:lnTo>
                <a:cubicBezTo>
                  <a:pt x="398203" y="88954"/>
                  <a:pt x="402979" y="87760"/>
                  <a:pt x="406561" y="85372"/>
                </a:cubicBezTo>
                <a:cubicBezTo>
                  <a:pt x="411337" y="82984"/>
                  <a:pt x="413725" y="79402"/>
                  <a:pt x="416113" y="74626"/>
                </a:cubicBezTo>
                <a:cubicBezTo>
                  <a:pt x="417307" y="72238"/>
                  <a:pt x="418501" y="68656"/>
                  <a:pt x="418501" y="65074"/>
                </a:cubicBezTo>
                <a:cubicBezTo>
                  <a:pt x="418501" y="56716"/>
                  <a:pt x="414919" y="50746"/>
                  <a:pt x="406561" y="45970"/>
                </a:cubicBezTo>
                <a:moveTo>
                  <a:pt x="328950" y="26865"/>
                </a:moveTo>
                <a:cubicBezTo>
                  <a:pt x="325368" y="26865"/>
                  <a:pt x="322980" y="28059"/>
                  <a:pt x="320592" y="28059"/>
                </a:cubicBezTo>
                <a:cubicBezTo>
                  <a:pt x="318204" y="29253"/>
                  <a:pt x="315816" y="30447"/>
                  <a:pt x="314622" y="32835"/>
                </a:cubicBezTo>
                <a:lnTo>
                  <a:pt x="314622" y="32835"/>
                </a:lnTo>
                <a:lnTo>
                  <a:pt x="314622" y="26865"/>
                </a:lnTo>
                <a:lnTo>
                  <a:pt x="303876" y="26865"/>
                </a:lnTo>
                <a:lnTo>
                  <a:pt x="303876" y="86566"/>
                </a:lnTo>
                <a:lnTo>
                  <a:pt x="314622" y="86566"/>
                </a:lnTo>
                <a:lnTo>
                  <a:pt x="314622" y="54328"/>
                </a:lnTo>
                <a:cubicBezTo>
                  <a:pt x="314622" y="50746"/>
                  <a:pt x="314622" y="48358"/>
                  <a:pt x="315816" y="44775"/>
                </a:cubicBezTo>
                <a:cubicBezTo>
                  <a:pt x="317010" y="42387"/>
                  <a:pt x="318204" y="39999"/>
                  <a:pt x="320592" y="38805"/>
                </a:cubicBezTo>
                <a:cubicBezTo>
                  <a:pt x="321786" y="37611"/>
                  <a:pt x="322980" y="37611"/>
                  <a:pt x="324174" y="37611"/>
                </a:cubicBezTo>
                <a:cubicBezTo>
                  <a:pt x="325368" y="37611"/>
                  <a:pt x="326562" y="36417"/>
                  <a:pt x="328950" y="36417"/>
                </a:cubicBezTo>
                <a:lnTo>
                  <a:pt x="328950" y="26865"/>
                </a:lnTo>
                <a:close/>
                <a:moveTo>
                  <a:pt x="277608" y="68656"/>
                </a:moveTo>
                <a:cubicBezTo>
                  <a:pt x="275220" y="72238"/>
                  <a:pt x="272832" y="74626"/>
                  <a:pt x="270444" y="77014"/>
                </a:cubicBezTo>
                <a:cubicBezTo>
                  <a:pt x="266862" y="79402"/>
                  <a:pt x="263279" y="79402"/>
                  <a:pt x="259698" y="79402"/>
                </a:cubicBezTo>
                <a:cubicBezTo>
                  <a:pt x="256115" y="79402"/>
                  <a:pt x="252533" y="78208"/>
                  <a:pt x="248951" y="77014"/>
                </a:cubicBezTo>
                <a:cubicBezTo>
                  <a:pt x="245369" y="74626"/>
                  <a:pt x="242981" y="72238"/>
                  <a:pt x="241787" y="68656"/>
                </a:cubicBezTo>
                <a:cubicBezTo>
                  <a:pt x="239399" y="65074"/>
                  <a:pt x="239399" y="61492"/>
                  <a:pt x="239399" y="57910"/>
                </a:cubicBezTo>
                <a:cubicBezTo>
                  <a:pt x="239399" y="54328"/>
                  <a:pt x="240593" y="50746"/>
                  <a:pt x="241787" y="47163"/>
                </a:cubicBezTo>
                <a:cubicBezTo>
                  <a:pt x="244175" y="43582"/>
                  <a:pt x="246563" y="41193"/>
                  <a:pt x="248951" y="39999"/>
                </a:cubicBezTo>
                <a:cubicBezTo>
                  <a:pt x="252533" y="37611"/>
                  <a:pt x="256115" y="37611"/>
                  <a:pt x="259698" y="37611"/>
                </a:cubicBezTo>
                <a:cubicBezTo>
                  <a:pt x="262085" y="37611"/>
                  <a:pt x="265668" y="37611"/>
                  <a:pt x="268055" y="38805"/>
                </a:cubicBezTo>
                <a:cubicBezTo>
                  <a:pt x="270444" y="39999"/>
                  <a:pt x="272832" y="41193"/>
                  <a:pt x="275220" y="43582"/>
                </a:cubicBezTo>
                <a:cubicBezTo>
                  <a:pt x="277608" y="45970"/>
                  <a:pt x="278802" y="48358"/>
                  <a:pt x="279996" y="50746"/>
                </a:cubicBezTo>
                <a:cubicBezTo>
                  <a:pt x="281190" y="53133"/>
                  <a:pt x="281190" y="55522"/>
                  <a:pt x="281190" y="59104"/>
                </a:cubicBezTo>
                <a:cubicBezTo>
                  <a:pt x="281190" y="62686"/>
                  <a:pt x="279996" y="66268"/>
                  <a:pt x="277608" y="68656"/>
                </a:cubicBezTo>
                <a:moveTo>
                  <a:pt x="289548" y="45970"/>
                </a:moveTo>
                <a:cubicBezTo>
                  <a:pt x="288354" y="42387"/>
                  <a:pt x="285966" y="38805"/>
                  <a:pt x="282384" y="36417"/>
                </a:cubicBezTo>
                <a:cubicBezTo>
                  <a:pt x="279996" y="34029"/>
                  <a:pt x="276414" y="31641"/>
                  <a:pt x="271638" y="29253"/>
                </a:cubicBezTo>
                <a:cubicBezTo>
                  <a:pt x="268055" y="28059"/>
                  <a:pt x="263279" y="26865"/>
                  <a:pt x="259698" y="26865"/>
                </a:cubicBezTo>
                <a:cubicBezTo>
                  <a:pt x="254922" y="26865"/>
                  <a:pt x="251339" y="28059"/>
                  <a:pt x="247757" y="29253"/>
                </a:cubicBezTo>
                <a:cubicBezTo>
                  <a:pt x="244175" y="30447"/>
                  <a:pt x="240593" y="32835"/>
                  <a:pt x="237011" y="35223"/>
                </a:cubicBezTo>
                <a:cubicBezTo>
                  <a:pt x="233429" y="37611"/>
                  <a:pt x="231041" y="41193"/>
                  <a:pt x="229847" y="44775"/>
                </a:cubicBezTo>
                <a:cubicBezTo>
                  <a:pt x="228653" y="48358"/>
                  <a:pt x="227459" y="53133"/>
                  <a:pt x="227459" y="56716"/>
                </a:cubicBezTo>
                <a:cubicBezTo>
                  <a:pt x="227459" y="62686"/>
                  <a:pt x="228653" y="67462"/>
                  <a:pt x="232235" y="72238"/>
                </a:cubicBezTo>
                <a:cubicBezTo>
                  <a:pt x="234623" y="77014"/>
                  <a:pt x="239399" y="80596"/>
                  <a:pt x="244175" y="84178"/>
                </a:cubicBezTo>
                <a:cubicBezTo>
                  <a:pt x="248951" y="86566"/>
                  <a:pt x="254922" y="88954"/>
                  <a:pt x="259698" y="88954"/>
                </a:cubicBezTo>
                <a:cubicBezTo>
                  <a:pt x="263279" y="88954"/>
                  <a:pt x="268055" y="87760"/>
                  <a:pt x="271638" y="86566"/>
                </a:cubicBezTo>
                <a:cubicBezTo>
                  <a:pt x="275220" y="85372"/>
                  <a:pt x="278802" y="82984"/>
                  <a:pt x="281190" y="80596"/>
                </a:cubicBezTo>
                <a:cubicBezTo>
                  <a:pt x="283578" y="78208"/>
                  <a:pt x="285966" y="74626"/>
                  <a:pt x="288354" y="71044"/>
                </a:cubicBezTo>
                <a:cubicBezTo>
                  <a:pt x="290742" y="66268"/>
                  <a:pt x="291936" y="61492"/>
                  <a:pt x="291936" y="56716"/>
                </a:cubicBezTo>
                <a:cubicBezTo>
                  <a:pt x="291936" y="54328"/>
                  <a:pt x="290742" y="49552"/>
                  <a:pt x="289548" y="45970"/>
                </a:cubicBezTo>
                <a:moveTo>
                  <a:pt x="223877" y="29253"/>
                </a:moveTo>
                <a:lnTo>
                  <a:pt x="214325" y="29253"/>
                </a:lnTo>
                <a:lnTo>
                  <a:pt x="214325" y="8955"/>
                </a:lnTo>
                <a:lnTo>
                  <a:pt x="203579" y="8955"/>
                </a:lnTo>
                <a:lnTo>
                  <a:pt x="203579" y="29253"/>
                </a:lnTo>
                <a:lnTo>
                  <a:pt x="195221" y="29253"/>
                </a:lnTo>
                <a:lnTo>
                  <a:pt x="195221" y="39999"/>
                </a:lnTo>
                <a:lnTo>
                  <a:pt x="203579" y="39999"/>
                </a:lnTo>
                <a:lnTo>
                  <a:pt x="203579" y="88954"/>
                </a:lnTo>
                <a:lnTo>
                  <a:pt x="214325" y="88954"/>
                </a:lnTo>
                <a:lnTo>
                  <a:pt x="214325" y="39999"/>
                </a:lnTo>
                <a:lnTo>
                  <a:pt x="223877" y="39999"/>
                </a:lnTo>
                <a:lnTo>
                  <a:pt x="223877" y="29253"/>
                </a:lnTo>
                <a:close/>
                <a:moveTo>
                  <a:pt x="178505" y="68656"/>
                </a:moveTo>
                <a:cubicBezTo>
                  <a:pt x="177311" y="72238"/>
                  <a:pt x="174923" y="74626"/>
                  <a:pt x="171341" y="77014"/>
                </a:cubicBezTo>
                <a:cubicBezTo>
                  <a:pt x="167758" y="79402"/>
                  <a:pt x="165371" y="79402"/>
                  <a:pt x="161788" y="79402"/>
                </a:cubicBezTo>
                <a:cubicBezTo>
                  <a:pt x="159401" y="79402"/>
                  <a:pt x="155818" y="79402"/>
                  <a:pt x="153431" y="78208"/>
                </a:cubicBezTo>
                <a:cubicBezTo>
                  <a:pt x="151042" y="77014"/>
                  <a:pt x="148654" y="75820"/>
                  <a:pt x="147461" y="73432"/>
                </a:cubicBezTo>
                <a:cubicBezTo>
                  <a:pt x="146266" y="71044"/>
                  <a:pt x="143878" y="68656"/>
                  <a:pt x="143878" y="66268"/>
                </a:cubicBezTo>
                <a:cubicBezTo>
                  <a:pt x="142684" y="63880"/>
                  <a:pt x="142684" y="61492"/>
                  <a:pt x="142684" y="57910"/>
                </a:cubicBezTo>
                <a:cubicBezTo>
                  <a:pt x="142684" y="54328"/>
                  <a:pt x="143878" y="50746"/>
                  <a:pt x="145072" y="47163"/>
                </a:cubicBezTo>
                <a:cubicBezTo>
                  <a:pt x="146266" y="43582"/>
                  <a:pt x="148654" y="41193"/>
                  <a:pt x="152236" y="39999"/>
                </a:cubicBezTo>
                <a:cubicBezTo>
                  <a:pt x="154624" y="37611"/>
                  <a:pt x="158207" y="37611"/>
                  <a:pt x="162983" y="37611"/>
                </a:cubicBezTo>
                <a:cubicBezTo>
                  <a:pt x="166564" y="37611"/>
                  <a:pt x="170147" y="38805"/>
                  <a:pt x="172534" y="39999"/>
                </a:cubicBezTo>
                <a:cubicBezTo>
                  <a:pt x="174923" y="42387"/>
                  <a:pt x="177311" y="44775"/>
                  <a:pt x="179699" y="48358"/>
                </a:cubicBezTo>
                <a:lnTo>
                  <a:pt x="191639" y="48358"/>
                </a:lnTo>
                <a:cubicBezTo>
                  <a:pt x="190445" y="44775"/>
                  <a:pt x="189251" y="42387"/>
                  <a:pt x="188057" y="39999"/>
                </a:cubicBezTo>
                <a:cubicBezTo>
                  <a:pt x="185669" y="37611"/>
                  <a:pt x="183281" y="35223"/>
                  <a:pt x="180893" y="32835"/>
                </a:cubicBezTo>
                <a:cubicBezTo>
                  <a:pt x="178505" y="30447"/>
                  <a:pt x="174923" y="29253"/>
                  <a:pt x="172534" y="28059"/>
                </a:cubicBezTo>
                <a:cubicBezTo>
                  <a:pt x="168953" y="26865"/>
                  <a:pt x="166564" y="26865"/>
                  <a:pt x="162983" y="26865"/>
                </a:cubicBezTo>
                <a:cubicBezTo>
                  <a:pt x="158207" y="26865"/>
                  <a:pt x="154624" y="28059"/>
                  <a:pt x="151042" y="29253"/>
                </a:cubicBezTo>
                <a:cubicBezTo>
                  <a:pt x="147461" y="30447"/>
                  <a:pt x="143878" y="32835"/>
                  <a:pt x="141490" y="36417"/>
                </a:cubicBezTo>
                <a:cubicBezTo>
                  <a:pt x="139102" y="38805"/>
                  <a:pt x="136714" y="42387"/>
                  <a:pt x="135520" y="45970"/>
                </a:cubicBezTo>
                <a:cubicBezTo>
                  <a:pt x="134326" y="49552"/>
                  <a:pt x="133132" y="54328"/>
                  <a:pt x="133132" y="57910"/>
                </a:cubicBezTo>
                <a:cubicBezTo>
                  <a:pt x="133132" y="62686"/>
                  <a:pt x="134326" y="66268"/>
                  <a:pt x="135520" y="69850"/>
                </a:cubicBezTo>
                <a:cubicBezTo>
                  <a:pt x="136714" y="73432"/>
                  <a:pt x="139102" y="77014"/>
                  <a:pt x="141490" y="79402"/>
                </a:cubicBezTo>
                <a:cubicBezTo>
                  <a:pt x="143878" y="81790"/>
                  <a:pt x="147461" y="84178"/>
                  <a:pt x="151042" y="86566"/>
                </a:cubicBezTo>
                <a:cubicBezTo>
                  <a:pt x="154624" y="87760"/>
                  <a:pt x="158207" y="88954"/>
                  <a:pt x="162983" y="88954"/>
                </a:cubicBezTo>
                <a:cubicBezTo>
                  <a:pt x="167758" y="88954"/>
                  <a:pt x="171341" y="87760"/>
                  <a:pt x="176117" y="86566"/>
                </a:cubicBezTo>
                <a:cubicBezTo>
                  <a:pt x="179699" y="85372"/>
                  <a:pt x="183281" y="81790"/>
                  <a:pt x="186863" y="79402"/>
                </a:cubicBezTo>
                <a:cubicBezTo>
                  <a:pt x="189251" y="75820"/>
                  <a:pt x="191639" y="72238"/>
                  <a:pt x="192833" y="68656"/>
                </a:cubicBezTo>
                <a:lnTo>
                  <a:pt x="178505" y="68656"/>
                </a:lnTo>
                <a:close/>
                <a:moveTo>
                  <a:pt x="105670" y="69850"/>
                </a:moveTo>
                <a:cubicBezTo>
                  <a:pt x="103282" y="73432"/>
                  <a:pt x="100894" y="75820"/>
                  <a:pt x="98506" y="77014"/>
                </a:cubicBezTo>
                <a:cubicBezTo>
                  <a:pt x="94924" y="79402"/>
                  <a:pt x="91342" y="79402"/>
                  <a:pt x="87760" y="79402"/>
                </a:cubicBezTo>
                <a:cubicBezTo>
                  <a:pt x="84178" y="79402"/>
                  <a:pt x="80596" y="78208"/>
                  <a:pt x="77014" y="77014"/>
                </a:cubicBezTo>
                <a:cubicBezTo>
                  <a:pt x="73432" y="74626"/>
                  <a:pt x="71043" y="72238"/>
                  <a:pt x="69850" y="69850"/>
                </a:cubicBezTo>
                <a:cubicBezTo>
                  <a:pt x="67462" y="66268"/>
                  <a:pt x="67462" y="62686"/>
                  <a:pt x="67462" y="59104"/>
                </a:cubicBezTo>
                <a:cubicBezTo>
                  <a:pt x="67462" y="55522"/>
                  <a:pt x="68656" y="51940"/>
                  <a:pt x="69850" y="48358"/>
                </a:cubicBezTo>
                <a:cubicBezTo>
                  <a:pt x="71043" y="44775"/>
                  <a:pt x="74626" y="42387"/>
                  <a:pt x="77014" y="39999"/>
                </a:cubicBezTo>
                <a:cubicBezTo>
                  <a:pt x="80596" y="37611"/>
                  <a:pt x="84178" y="37611"/>
                  <a:pt x="87760" y="37611"/>
                </a:cubicBezTo>
                <a:cubicBezTo>
                  <a:pt x="91342" y="37611"/>
                  <a:pt x="93730" y="37611"/>
                  <a:pt x="96118" y="38805"/>
                </a:cubicBezTo>
                <a:cubicBezTo>
                  <a:pt x="98506" y="39999"/>
                  <a:pt x="100894" y="41193"/>
                  <a:pt x="103282" y="43582"/>
                </a:cubicBezTo>
                <a:cubicBezTo>
                  <a:pt x="105670" y="45970"/>
                  <a:pt x="106864" y="48358"/>
                  <a:pt x="108058" y="50746"/>
                </a:cubicBezTo>
                <a:cubicBezTo>
                  <a:pt x="109252" y="53133"/>
                  <a:pt x="109252" y="55522"/>
                  <a:pt x="109252" y="59104"/>
                </a:cubicBezTo>
                <a:cubicBezTo>
                  <a:pt x="108058" y="62686"/>
                  <a:pt x="106864" y="66268"/>
                  <a:pt x="105670" y="69850"/>
                </a:cubicBezTo>
                <a:moveTo>
                  <a:pt x="118804" y="29253"/>
                </a:moveTo>
                <a:lnTo>
                  <a:pt x="108058" y="29253"/>
                </a:lnTo>
                <a:lnTo>
                  <a:pt x="108058" y="37611"/>
                </a:lnTo>
                <a:lnTo>
                  <a:pt x="108058" y="37611"/>
                </a:lnTo>
                <a:cubicBezTo>
                  <a:pt x="106864" y="35223"/>
                  <a:pt x="104476" y="34029"/>
                  <a:pt x="103282" y="31641"/>
                </a:cubicBezTo>
                <a:cubicBezTo>
                  <a:pt x="100894" y="30447"/>
                  <a:pt x="98506" y="29253"/>
                  <a:pt x="96118" y="28059"/>
                </a:cubicBezTo>
                <a:cubicBezTo>
                  <a:pt x="93730" y="26865"/>
                  <a:pt x="91342" y="26865"/>
                  <a:pt x="88954" y="26865"/>
                </a:cubicBezTo>
                <a:cubicBezTo>
                  <a:pt x="84178" y="26865"/>
                  <a:pt x="80596" y="28059"/>
                  <a:pt x="77014" y="29253"/>
                </a:cubicBezTo>
                <a:cubicBezTo>
                  <a:pt x="73432" y="30447"/>
                  <a:pt x="69850" y="32835"/>
                  <a:pt x="67462" y="36417"/>
                </a:cubicBezTo>
                <a:cubicBezTo>
                  <a:pt x="65073" y="38805"/>
                  <a:pt x="62686" y="42387"/>
                  <a:pt x="60297" y="45970"/>
                </a:cubicBezTo>
                <a:cubicBezTo>
                  <a:pt x="59103" y="49552"/>
                  <a:pt x="57910" y="54328"/>
                  <a:pt x="57910" y="59104"/>
                </a:cubicBezTo>
                <a:cubicBezTo>
                  <a:pt x="57910" y="63880"/>
                  <a:pt x="59103" y="67462"/>
                  <a:pt x="60297" y="71044"/>
                </a:cubicBezTo>
                <a:cubicBezTo>
                  <a:pt x="61492" y="74626"/>
                  <a:pt x="63880" y="78208"/>
                  <a:pt x="67462" y="80596"/>
                </a:cubicBezTo>
                <a:cubicBezTo>
                  <a:pt x="69850" y="82984"/>
                  <a:pt x="73432" y="85372"/>
                  <a:pt x="77014" y="86566"/>
                </a:cubicBezTo>
                <a:cubicBezTo>
                  <a:pt x="80596" y="87760"/>
                  <a:pt x="85372" y="88954"/>
                  <a:pt x="88954" y="88954"/>
                </a:cubicBezTo>
                <a:cubicBezTo>
                  <a:pt x="93730" y="88954"/>
                  <a:pt x="97312" y="87760"/>
                  <a:pt x="100894" y="86566"/>
                </a:cubicBezTo>
                <a:cubicBezTo>
                  <a:pt x="104476" y="84178"/>
                  <a:pt x="106864" y="81790"/>
                  <a:pt x="109252" y="78208"/>
                </a:cubicBezTo>
                <a:lnTo>
                  <a:pt x="109252" y="78208"/>
                </a:lnTo>
                <a:lnTo>
                  <a:pt x="109252" y="87760"/>
                </a:lnTo>
                <a:lnTo>
                  <a:pt x="119998" y="87760"/>
                </a:lnTo>
                <a:lnTo>
                  <a:pt x="119998" y="29253"/>
                </a:lnTo>
                <a:close/>
                <a:moveTo>
                  <a:pt x="49551" y="43582"/>
                </a:moveTo>
                <a:lnTo>
                  <a:pt x="20895" y="43582"/>
                </a:lnTo>
                <a:lnTo>
                  <a:pt x="20895" y="19701"/>
                </a:lnTo>
                <a:lnTo>
                  <a:pt x="49551" y="19701"/>
                </a:lnTo>
                <a:lnTo>
                  <a:pt x="49551" y="8955"/>
                </a:lnTo>
                <a:lnTo>
                  <a:pt x="8955" y="8955"/>
                </a:lnTo>
                <a:lnTo>
                  <a:pt x="8955" y="88954"/>
                </a:lnTo>
                <a:lnTo>
                  <a:pt x="20895" y="88954"/>
                </a:lnTo>
                <a:lnTo>
                  <a:pt x="20895" y="54328"/>
                </a:lnTo>
                <a:lnTo>
                  <a:pt x="49551" y="54328"/>
                </a:lnTo>
                <a:lnTo>
                  <a:pt x="49551" y="435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" name="Freeform: Shape 719">
            <a:extLst>
              <a:ext uri="{FF2B5EF4-FFF2-40B4-BE49-F238E27FC236}">
                <a16:creationId xmlns:a16="http://schemas.microsoft.com/office/drawing/2014/main" xmlns="" id="{C111012A-227C-41C5-86BE-84373F76EB5D}"/>
              </a:ext>
            </a:extLst>
          </p:cNvPr>
          <p:cNvSpPr/>
          <p:nvPr/>
        </p:nvSpPr>
        <p:spPr>
          <a:xfrm>
            <a:off x="7157296" y="2040530"/>
            <a:ext cx="434391" cy="93922"/>
          </a:xfrm>
          <a:custGeom>
            <a:avLst/>
            <a:gdLst>
              <a:gd name="connsiteX0" fmla="*/ 418501 w 441784"/>
              <a:gd name="connsiteY0" fmla="*/ 63880 h 95520"/>
              <a:gd name="connsiteX1" fmla="*/ 407755 w 441784"/>
              <a:gd name="connsiteY1" fmla="*/ 73432 h 95520"/>
              <a:gd name="connsiteX2" fmla="*/ 392233 w 441784"/>
              <a:gd name="connsiteY2" fmla="*/ 77014 h 95520"/>
              <a:gd name="connsiteX3" fmla="*/ 377905 w 441784"/>
              <a:gd name="connsiteY3" fmla="*/ 77014 h 95520"/>
              <a:gd name="connsiteX4" fmla="*/ 377905 w 441784"/>
              <a:gd name="connsiteY4" fmla="*/ 18507 h 95520"/>
              <a:gd name="connsiteX5" fmla="*/ 392233 w 441784"/>
              <a:gd name="connsiteY5" fmla="*/ 18507 h 95520"/>
              <a:gd name="connsiteX6" fmla="*/ 400591 w 441784"/>
              <a:gd name="connsiteY6" fmla="*/ 19701 h 95520"/>
              <a:gd name="connsiteX7" fmla="*/ 407755 w 441784"/>
              <a:gd name="connsiteY7" fmla="*/ 23283 h 95520"/>
              <a:gd name="connsiteX8" fmla="*/ 413725 w 441784"/>
              <a:gd name="connsiteY8" fmla="*/ 29253 h 95520"/>
              <a:gd name="connsiteX9" fmla="*/ 418501 w 441784"/>
              <a:gd name="connsiteY9" fmla="*/ 36417 h 95520"/>
              <a:gd name="connsiteX10" fmla="*/ 420889 w 441784"/>
              <a:gd name="connsiteY10" fmla="*/ 48357 h 95520"/>
              <a:gd name="connsiteX11" fmla="*/ 418501 w 441784"/>
              <a:gd name="connsiteY11" fmla="*/ 63880 h 95520"/>
              <a:gd name="connsiteX12" fmla="*/ 431635 w 441784"/>
              <a:gd name="connsiteY12" fmla="*/ 35223 h 95520"/>
              <a:gd name="connsiteX13" fmla="*/ 425665 w 441784"/>
              <a:gd name="connsiteY13" fmla="*/ 23283 h 95520"/>
              <a:gd name="connsiteX14" fmla="*/ 393427 w 441784"/>
              <a:gd name="connsiteY14" fmla="*/ 8955 h 95520"/>
              <a:gd name="connsiteX15" fmla="*/ 367159 w 441784"/>
              <a:gd name="connsiteY15" fmla="*/ 8955 h 95520"/>
              <a:gd name="connsiteX16" fmla="*/ 367159 w 441784"/>
              <a:gd name="connsiteY16" fmla="*/ 88954 h 95520"/>
              <a:gd name="connsiteX17" fmla="*/ 392233 w 441784"/>
              <a:gd name="connsiteY17" fmla="*/ 88954 h 95520"/>
              <a:gd name="connsiteX18" fmla="*/ 408949 w 441784"/>
              <a:gd name="connsiteY18" fmla="*/ 86566 h 95520"/>
              <a:gd name="connsiteX19" fmla="*/ 423277 w 441784"/>
              <a:gd name="connsiteY19" fmla="*/ 78208 h 95520"/>
              <a:gd name="connsiteX20" fmla="*/ 430441 w 441784"/>
              <a:gd name="connsiteY20" fmla="*/ 65073 h 95520"/>
              <a:gd name="connsiteX21" fmla="*/ 432829 w 441784"/>
              <a:gd name="connsiteY21" fmla="*/ 49551 h 95520"/>
              <a:gd name="connsiteX22" fmla="*/ 431635 w 441784"/>
              <a:gd name="connsiteY22" fmla="*/ 35223 h 95520"/>
              <a:gd name="connsiteX23" fmla="*/ 328950 w 441784"/>
              <a:gd name="connsiteY23" fmla="*/ 26865 h 95520"/>
              <a:gd name="connsiteX24" fmla="*/ 320592 w 441784"/>
              <a:gd name="connsiteY24" fmla="*/ 28059 h 95520"/>
              <a:gd name="connsiteX25" fmla="*/ 314622 w 441784"/>
              <a:gd name="connsiteY25" fmla="*/ 32835 h 95520"/>
              <a:gd name="connsiteX26" fmla="*/ 314622 w 441784"/>
              <a:gd name="connsiteY26" fmla="*/ 32835 h 95520"/>
              <a:gd name="connsiteX27" fmla="*/ 314622 w 441784"/>
              <a:gd name="connsiteY27" fmla="*/ 26865 h 95520"/>
              <a:gd name="connsiteX28" fmla="*/ 303876 w 441784"/>
              <a:gd name="connsiteY28" fmla="*/ 26865 h 95520"/>
              <a:gd name="connsiteX29" fmla="*/ 303876 w 441784"/>
              <a:gd name="connsiteY29" fmla="*/ 86566 h 95520"/>
              <a:gd name="connsiteX30" fmla="*/ 314622 w 441784"/>
              <a:gd name="connsiteY30" fmla="*/ 86566 h 95520"/>
              <a:gd name="connsiteX31" fmla="*/ 314622 w 441784"/>
              <a:gd name="connsiteY31" fmla="*/ 54327 h 95520"/>
              <a:gd name="connsiteX32" fmla="*/ 315816 w 441784"/>
              <a:gd name="connsiteY32" fmla="*/ 44775 h 95520"/>
              <a:gd name="connsiteX33" fmla="*/ 320592 w 441784"/>
              <a:gd name="connsiteY33" fmla="*/ 38805 h 95520"/>
              <a:gd name="connsiteX34" fmla="*/ 324174 w 441784"/>
              <a:gd name="connsiteY34" fmla="*/ 37611 h 95520"/>
              <a:gd name="connsiteX35" fmla="*/ 328950 w 441784"/>
              <a:gd name="connsiteY35" fmla="*/ 36417 h 95520"/>
              <a:gd name="connsiteX36" fmla="*/ 328950 w 441784"/>
              <a:gd name="connsiteY36" fmla="*/ 26865 h 95520"/>
              <a:gd name="connsiteX37" fmla="*/ 278802 w 441784"/>
              <a:gd name="connsiteY37" fmla="*/ 68656 h 95520"/>
              <a:gd name="connsiteX38" fmla="*/ 271638 w 441784"/>
              <a:gd name="connsiteY38" fmla="*/ 77014 h 95520"/>
              <a:gd name="connsiteX39" fmla="*/ 260892 w 441784"/>
              <a:gd name="connsiteY39" fmla="*/ 79402 h 95520"/>
              <a:gd name="connsiteX40" fmla="*/ 250146 w 441784"/>
              <a:gd name="connsiteY40" fmla="*/ 77014 h 95520"/>
              <a:gd name="connsiteX41" fmla="*/ 242981 w 441784"/>
              <a:gd name="connsiteY41" fmla="*/ 68656 h 95520"/>
              <a:gd name="connsiteX42" fmla="*/ 240593 w 441784"/>
              <a:gd name="connsiteY42" fmla="*/ 57910 h 95520"/>
              <a:gd name="connsiteX43" fmla="*/ 242981 w 441784"/>
              <a:gd name="connsiteY43" fmla="*/ 47163 h 95520"/>
              <a:gd name="connsiteX44" fmla="*/ 250146 w 441784"/>
              <a:gd name="connsiteY44" fmla="*/ 39999 h 95520"/>
              <a:gd name="connsiteX45" fmla="*/ 260892 w 441784"/>
              <a:gd name="connsiteY45" fmla="*/ 37611 h 95520"/>
              <a:gd name="connsiteX46" fmla="*/ 269250 w 441784"/>
              <a:gd name="connsiteY46" fmla="*/ 38805 h 95520"/>
              <a:gd name="connsiteX47" fmla="*/ 276414 w 441784"/>
              <a:gd name="connsiteY47" fmla="*/ 43581 h 95520"/>
              <a:gd name="connsiteX48" fmla="*/ 281190 w 441784"/>
              <a:gd name="connsiteY48" fmla="*/ 50746 h 95520"/>
              <a:gd name="connsiteX49" fmla="*/ 282384 w 441784"/>
              <a:gd name="connsiteY49" fmla="*/ 59103 h 95520"/>
              <a:gd name="connsiteX50" fmla="*/ 278802 w 441784"/>
              <a:gd name="connsiteY50" fmla="*/ 68656 h 95520"/>
              <a:gd name="connsiteX51" fmla="*/ 289548 w 441784"/>
              <a:gd name="connsiteY51" fmla="*/ 45970 h 95520"/>
              <a:gd name="connsiteX52" fmla="*/ 282384 w 441784"/>
              <a:gd name="connsiteY52" fmla="*/ 36417 h 95520"/>
              <a:gd name="connsiteX53" fmla="*/ 271638 w 441784"/>
              <a:gd name="connsiteY53" fmla="*/ 29253 h 95520"/>
              <a:gd name="connsiteX54" fmla="*/ 259698 w 441784"/>
              <a:gd name="connsiteY54" fmla="*/ 26865 h 95520"/>
              <a:gd name="connsiteX55" fmla="*/ 247757 w 441784"/>
              <a:gd name="connsiteY55" fmla="*/ 29253 h 95520"/>
              <a:gd name="connsiteX56" fmla="*/ 237011 w 441784"/>
              <a:gd name="connsiteY56" fmla="*/ 35223 h 95520"/>
              <a:gd name="connsiteX57" fmla="*/ 229847 w 441784"/>
              <a:gd name="connsiteY57" fmla="*/ 44775 h 95520"/>
              <a:gd name="connsiteX58" fmla="*/ 227459 w 441784"/>
              <a:gd name="connsiteY58" fmla="*/ 56716 h 95520"/>
              <a:gd name="connsiteX59" fmla="*/ 232235 w 441784"/>
              <a:gd name="connsiteY59" fmla="*/ 72238 h 95520"/>
              <a:gd name="connsiteX60" fmla="*/ 244176 w 441784"/>
              <a:gd name="connsiteY60" fmla="*/ 84178 h 95520"/>
              <a:gd name="connsiteX61" fmla="*/ 259698 w 441784"/>
              <a:gd name="connsiteY61" fmla="*/ 88954 h 95520"/>
              <a:gd name="connsiteX62" fmla="*/ 271638 w 441784"/>
              <a:gd name="connsiteY62" fmla="*/ 86566 h 95520"/>
              <a:gd name="connsiteX63" fmla="*/ 281190 w 441784"/>
              <a:gd name="connsiteY63" fmla="*/ 80596 h 95520"/>
              <a:gd name="connsiteX64" fmla="*/ 288354 w 441784"/>
              <a:gd name="connsiteY64" fmla="*/ 71043 h 95520"/>
              <a:gd name="connsiteX65" fmla="*/ 291936 w 441784"/>
              <a:gd name="connsiteY65" fmla="*/ 56716 h 95520"/>
              <a:gd name="connsiteX66" fmla="*/ 289548 w 441784"/>
              <a:gd name="connsiteY66" fmla="*/ 45970 h 95520"/>
              <a:gd name="connsiteX67" fmla="*/ 223877 w 441784"/>
              <a:gd name="connsiteY67" fmla="*/ 29253 h 95520"/>
              <a:gd name="connsiteX68" fmla="*/ 214325 w 441784"/>
              <a:gd name="connsiteY68" fmla="*/ 29253 h 95520"/>
              <a:gd name="connsiteX69" fmla="*/ 214325 w 441784"/>
              <a:gd name="connsiteY69" fmla="*/ 8955 h 95520"/>
              <a:gd name="connsiteX70" fmla="*/ 203579 w 441784"/>
              <a:gd name="connsiteY70" fmla="*/ 8955 h 95520"/>
              <a:gd name="connsiteX71" fmla="*/ 203579 w 441784"/>
              <a:gd name="connsiteY71" fmla="*/ 29253 h 95520"/>
              <a:gd name="connsiteX72" fmla="*/ 195221 w 441784"/>
              <a:gd name="connsiteY72" fmla="*/ 29253 h 95520"/>
              <a:gd name="connsiteX73" fmla="*/ 195221 w 441784"/>
              <a:gd name="connsiteY73" fmla="*/ 39999 h 95520"/>
              <a:gd name="connsiteX74" fmla="*/ 203579 w 441784"/>
              <a:gd name="connsiteY74" fmla="*/ 39999 h 95520"/>
              <a:gd name="connsiteX75" fmla="*/ 203579 w 441784"/>
              <a:gd name="connsiteY75" fmla="*/ 88954 h 95520"/>
              <a:gd name="connsiteX76" fmla="*/ 214325 w 441784"/>
              <a:gd name="connsiteY76" fmla="*/ 88954 h 95520"/>
              <a:gd name="connsiteX77" fmla="*/ 214325 w 441784"/>
              <a:gd name="connsiteY77" fmla="*/ 39999 h 95520"/>
              <a:gd name="connsiteX78" fmla="*/ 223877 w 441784"/>
              <a:gd name="connsiteY78" fmla="*/ 39999 h 95520"/>
              <a:gd name="connsiteX79" fmla="*/ 223877 w 441784"/>
              <a:gd name="connsiteY79" fmla="*/ 29253 h 95520"/>
              <a:gd name="connsiteX80" fmla="*/ 178505 w 441784"/>
              <a:gd name="connsiteY80" fmla="*/ 68656 h 95520"/>
              <a:gd name="connsiteX81" fmla="*/ 171341 w 441784"/>
              <a:gd name="connsiteY81" fmla="*/ 77014 h 95520"/>
              <a:gd name="connsiteX82" fmla="*/ 161789 w 441784"/>
              <a:gd name="connsiteY82" fmla="*/ 79402 h 95520"/>
              <a:gd name="connsiteX83" fmla="*/ 153431 w 441784"/>
              <a:gd name="connsiteY83" fmla="*/ 78208 h 95520"/>
              <a:gd name="connsiteX84" fmla="*/ 147461 w 441784"/>
              <a:gd name="connsiteY84" fmla="*/ 73432 h 95520"/>
              <a:gd name="connsiteX85" fmla="*/ 143879 w 441784"/>
              <a:gd name="connsiteY85" fmla="*/ 66268 h 95520"/>
              <a:gd name="connsiteX86" fmla="*/ 142685 w 441784"/>
              <a:gd name="connsiteY86" fmla="*/ 57910 h 95520"/>
              <a:gd name="connsiteX87" fmla="*/ 145072 w 441784"/>
              <a:gd name="connsiteY87" fmla="*/ 47163 h 95520"/>
              <a:gd name="connsiteX88" fmla="*/ 152236 w 441784"/>
              <a:gd name="connsiteY88" fmla="*/ 39999 h 95520"/>
              <a:gd name="connsiteX89" fmla="*/ 162983 w 441784"/>
              <a:gd name="connsiteY89" fmla="*/ 37611 h 95520"/>
              <a:gd name="connsiteX90" fmla="*/ 172535 w 441784"/>
              <a:gd name="connsiteY90" fmla="*/ 39999 h 95520"/>
              <a:gd name="connsiteX91" fmla="*/ 179699 w 441784"/>
              <a:gd name="connsiteY91" fmla="*/ 48357 h 95520"/>
              <a:gd name="connsiteX92" fmla="*/ 191639 w 441784"/>
              <a:gd name="connsiteY92" fmla="*/ 48357 h 95520"/>
              <a:gd name="connsiteX93" fmla="*/ 188057 w 441784"/>
              <a:gd name="connsiteY93" fmla="*/ 39999 h 95520"/>
              <a:gd name="connsiteX94" fmla="*/ 180893 w 441784"/>
              <a:gd name="connsiteY94" fmla="*/ 32835 h 95520"/>
              <a:gd name="connsiteX95" fmla="*/ 172535 w 441784"/>
              <a:gd name="connsiteY95" fmla="*/ 28059 h 95520"/>
              <a:gd name="connsiteX96" fmla="*/ 162983 w 441784"/>
              <a:gd name="connsiteY96" fmla="*/ 26865 h 95520"/>
              <a:gd name="connsiteX97" fmla="*/ 151042 w 441784"/>
              <a:gd name="connsiteY97" fmla="*/ 29253 h 95520"/>
              <a:gd name="connsiteX98" fmla="*/ 141490 w 441784"/>
              <a:gd name="connsiteY98" fmla="*/ 36417 h 95520"/>
              <a:gd name="connsiteX99" fmla="*/ 135520 w 441784"/>
              <a:gd name="connsiteY99" fmla="*/ 45970 h 95520"/>
              <a:gd name="connsiteX100" fmla="*/ 133132 w 441784"/>
              <a:gd name="connsiteY100" fmla="*/ 57910 h 95520"/>
              <a:gd name="connsiteX101" fmla="*/ 135520 w 441784"/>
              <a:gd name="connsiteY101" fmla="*/ 69850 h 95520"/>
              <a:gd name="connsiteX102" fmla="*/ 141490 w 441784"/>
              <a:gd name="connsiteY102" fmla="*/ 79402 h 95520"/>
              <a:gd name="connsiteX103" fmla="*/ 151042 w 441784"/>
              <a:gd name="connsiteY103" fmla="*/ 86566 h 95520"/>
              <a:gd name="connsiteX104" fmla="*/ 162983 w 441784"/>
              <a:gd name="connsiteY104" fmla="*/ 88954 h 95520"/>
              <a:gd name="connsiteX105" fmla="*/ 176117 w 441784"/>
              <a:gd name="connsiteY105" fmla="*/ 86566 h 95520"/>
              <a:gd name="connsiteX106" fmla="*/ 186863 w 441784"/>
              <a:gd name="connsiteY106" fmla="*/ 79402 h 95520"/>
              <a:gd name="connsiteX107" fmla="*/ 192833 w 441784"/>
              <a:gd name="connsiteY107" fmla="*/ 68656 h 95520"/>
              <a:gd name="connsiteX108" fmla="*/ 178505 w 441784"/>
              <a:gd name="connsiteY108" fmla="*/ 68656 h 95520"/>
              <a:gd name="connsiteX109" fmla="*/ 105670 w 441784"/>
              <a:gd name="connsiteY109" fmla="*/ 68656 h 95520"/>
              <a:gd name="connsiteX110" fmla="*/ 98506 w 441784"/>
              <a:gd name="connsiteY110" fmla="*/ 75820 h 95520"/>
              <a:gd name="connsiteX111" fmla="*/ 87760 w 441784"/>
              <a:gd name="connsiteY111" fmla="*/ 78208 h 95520"/>
              <a:gd name="connsiteX112" fmla="*/ 77014 w 441784"/>
              <a:gd name="connsiteY112" fmla="*/ 75820 h 95520"/>
              <a:gd name="connsiteX113" fmla="*/ 69850 w 441784"/>
              <a:gd name="connsiteY113" fmla="*/ 68656 h 95520"/>
              <a:gd name="connsiteX114" fmla="*/ 67462 w 441784"/>
              <a:gd name="connsiteY114" fmla="*/ 57910 h 95520"/>
              <a:gd name="connsiteX115" fmla="*/ 69850 w 441784"/>
              <a:gd name="connsiteY115" fmla="*/ 47163 h 95520"/>
              <a:gd name="connsiteX116" fmla="*/ 77014 w 441784"/>
              <a:gd name="connsiteY116" fmla="*/ 38805 h 95520"/>
              <a:gd name="connsiteX117" fmla="*/ 87760 w 441784"/>
              <a:gd name="connsiteY117" fmla="*/ 36417 h 95520"/>
              <a:gd name="connsiteX118" fmla="*/ 96118 w 441784"/>
              <a:gd name="connsiteY118" fmla="*/ 37611 h 95520"/>
              <a:gd name="connsiteX119" fmla="*/ 103282 w 441784"/>
              <a:gd name="connsiteY119" fmla="*/ 42387 h 95520"/>
              <a:gd name="connsiteX120" fmla="*/ 108058 w 441784"/>
              <a:gd name="connsiteY120" fmla="*/ 49551 h 95520"/>
              <a:gd name="connsiteX121" fmla="*/ 109252 w 441784"/>
              <a:gd name="connsiteY121" fmla="*/ 57910 h 95520"/>
              <a:gd name="connsiteX122" fmla="*/ 105670 w 441784"/>
              <a:gd name="connsiteY122" fmla="*/ 68656 h 95520"/>
              <a:gd name="connsiteX123" fmla="*/ 119998 w 441784"/>
              <a:gd name="connsiteY123" fmla="*/ 29253 h 95520"/>
              <a:gd name="connsiteX124" fmla="*/ 109252 w 441784"/>
              <a:gd name="connsiteY124" fmla="*/ 29253 h 95520"/>
              <a:gd name="connsiteX125" fmla="*/ 109252 w 441784"/>
              <a:gd name="connsiteY125" fmla="*/ 37611 h 95520"/>
              <a:gd name="connsiteX126" fmla="*/ 109252 w 441784"/>
              <a:gd name="connsiteY126" fmla="*/ 37611 h 95520"/>
              <a:gd name="connsiteX127" fmla="*/ 104476 w 441784"/>
              <a:gd name="connsiteY127" fmla="*/ 31641 h 95520"/>
              <a:gd name="connsiteX128" fmla="*/ 97312 w 441784"/>
              <a:gd name="connsiteY128" fmla="*/ 28059 h 95520"/>
              <a:gd name="connsiteX129" fmla="*/ 90148 w 441784"/>
              <a:gd name="connsiteY129" fmla="*/ 26865 h 95520"/>
              <a:gd name="connsiteX130" fmla="*/ 78208 w 441784"/>
              <a:gd name="connsiteY130" fmla="*/ 29253 h 95520"/>
              <a:gd name="connsiteX131" fmla="*/ 68656 w 441784"/>
              <a:gd name="connsiteY131" fmla="*/ 36417 h 95520"/>
              <a:gd name="connsiteX132" fmla="*/ 61492 w 441784"/>
              <a:gd name="connsiteY132" fmla="*/ 45970 h 95520"/>
              <a:gd name="connsiteX133" fmla="*/ 59104 w 441784"/>
              <a:gd name="connsiteY133" fmla="*/ 59103 h 95520"/>
              <a:gd name="connsiteX134" fmla="*/ 61492 w 441784"/>
              <a:gd name="connsiteY134" fmla="*/ 71043 h 95520"/>
              <a:gd name="connsiteX135" fmla="*/ 68656 w 441784"/>
              <a:gd name="connsiteY135" fmla="*/ 80596 h 95520"/>
              <a:gd name="connsiteX136" fmla="*/ 78208 w 441784"/>
              <a:gd name="connsiteY136" fmla="*/ 86566 h 95520"/>
              <a:gd name="connsiteX137" fmla="*/ 90148 w 441784"/>
              <a:gd name="connsiteY137" fmla="*/ 88954 h 95520"/>
              <a:gd name="connsiteX138" fmla="*/ 102088 w 441784"/>
              <a:gd name="connsiteY138" fmla="*/ 86566 h 95520"/>
              <a:gd name="connsiteX139" fmla="*/ 110446 w 441784"/>
              <a:gd name="connsiteY139" fmla="*/ 78208 h 95520"/>
              <a:gd name="connsiteX140" fmla="*/ 110446 w 441784"/>
              <a:gd name="connsiteY140" fmla="*/ 78208 h 95520"/>
              <a:gd name="connsiteX141" fmla="*/ 110446 w 441784"/>
              <a:gd name="connsiteY141" fmla="*/ 87760 h 95520"/>
              <a:gd name="connsiteX142" fmla="*/ 121192 w 441784"/>
              <a:gd name="connsiteY142" fmla="*/ 87760 h 95520"/>
              <a:gd name="connsiteX143" fmla="*/ 121192 w 441784"/>
              <a:gd name="connsiteY143" fmla="*/ 29253 h 95520"/>
              <a:gd name="connsiteX144" fmla="*/ 49551 w 441784"/>
              <a:gd name="connsiteY144" fmla="*/ 43581 h 95520"/>
              <a:gd name="connsiteX145" fmla="*/ 20895 w 441784"/>
              <a:gd name="connsiteY145" fmla="*/ 43581 h 95520"/>
              <a:gd name="connsiteX146" fmla="*/ 20895 w 441784"/>
              <a:gd name="connsiteY146" fmla="*/ 19701 h 95520"/>
              <a:gd name="connsiteX147" fmla="*/ 49551 w 441784"/>
              <a:gd name="connsiteY147" fmla="*/ 19701 h 95520"/>
              <a:gd name="connsiteX148" fmla="*/ 49551 w 441784"/>
              <a:gd name="connsiteY148" fmla="*/ 8955 h 95520"/>
              <a:gd name="connsiteX149" fmla="*/ 8955 w 441784"/>
              <a:gd name="connsiteY149" fmla="*/ 8955 h 95520"/>
              <a:gd name="connsiteX150" fmla="*/ 8955 w 441784"/>
              <a:gd name="connsiteY150" fmla="*/ 88954 h 95520"/>
              <a:gd name="connsiteX151" fmla="*/ 20895 w 441784"/>
              <a:gd name="connsiteY151" fmla="*/ 88954 h 95520"/>
              <a:gd name="connsiteX152" fmla="*/ 20895 w 441784"/>
              <a:gd name="connsiteY152" fmla="*/ 54327 h 95520"/>
              <a:gd name="connsiteX153" fmla="*/ 49551 w 441784"/>
              <a:gd name="connsiteY153" fmla="*/ 54327 h 95520"/>
              <a:gd name="connsiteX154" fmla="*/ 49551 w 441784"/>
              <a:gd name="connsiteY154" fmla="*/ 43581 h 9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441784" h="95520">
                <a:moveTo>
                  <a:pt x="418501" y="63880"/>
                </a:moveTo>
                <a:cubicBezTo>
                  <a:pt x="416113" y="68656"/>
                  <a:pt x="412531" y="71043"/>
                  <a:pt x="407755" y="73432"/>
                </a:cubicBezTo>
                <a:cubicBezTo>
                  <a:pt x="402979" y="75820"/>
                  <a:pt x="398203" y="77014"/>
                  <a:pt x="392233" y="77014"/>
                </a:cubicBezTo>
                <a:lnTo>
                  <a:pt x="377905" y="77014"/>
                </a:lnTo>
                <a:lnTo>
                  <a:pt x="377905" y="18507"/>
                </a:lnTo>
                <a:lnTo>
                  <a:pt x="392233" y="18507"/>
                </a:lnTo>
                <a:cubicBezTo>
                  <a:pt x="395815" y="18507"/>
                  <a:pt x="398203" y="18507"/>
                  <a:pt x="400591" y="19701"/>
                </a:cubicBezTo>
                <a:cubicBezTo>
                  <a:pt x="402979" y="20895"/>
                  <a:pt x="405367" y="22089"/>
                  <a:pt x="407755" y="23283"/>
                </a:cubicBezTo>
                <a:cubicBezTo>
                  <a:pt x="410143" y="24477"/>
                  <a:pt x="412531" y="26865"/>
                  <a:pt x="413725" y="29253"/>
                </a:cubicBezTo>
                <a:cubicBezTo>
                  <a:pt x="416113" y="31641"/>
                  <a:pt x="417307" y="34029"/>
                  <a:pt x="418501" y="36417"/>
                </a:cubicBezTo>
                <a:cubicBezTo>
                  <a:pt x="419695" y="39999"/>
                  <a:pt x="420889" y="44775"/>
                  <a:pt x="420889" y="48357"/>
                </a:cubicBezTo>
                <a:cubicBezTo>
                  <a:pt x="422083" y="54327"/>
                  <a:pt x="420889" y="60297"/>
                  <a:pt x="418501" y="63880"/>
                </a:cubicBezTo>
                <a:moveTo>
                  <a:pt x="431635" y="35223"/>
                </a:moveTo>
                <a:cubicBezTo>
                  <a:pt x="430441" y="30447"/>
                  <a:pt x="428053" y="26865"/>
                  <a:pt x="425665" y="23283"/>
                </a:cubicBezTo>
                <a:cubicBezTo>
                  <a:pt x="418501" y="13731"/>
                  <a:pt x="407755" y="8955"/>
                  <a:pt x="393427" y="8955"/>
                </a:cubicBezTo>
                <a:lnTo>
                  <a:pt x="367159" y="8955"/>
                </a:lnTo>
                <a:lnTo>
                  <a:pt x="367159" y="88954"/>
                </a:lnTo>
                <a:lnTo>
                  <a:pt x="392233" y="88954"/>
                </a:lnTo>
                <a:cubicBezTo>
                  <a:pt x="398203" y="88954"/>
                  <a:pt x="404173" y="87760"/>
                  <a:pt x="408949" y="86566"/>
                </a:cubicBezTo>
                <a:cubicBezTo>
                  <a:pt x="413725" y="85372"/>
                  <a:pt x="418501" y="81790"/>
                  <a:pt x="423277" y="78208"/>
                </a:cubicBezTo>
                <a:cubicBezTo>
                  <a:pt x="426859" y="74626"/>
                  <a:pt x="429247" y="71043"/>
                  <a:pt x="430441" y="65073"/>
                </a:cubicBezTo>
                <a:cubicBezTo>
                  <a:pt x="431635" y="60297"/>
                  <a:pt x="432829" y="54327"/>
                  <a:pt x="432829" y="49551"/>
                </a:cubicBezTo>
                <a:cubicBezTo>
                  <a:pt x="434023" y="43581"/>
                  <a:pt x="432829" y="39999"/>
                  <a:pt x="431635" y="35223"/>
                </a:cubicBezTo>
                <a:moveTo>
                  <a:pt x="328950" y="26865"/>
                </a:moveTo>
                <a:cubicBezTo>
                  <a:pt x="325368" y="26865"/>
                  <a:pt x="322980" y="28059"/>
                  <a:pt x="320592" y="28059"/>
                </a:cubicBezTo>
                <a:cubicBezTo>
                  <a:pt x="318204" y="29253"/>
                  <a:pt x="315816" y="30447"/>
                  <a:pt x="314622" y="32835"/>
                </a:cubicBezTo>
                <a:lnTo>
                  <a:pt x="314622" y="32835"/>
                </a:lnTo>
                <a:lnTo>
                  <a:pt x="314622" y="26865"/>
                </a:lnTo>
                <a:lnTo>
                  <a:pt x="303876" y="26865"/>
                </a:lnTo>
                <a:lnTo>
                  <a:pt x="303876" y="86566"/>
                </a:lnTo>
                <a:lnTo>
                  <a:pt x="314622" y="86566"/>
                </a:lnTo>
                <a:lnTo>
                  <a:pt x="314622" y="54327"/>
                </a:lnTo>
                <a:cubicBezTo>
                  <a:pt x="314622" y="50746"/>
                  <a:pt x="314622" y="48357"/>
                  <a:pt x="315816" y="44775"/>
                </a:cubicBezTo>
                <a:cubicBezTo>
                  <a:pt x="317010" y="42387"/>
                  <a:pt x="318204" y="39999"/>
                  <a:pt x="320592" y="38805"/>
                </a:cubicBezTo>
                <a:cubicBezTo>
                  <a:pt x="321786" y="37611"/>
                  <a:pt x="322980" y="37611"/>
                  <a:pt x="324174" y="37611"/>
                </a:cubicBezTo>
                <a:cubicBezTo>
                  <a:pt x="325368" y="37611"/>
                  <a:pt x="326562" y="36417"/>
                  <a:pt x="328950" y="36417"/>
                </a:cubicBezTo>
                <a:lnTo>
                  <a:pt x="328950" y="26865"/>
                </a:lnTo>
                <a:close/>
                <a:moveTo>
                  <a:pt x="278802" y="68656"/>
                </a:moveTo>
                <a:cubicBezTo>
                  <a:pt x="276414" y="72238"/>
                  <a:pt x="274026" y="74626"/>
                  <a:pt x="271638" y="77014"/>
                </a:cubicBezTo>
                <a:cubicBezTo>
                  <a:pt x="268056" y="79402"/>
                  <a:pt x="264474" y="79402"/>
                  <a:pt x="260892" y="79402"/>
                </a:cubicBezTo>
                <a:cubicBezTo>
                  <a:pt x="257310" y="79402"/>
                  <a:pt x="253727" y="78208"/>
                  <a:pt x="250146" y="77014"/>
                </a:cubicBezTo>
                <a:cubicBezTo>
                  <a:pt x="246563" y="74626"/>
                  <a:pt x="244176" y="72238"/>
                  <a:pt x="242981" y="68656"/>
                </a:cubicBezTo>
                <a:cubicBezTo>
                  <a:pt x="240593" y="65073"/>
                  <a:pt x="240593" y="61492"/>
                  <a:pt x="240593" y="57910"/>
                </a:cubicBezTo>
                <a:cubicBezTo>
                  <a:pt x="240593" y="54327"/>
                  <a:pt x="241787" y="50746"/>
                  <a:pt x="242981" y="47163"/>
                </a:cubicBezTo>
                <a:cubicBezTo>
                  <a:pt x="245370" y="43581"/>
                  <a:pt x="247757" y="41193"/>
                  <a:pt x="250146" y="39999"/>
                </a:cubicBezTo>
                <a:cubicBezTo>
                  <a:pt x="253727" y="37611"/>
                  <a:pt x="257310" y="37611"/>
                  <a:pt x="260892" y="37611"/>
                </a:cubicBezTo>
                <a:cubicBezTo>
                  <a:pt x="263280" y="37611"/>
                  <a:pt x="266862" y="37611"/>
                  <a:pt x="269250" y="38805"/>
                </a:cubicBezTo>
                <a:cubicBezTo>
                  <a:pt x="271638" y="39999"/>
                  <a:pt x="274026" y="41193"/>
                  <a:pt x="276414" y="43581"/>
                </a:cubicBezTo>
                <a:cubicBezTo>
                  <a:pt x="278802" y="45970"/>
                  <a:pt x="279996" y="48357"/>
                  <a:pt x="281190" y="50746"/>
                </a:cubicBezTo>
                <a:cubicBezTo>
                  <a:pt x="282384" y="53133"/>
                  <a:pt x="282384" y="55521"/>
                  <a:pt x="282384" y="59103"/>
                </a:cubicBezTo>
                <a:cubicBezTo>
                  <a:pt x="281190" y="61492"/>
                  <a:pt x="279996" y="65073"/>
                  <a:pt x="278802" y="68656"/>
                </a:cubicBezTo>
                <a:moveTo>
                  <a:pt x="289548" y="45970"/>
                </a:moveTo>
                <a:cubicBezTo>
                  <a:pt x="288354" y="42387"/>
                  <a:pt x="285966" y="38805"/>
                  <a:pt x="282384" y="36417"/>
                </a:cubicBezTo>
                <a:cubicBezTo>
                  <a:pt x="279996" y="34029"/>
                  <a:pt x="276414" y="31641"/>
                  <a:pt x="271638" y="29253"/>
                </a:cubicBezTo>
                <a:cubicBezTo>
                  <a:pt x="268056" y="28059"/>
                  <a:pt x="263280" y="26865"/>
                  <a:pt x="259698" y="26865"/>
                </a:cubicBezTo>
                <a:cubicBezTo>
                  <a:pt x="254922" y="26865"/>
                  <a:pt x="251340" y="28059"/>
                  <a:pt x="247757" y="29253"/>
                </a:cubicBezTo>
                <a:cubicBezTo>
                  <a:pt x="244176" y="30447"/>
                  <a:pt x="240593" y="32835"/>
                  <a:pt x="237011" y="35223"/>
                </a:cubicBezTo>
                <a:cubicBezTo>
                  <a:pt x="233429" y="37611"/>
                  <a:pt x="231041" y="41193"/>
                  <a:pt x="229847" y="44775"/>
                </a:cubicBezTo>
                <a:cubicBezTo>
                  <a:pt x="228653" y="48357"/>
                  <a:pt x="227459" y="53133"/>
                  <a:pt x="227459" y="56716"/>
                </a:cubicBezTo>
                <a:cubicBezTo>
                  <a:pt x="227459" y="62686"/>
                  <a:pt x="228653" y="67462"/>
                  <a:pt x="232235" y="72238"/>
                </a:cubicBezTo>
                <a:cubicBezTo>
                  <a:pt x="234623" y="77014"/>
                  <a:pt x="239400" y="80596"/>
                  <a:pt x="244176" y="84178"/>
                </a:cubicBezTo>
                <a:cubicBezTo>
                  <a:pt x="248951" y="86566"/>
                  <a:pt x="254922" y="88954"/>
                  <a:pt x="259698" y="88954"/>
                </a:cubicBezTo>
                <a:cubicBezTo>
                  <a:pt x="263280" y="88954"/>
                  <a:pt x="268056" y="87760"/>
                  <a:pt x="271638" y="86566"/>
                </a:cubicBezTo>
                <a:cubicBezTo>
                  <a:pt x="275220" y="85372"/>
                  <a:pt x="278802" y="82984"/>
                  <a:pt x="281190" y="80596"/>
                </a:cubicBezTo>
                <a:cubicBezTo>
                  <a:pt x="283578" y="78208"/>
                  <a:pt x="285966" y="74626"/>
                  <a:pt x="288354" y="71043"/>
                </a:cubicBezTo>
                <a:cubicBezTo>
                  <a:pt x="290742" y="66268"/>
                  <a:pt x="291936" y="61492"/>
                  <a:pt x="291936" y="56716"/>
                </a:cubicBezTo>
                <a:cubicBezTo>
                  <a:pt x="291936" y="54327"/>
                  <a:pt x="291936" y="49551"/>
                  <a:pt x="289548" y="45970"/>
                </a:cubicBezTo>
                <a:moveTo>
                  <a:pt x="223877" y="29253"/>
                </a:moveTo>
                <a:lnTo>
                  <a:pt x="214325" y="29253"/>
                </a:lnTo>
                <a:lnTo>
                  <a:pt x="214325" y="8955"/>
                </a:lnTo>
                <a:lnTo>
                  <a:pt x="203579" y="8955"/>
                </a:lnTo>
                <a:lnTo>
                  <a:pt x="203579" y="29253"/>
                </a:lnTo>
                <a:lnTo>
                  <a:pt x="195221" y="29253"/>
                </a:lnTo>
                <a:lnTo>
                  <a:pt x="195221" y="39999"/>
                </a:lnTo>
                <a:lnTo>
                  <a:pt x="203579" y="39999"/>
                </a:lnTo>
                <a:lnTo>
                  <a:pt x="203579" y="88954"/>
                </a:lnTo>
                <a:lnTo>
                  <a:pt x="214325" y="88954"/>
                </a:lnTo>
                <a:lnTo>
                  <a:pt x="214325" y="39999"/>
                </a:lnTo>
                <a:lnTo>
                  <a:pt x="223877" y="39999"/>
                </a:lnTo>
                <a:lnTo>
                  <a:pt x="223877" y="29253"/>
                </a:lnTo>
                <a:close/>
                <a:moveTo>
                  <a:pt x="178505" y="68656"/>
                </a:moveTo>
                <a:cubicBezTo>
                  <a:pt x="177311" y="72238"/>
                  <a:pt x="174923" y="74626"/>
                  <a:pt x="171341" y="77014"/>
                </a:cubicBezTo>
                <a:cubicBezTo>
                  <a:pt x="167759" y="79402"/>
                  <a:pt x="165371" y="79402"/>
                  <a:pt x="161789" y="79402"/>
                </a:cubicBezTo>
                <a:cubicBezTo>
                  <a:pt x="159401" y="79402"/>
                  <a:pt x="155819" y="79402"/>
                  <a:pt x="153431" y="78208"/>
                </a:cubicBezTo>
                <a:cubicBezTo>
                  <a:pt x="151042" y="77014"/>
                  <a:pt x="148655" y="75820"/>
                  <a:pt x="147461" y="73432"/>
                </a:cubicBezTo>
                <a:cubicBezTo>
                  <a:pt x="146266" y="71043"/>
                  <a:pt x="143879" y="68656"/>
                  <a:pt x="143879" y="66268"/>
                </a:cubicBezTo>
                <a:cubicBezTo>
                  <a:pt x="142685" y="63880"/>
                  <a:pt x="142685" y="61492"/>
                  <a:pt x="142685" y="57910"/>
                </a:cubicBezTo>
                <a:cubicBezTo>
                  <a:pt x="142685" y="54327"/>
                  <a:pt x="143879" y="50746"/>
                  <a:pt x="145072" y="47163"/>
                </a:cubicBezTo>
                <a:cubicBezTo>
                  <a:pt x="146266" y="43581"/>
                  <a:pt x="148655" y="41193"/>
                  <a:pt x="152236" y="39999"/>
                </a:cubicBezTo>
                <a:cubicBezTo>
                  <a:pt x="154625" y="37611"/>
                  <a:pt x="158207" y="37611"/>
                  <a:pt x="162983" y="37611"/>
                </a:cubicBezTo>
                <a:cubicBezTo>
                  <a:pt x="166565" y="37611"/>
                  <a:pt x="170147" y="38805"/>
                  <a:pt x="172535" y="39999"/>
                </a:cubicBezTo>
                <a:cubicBezTo>
                  <a:pt x="174923" y="42387"/>
                  <a:pt x="177311" y="44775"/>
                  <a:pt x="179699" y="48357"/>
                </a:cubicBezTo>
                <a:lnTo>
                  <a:pt x="191639" y="48357"/>
                </a:lnTo>
                <a:cubicBezTo>
                  <a:pt x="190445" y="44775"/>
                  <a:pt x="189251" y="42387"/>
                  <a:pt x="188057" y="39999"/>
                </a:cubicBezTo>
                <a:cubicBezTo>
                  <a:pt x="185669" y="37611"/>
                  <a:pt x="183281" y="35223"/>
                  <a:pt x="180893" y="32835"/>
                </a:cubicBezTo>
                <a:cubicBezTo>
                  <a:pt x="178505" y="30447"/>
                  <a:pt x="174923" y="29253"/>
                  <a:pt x="172535" y="28059"/>
                </a:cubicBezTo>
                <a:cubicBezTo>
                  <a:pt x="168953" y="26865"/>
                  <a:pt x="166565" y="26865"/>
                  <a:pt x="162983" y="26865"/>
                </a:cubicBezTo>
                <a:cubicBezTo>
                  <a:pt x="158207" y="26865"/>
                  <a:pt x="154625" y="28059"/>
                  <a:pt x="151042" y="29253"/>
                </a:cubicBezTo>
                <a:cubicBezTo>
                  <a:pt x="147461" y="30447"/>
                  <a:pt x="143879" y="32835"/>
                  <a:pt x="141490" y="36417"/>
                </a:cubicBezTo>
                <a:cubicBezTo>
                  <a:pt x="139102" y="38805"/>
                  <a:pt x="136714" y="42387"/>
                  <a:pt x="135520" y="45970"/>
                </a:cubicBezTo>
                <a:cubicBezTo>
                  <a:pt x="134326" y="49551"/>
                  <a:pt x="133132" y="54327"/>
                  <a:pt x="133132" y="57910"/>
                </a:cubicBezTo>
                <a:cubicBezTo>
                  <a:pt x="133132" y="62686"/>
                  <a:pt x="134326" y="66268"/>
                  <a:pt x="135520" y="69850"/>
                </a:cubicBezTo>
                <a:cubicBezTo>
                  <a:pt x="136714" y="73432"/>
                  <a:pt x="139102" y="77014"/>
                  <a:pt x="141490" y="79402"/>
                </a:cubicBezTo>
                <a:cubicBezTo>
                  <a:pt x="143879" y="81790"/>
                  <a:pt x="147461" y="84178"/>
                  <a:pt x="151042" y="86566"/>
                </a:cubicBezTo>
                <a:cubicBezTo>
                  <a:pt x="154625" y="87760"/>
                  <a:pt x="158207" y="88954"/>
                  <a:pt x="162983" y="88954"/>
                </a:cubicBezTo>
                <a:cubicBezTo>
                  <a:pt x="167759" y="88954"/>
                  <a:pt x="171341" y="87760"/>
                  <a:pt x="176117" y="86566"/>
                </a:cubicBezTo>
                <a:cubicBezTo>
                  <a:pt x="179699" y="85372"/>
                  <a:pt x="183281" y="81790"/>
                  <a:pt x="186863" y="79402"/>
                </a:cubicBezTo>
                <a:cubicBezTo>
                  <a:pt x="189251" y="75820"/>
                  <a:pt x="191639" y="72238"/>
                  <a:pt x="192833" y="68656"/>
                </a:cubicBezTo>
                <a:lnTo>
                  <a:pt x="178505" y="68656"/>
                </a:lnTo>
                <a:close/>
                <a:moveTo>
                  <a:pt x="105670" y="68656"/>
                </a:moveTo>
                <a:cubicBezTo>
                  <a:pt x="103282" y="72238"/>
                  <a:pt x="100894" y="74626"/>
                  <a:pt x="98506" y="75820"/>
                </a:cubicBezTo>
                <a:cubicBezTo>
                  <a:pt x="94924" y="78208"/>
                  <a:pt x="91342" y="78208"/>
                  <a:pt x="87760" y="78208"/>
                </a:cubicBezTo>
                <a:cubicBezTo>
                  <a:pt x="84178" y="78208"/>
                  <a:pt x="80596" y="77014"/>
                  <a:pt x="77014" y="75820"/>
                </a:cubicBezTo>
                <a:cubicBezTo>
                  <a:pt x="73432" y="73432"/>
                  <a:pt x="71044" y="71043"/>
                  <a:pt x="69850" y="68656"/>
                </a:cubicBezTo>
                <a:cubicBezTo>
                  <a:pt x="67462" y="65073"/>
                  <a:pt x="67462" y="61492"/>
                  <a:pt x="67462" y="57910"/>
                </a:cubicBezTo>
                <a:cubicBezTo>
                  <a:pt x="67462" y="54327"/>
                  <a:pt x="68656" y="50746"/>
                  <a:pt x="69850" y="47163"/>
                </a:cubicBezTo>
                <a:cubicBezTo>
                  <a:pt x="71044" y="43581"/>
                  <a:pt x="74626" y="41193"/>
                  <a:pt x="77014" y="38805"/>
                </a:cubicBezTo>
                <a:cubicBezTo>
                  <a:pt x="80596" y="36417"/>
                  <a:pt x="84178" y="36417"/>
                  <a:pt x="87760" y="36417"/>
                </a:cubicBezTo>
                <a:cubicBezTo>
                  <a:pt x="91342" y="36417"/>
                  <a:pt x="93730" y="36417"/>
                  <a:pt x="96118" y="37611"/>
                </a:cubicBezTo>
                <a:cubicBezTo>
                  <a:pt x="98506" y="38805"/>
                  <a:pt x="100894" y="39999"/>
                  <a:pt x="103282" y="42387"/>
                </a:cubicBezTo>
                <a:cubicBezTo>
                  <a:pt x="105670" y="44775"/>
                  <a:pt x="106864" y="47163"/>
                  <a:pt x="108058" y="49551"/>
                </a:cubicBezTo>
                <a:cubicBezTo>
                  <a:pt x="109252" y="51940"/>
                  <a:pt x="109252" y="54327"/>
                  <a:pt x="109252" y="57910"/>
                </a:cubicBezTo>
                <a:cubicBezTo>
                  <a:pt x="108058" y="62686"/>
                  <a:pt x="108058" y="66268"/>
                  <a:pt x="105670" y="68656"/>
                </a:cubicBezTo>
                <a:moveTo>
                  <a:pt x="119998" y="29253"/>
                </a:moveTo>
                <a:lnTo>
                  <a:pt x="109252" y="29253"/>
                </a:lnTo>
                <a:lnTo>
                  <a:pt x="109252" y="37611"/>
                </a:lnTo>
                <a:lnTo>
                  <a:pt x="109252" y="37611"/>
                </a:lnTo>
                <a:cubicBezTo>
                  <a:pt x="108058" y="35223"/>
                  <a:pt x="105670" y="34029"/>
                  <a:pt x="104476" y="31641"/>
                </a:cubicBezTo>
                <a:cubicBezTo>
                  <a:pt x="102088" y="30447"/>
                  <a:pt x="99700" y="29253"/>
                  <a:pt x="97312" y="28059"/>
                </a:cubicBezTo>
                <a:cubicBezTo>
                  <a:pt x="94924" y="26865"/>
                  <a:pt x="92536" y="26865"/>
                  <a:pt x="90148" y="26865"/>
                </a:cubicBezTo>
                <a:cubicBezTo>
                  <a:pt x="85372" y="26865"/>
                  <a:pt x="81790" y="28059"/>
                  <a:pt x="78208" y="29253"/>
                </a:cubicBezTo>
                <a:cubicBezTo>
                  <a:pt x="74626" y="30447"/>
                  <a:pt x="71044" y="32835"/>
                  <a:pt x="68656" y="36417"/>
                </a:cubicBezTo>
                <a:cubicBezTo>
                  <a:pt x="66268" y="38805"/>
                  <a:pt x="63880" y="42387"/>
                  <a:pt x="61492" y="45970"/>
                </a:cubicBezTo>
                <a:cubicBezTo>
                  <a:pt x="60298" y="49551"/>
                  <a:pt x="59104" y="54327"/>
                  <a:pt x="59104" y="59103"/>
                </a:cubicBezTo>
                <a:cubicBezTo>
                  <a:pt x="59104" y="63880"/>
                  <a:pt x="60298" y="67462"/>
                  <a:pt x="61492" y="71043"/>
                </a:cubicBezTo>
                <a:cubicBezTo>
                  <a:pt x="62686" y="74626"/>
                  <a:pt x="65074" y="78208"/>
                  <a:pt x="68656" y="80596"/>
                </a:cubicBezTo>
                <a:cubicBezTo>
                  <a:pt x="71044" y="82984"/>
                  <a:pt x="74626" y="85372"/>
                  <a:pt x="78208" y="86566"/>
                </a:cubicBezTo>
                <a:cubicBezTo>
                  <a:pt x="81790" y="87760"/>
                  <a:pt x="86566" y="88954"/>
                  <a:pt x="90148" y="88954"/>
                </a:cubicBezTo>
                <a:cubicBezTo>
                  <a:pt x="94924" y="88954"/>
                  <a:pt x="98506" y="87760"/>
                  <a:pt x="102088" y="86566"/>
                </a:cubicBezTo>
                <a:cubicBezTo>
                  <a:pt x="105670" y="84178"/>
                  <a:pt x="108058" y="81790"/>
                  <a:pt x="110446" y="78208"/>
                </a:cubicBezTo>
                <a:lnTo>
                  <a:pt x="110446" y="78208"/>
                </a:lnTo>
                <a:lnTo>
                  <a:pt x="110446" y="87760"/>
                </a:lnTo>
                <a:lnTo>
                  <a:pt x="121192" y="87760"/>
                </a:lnTo>
                <a:lnTo>
                  <a:pt x="121192" y="29253"/>
                </a:lnTo>
                <a:close/>
                <a:moveTo>
                  <a:pt x="49551" y="43581"/>
                </a:moveTo>
                <a:lnTo>
                  <a:pt x="20895" y="43581"/>
                </a:lnTo>
                <a:lnTo>
                  <a:pt x="20895" y="19701"/>
                </a:lnTo>
                <a:lnTo>
                  <a:pt x="49551" y="19701"/>
                </a:lnTo>
                <a:lnTo>
                  <a:pt x="49551" y="8955"/>
                </a:lnTo>
                <a:lnTo>
                  <a:pt x="8955" y="8955"/>
                </a:lnTo>
                <a:lnTo>
                  <a:pt x="8955" y="88954"/>
                </a:lnTo>
                <a:lnTo>
                  <a:pt x="20895" y="88954"/>
                </a:lnTo>
                <a:lnTo>
                  <a:pt x="20895" y="54327"/>
                </a:lnTo>
                <a:lnTo>
                  <a:pt x="49551" y="54327"/>
                </a:lnTo>
                <a:lnTo>
                  <a:pt x="49551" y="4358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" name="Freeform: Shape 721">
            <a:extLst>
              <a:ext uri="{FF2B5EF4-FFF2-40B4-BE49-F238E27FC236}">
                <a16:creationId xmlns:a16="http://schemas.microsoft.com/office/drawing/2014/main" xmlns="" id="{CA42AD00-0092-422D-ABC6-DAA9ABC6AB83}"/>
              </a:ext>
            </a:extLst>
          </p:cNvPr>
          <p:cNvSpPr/>
          <p:nvPr/>
        </p:nvSpPr>
        <p:spPr>
          <a:xfrm>
            <a:off x="5734371" y="2344604"/>
            <a:ext cx="164365" cy="93922"/>
          </a:xfrm>
          <a:custGeom>
            <a:avLst/>
            <a:gdLst>
              <a:gd name="connsiteX0" fmla="*/ 155819 w 167161"/>
              <a:gd name="connsiteY0" fmla="*/ 74626 h 95520"/>
              <a:gd name="connsiteX1" fmla="*/ 128356 w 167161"/>
              <a:gd name="connsiteY1" fmla="*/ 74626 h 95520"/>
              <a:gd name="connsiteX2" fmla="*/ 147461 w 167161"/>
              <a:gd name="connsiteY2" fmla="*/ 54327 h 95520"/>
              <a:gd name="connsiteX3" fmla="*/ 154624 w 167161"/>
              <a:gd name="connsiteY3" fmla="*/ 34029 h 95520"/>
              <a:gd name="connsiteX4" fmla="*/ 152236 w 167161"/>
              <a:gd name="connsiteY4" fmla="*/ 24477 h 95520"/>
              <a:gd name="connsiteX5" fmla="*/ 146266 w 167161"/>
              <a:gd name="connsiteY5" fmla="*/ 17313 h 95520"/>
              <a:gd name="connsiteX6" fmla="*/ 137908 w 167161"/>
              <a:gd name="connsiteY6" fmla="*/ 12537 h 95520"/>
              <a:gd name="connsiteX7" fmla="*/ 127162 w 167161"/>
              <a:gd name="connsiteY7" fmla="*/ 11343 h 95520"/>
              <a:gd name="connsiteX8" fmla="*/ 117610 w 167161"/>
              <a:gd name="connsiteY8" fmla="*/ 12537 h 95520"/>
              <a:gd name="connsiteX9" fmla="*/ 109252 w 167161"/>
              <a:gd name="connsiteY9" fmla="*/ 16119 h 95520"/>
              <a:gd name="connsiteX10" fmla="*/ 103282 w 167161"/>
              <a:gd name="connsiteY10" fmla="*/ 23283 h 95520"/>
              <a:gd name="connsiteX11" fmla="*/ 100894 w 167161"/>
              <a:gd name="connsiteY11" fmla="*/ 29253 h 95520"/>
              <a:gd name="connsiteX12" fmla="*/ 99700 w 167161"/>
              <a:gd name="connsiteY12" fmla="*/ 35223 h 95520"/>
              <a:gd name="connsiteX13" fmla="*/ 99700 w 167161"/>
              <a:gd name="connsiteY13" fmla="*/ 41194 h 95520"/>
              <a:gd name="connsiteX14" fmla="*/ 118804 w 167161"/>
              <a:gd name="connsiteY14" fmla="*/ 41194 h 95520"/>
              <a:gd name="connsiteX15" fmla="*/ 121192 w 167161"/>
              <a:gd name="connsiteY15" fmla="*/ 31641 h 95520"/>
              <a:gd name="connsiteX16" fmla="*/ 128356 w 167161"/>
              <a:gd name="connsiteY16" fmla="*/ 28059 h 95520"/>
              <a:gd name="connsiteX17" fmla="*/ 134326 w 167161"/>
              <a:gd name="connsiteY17" fmla="*/ 30447 h 95520"/>
              <a:gd name="connsiteX18" fmla="*/ 136714 w 167161"/>
              <a:gd name="connsiteY18" fmla="*/ 36417 h 95520"/>
              <a:gd name="connsiteX19" fmla="*/ 125968 w 167161"/>
              <a:gd name="connsiteY19" fmla="*/ 56716 h 95520"/>
              <a:gd name="connsiteX20" fmla="*/ 118804 w 167161"/>
              <a:gd name="connsiteY20" fmla="*/ 63880 h 95520"/>
              <a:gd name="connsiteX21" fmla="*/ 111640 w 167161"/>
              <a:gd name="connsiteY21" fmla="*/ 69850 h 95520"/>
              <a:gd name="connsiteX22" fmla="*/ 102088 w 167161"/>
              <a:gd name="connsiteY22" fmla="*/ 77014 h 95520"/>
              <a:gd name="connsiteX23" fmla="*/ 102088 w 167161"/>
              <a:gd name="connsiteY23" fmla="*/ 92536 h 95520"/>
              <a:gd name="connsiteX24" fmla="*/ 158207 w 167161"/>
              <a:gd name="connsiteY24" fmla="*/ 92536 h 95520"/>
              <a:gd name="connsiteX25" fmla="*/ 158207 w 167161"/>
              <a:gd name="connsiteY25" fmla="*/ 74626 h 95520"/>
              <a:gd name="connsiteX26" fmla="*/ 69850 w 167161"/>
              <a:gd name="connsiteY26" fmla="*/ 61492 h 95520"/>
              <a:gd name="connsiteX27" fmla="*/ 61492 w 167161"/>
              <a:gd name="connsiteY27" fmla="*/ 71044 h 95520"/>
              <a:gd name="connsiteX28" fmla="*/ 49552 w 167161"/>
              <a:gd name="connsiteY28" fmla="*/ 74626 h 95520"/>
              <a:gd name="connsiteX29" fmla="*/ 38805 w 167161"/>
              <a:gd name="connsiteY29" fmla="*/ 71044 h 95520"/>
              <a:gd name="connsiteX30" fmla="*/ 31641 w 167161"/>
              <a:gd name="connsiteY30" fmla="*/ 62686 h 95520"/>
              <a:gd name="connsiteX31" fmla="*/ 29253 w 167161"/>
              <a:gd name="connsiteY31" fmla="*/ 50746 h 95520"/>
              <a:gd name="connsiteX32" fmla="*/ 30447 w 167161"/>
              <a:gd name="connsiteY32" fmla="*/ 42387 h 95520"/>
              <a:gd name="connsiteX33" fmla="*/ 35223 w 167161"/>
              <a:gd name="connsiteY33" fmla="*/ 35223 h 95520"/>
              <a:gd name="connsiteX34" fmla="*/ 42387 w 167161"/>
              <a:gd name="connsiteY34" fmla="*/ 30447 h 95520"/>
              <a:gd name="connsiteX35" fmla="*/ 50745 w 167161"/>
              <a:gd name="connsiteY35" fmla="*/ 28059 h 95520"/>
              <a:gd name="connsiteX36" fmla="*/ 59104 w 167161"/>
              <a:gd name="connsiteY36" fmla="*/ 29253 h 95520"/>
              <a:gd name="connsiteX37" fmla="*/ 66268 w 167161"/>
              <a:gd name="connsiteY37" fmla="*/ 34029 h 95520"/>
              <a:gd name="connsiteX38" fmla="*/ 71044 w 167161"/>
              <a:gd name="connsiteY38" fmla="*/ 41194 h 95520"/>
              <a:gd name="connsiteX39" fmla="*/ 92536 w 167161"/>
              <a:gd name="connsiteY39" fmla="*/ 41194 h 95520"/>
              <a:gd name="connsiteX40" fmla="*/ 87760 w 167161"/>
              <a:gd name="connsiteY40" fmla="*/ 28059 h 95520"/>
              <a:gd name="connsiteX41" fmla="*/ 80596 w 167161"/>
              <a:gd name="connsiteY41" fmla="*/ 19701 h 95520"/>
              <a:gd name="connsiteX42" fmla="*/ 72238 w 167161"/>
              <a:gd name="connsiteY42" fmla="*/ 13731 h 95520"/>
              <a:gd name="connsiteX43" fmla="*/ 62686 w 167161"/>
              <a:gd name="connsiteY43" fmla="*/ 10149 h 95520"/>
              <a:gd name="connsiteX44" fmla="*/ 51940 w 167161"/>
              <a:gd name="connsiteY44" fmla="*/ 8955 h 95520"/>
              <a:gd name="connsiteX45" fmla="*/ 30447 w 167161"/>
              <a:gd name="connsiteY45" fmla="*/ 14925 h 95520"/>
              <a:gd name="connsiteX46" fmla="*/ 14925 w 167161"/>
              <a:gd name="connsiteY46" fmla="*/ 29253 h 95520"/>
              <a:gd name="connsiteX47" fmla="*/ 8955 w 167161"/>
              <a:gd name="connsiteY47" fmla="*/ 49551 h 95520"/>
              <a:gd name="connsiteX48" fmla="*/ 14925 w 167161"/>
              <a:gd name="connsiteY48" fmla="*/ 71044 h 95520"/>
              <a:gd name="connsiteX49" fmla="*/ 30447 w 167161"/>
              <a:gd name="connsiteY49" fmla="*/ 86566 h 95520"/>
              <a:gd name="connsiteX50" fmla="*/ 51940 w 167161"/>
              <a:gd name="connsiteY50" fmla="*/ 92536 h 95520"/>
              <a:gd name="connsiteX51" fmla="*/ 65074 w 167161"/>
              <a:gd name="connsiteY51" fmla="*/ 90148 h 95520"/>
              <a:gd name="connsiteX52" fmla="*/ 77014 w 167161"/>
              <a:gd name="connsiteY52" fmla="*/ 84178 h 95520"/>
              <a:gd name="connsiteX53" fmla="*/ 86566 w 167161"/>
              <a:gd name="connsiteY53" fmla="*/ 74626 h 95520"/>
              <a:gd name="connsiteX54" fmla="*/ 92536 w 167161"/>
              <a:gd name="connsiteY54" fmla="*/ 61492 h 95520"/>
              <a:gd name="connsiteX55" fmla="*/ 69850 w 167161"/>
              <a:gd name="connsiteY55" fmla="*/ 61492 h 9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67161" h="95520">
                <a:moveTo>
                  <a:pt x="155819" y="74626"/>
                </a:moveTo>
                <a:lnTo>
                  <a:pt x="128356" y="74626"/>
                </a:lnTo>
                <a:cubicBezTo>
                  <a:pt x="136714" y="67462"/>
                  <a:pt x="142684" y="61492"/>
                  <a:pt x="147461" y="54327"/>
                </a:cubicBezTo>
                <a:cubicBezTo>
                  <a:pt x="152236" y="48357"/>
                  <a:pt x="154624" y="41194"/>
                  <a:pt x="154624" y="34029"/>
                </a:cubicBezTo>
                <a:cubicBezTo>
                  <a:pt x="154624" y="30447"/>
                  <a:pt x="153431" y="28059"/>
                  <a:pt x="152236" y="24477"/>
                </a:cubicBezTo>
                <a:cubicBezTo>
                  <a:pt x="151043" y="20895"/>
                  <a:pt x="148654" y="18507"/>
                  <a:pt x="146266" y="17313"/>
                </a:cubicBezTo>
                <a:cubicBezTo>
                  <a:pt x="143878" y="14925"/>
                  <a:pt x="140296" y="13731"/>
                  <a:pt x="137908" y="12537"/>
                </a:cubicBezTo>
                <a:cubicBezTo>
                  <a:pt x="134326" y="11343"/>
                  <a:pt x="130744" y="11343"/>
                  <a:pt x="127162" y="11343"/>
                </a:cubicBezTo>
                <a:cubicBezTo>
                  <a:pt x="123580" y="11343"/>
                  <a:pt x="121192" y="11343"/>
                  <a:pt x="117610" y="12537"/>
                </a:cubicBezTo>
                <a:cubicBezTo>
                  <a:pt x="114028" y="13731"/>
                  <a:pt x="111640" y="14925"/>
                  <a:pt x="109252" y="16119"/>
                </a:cubicBezTo>
                <a:cubicBezTo>
                  <a:pt x="106864" y="18507"/>
                  <a:pt x="104476" y="19701"/>
                  <a:pt x="103282" y="23283"/>
                </a:cubicBezTo>
                <a:cubicBezTo>
                  <a:pt x="102088" y="25671"/>
                  <a:pt x="100894" y="26865"/>
                  <a:pt x="100894" y="29253"/>
                </a:cubicBezTo>
                <a:cubicBezTo>
                  <a:pt x="99700" y="31641"/>
                  <a:pt x="99700" y="32835"/>
                  <a:pt x="99700" y="35223"/>
                </a:cubicBezTo>
                <a:cubicBezTo>
                  <a:pt x="99700" y="37611"/>
                  <a:pt x="99700" y="39999"/>
                  <a:pt x="99700" y="41194"/>
                </a:cubicBezTo>
                <a:lnTo>
                  <a:pt x="118804" y="41194"/>
                </a:lnTo>
                <a:cubicBezTo>
                  <a:pt x="118804" y="37611"/>
                  <a:pt x="119998" y="34029"/>
                  <a:pt x="121192" y="31641"/>
                </a:cubicBezTo>
                <a:cubicBezTo>
                  <a:pt x="122386" y="29253"/>
                  <a:pt x="124774" y="28059"/>
                  <a:pt x="128356" y="28059"/>
                </a:cubicBezTo>
                <a:cubicBezTo>
                  <a:pt x="130744" y="28059"/>
                  <a:pt x="131938" y="29253"/>
                  <a:pt x="134326" y="30447"/>
                </a:cubicBezTo>
                <a:cubicBezTo>
                  <a:pt x="135520" y="31641"/>
                  <a:pt x="136714" y="34029"/>
                  <a:pt x="136714" y="36417"/>
                </a:cubicBezTo>
                <a:cubicBezTo>
                  <a:pt x="136714" y="42387"/>
                  <a:pt x="133132" y="48357"/>
                  <a:pt x="125968" y="56716"/>
                </a:cubicBezTo>
                <a:cubicBezTo>
                  <a:pt x="123580" y="59104"/>
                  <a:pt x="121192" y="61492"/>
                  <a:pt x="118804" y="63880"/>
                </a:cubicBezTo>
                <a:cubicBezTo>
                  <a:pt x="116416" y="66268"/>
                  <a:pt x="114028" y="67462"/>
                  <a:pt x="111640" y="69850"/>
                </a:cubicBezTo>
                <a:cubicBezTo>
                  <a:pt x="109252" y="71044"/>
                  <a:pt x="105670" y="73432"/>
                  <a:pt x="102088" y="77014"/>
                </a:cubicBezTo>
                <a:lnTo>
                  <a:pt x="102088" y="92536"/>
                </a:lnTo>
                <a:lnTo>
                  <a:pt x="158207" y="92536"/>
                </a:lnTo>
                <a:lnTo>
                  <a:pt x="158207" y="74626"/>
                </a:lnTo>
                <a:close/>
                <a:moveTo>
                  <a:pt x="69850" y="61492"/>
                </a:moveTo>
                <a:cubicBezTo>
                  <a:pt x="67462" y="65074"/>
                  <a:pt x="65074" y="68656"/>
                  <a:pt x="61492" y="71044"/>
                </a:cubicBezTo>
                <a:cubicBezTo>
                  <a:pt x="57910" y="73432"/>
                  <a:pt x="54328" y="74626"/>
                  <a:pt x="49552" y="74626"/>
                </a:cubicBezTo>
                <a:cubicBezTo>
                  <a:pt x="45970" y="74626"/>
                  <a:pt x="41193" y="73432"/>
                  <a:pt x="38805" y="71044"/>
                </a:cubicBezTo>
                <a:cubicBezTo>
                  <a:pt x="35223" y="68656"/>
                  <a:pt x="32835" y="66268"/>
                  <a:pt x="31641" y="62686"/>
                </a:cubicBezTo>
                <a:cubicBezTo>
                  <a:pt x="30447" y="59104"/>
                  <a:pt x="29253" y="55521"/>
                  <a:pt x="29253" y="50746"/>
                </a:cubicBezTo>
                <a:cubicBezTo>
                  <a:pt x="29253" y="47164"/>
                  <a:pt x="29253" y="44775"/>
                  <a:pt x="30447" y="42387"/>
                </a:cubicBezTo>
                <a:cubicBezTo>
                  <a:pt x="31641" y="39999"/>
                  <a:pt x="32835" y="37611"/>
                  <a:pt x="35223" y="35223"/>
                </a:cubicBezTo>
                <a:cubicBezTo>
                  <a:pt x="37611" y="32835"/>
                  <a:pt x="38805" y="31641"/>
                  <a:pt x="42387" y="30447"/>
                </a:cubicBezTo>
                <a:cubicBezTo>
                  <a:pt x="44775" y="29253"/>
                  <a:pt x="48358" y="28059"/>
                  <a:pt x="50745" y="28059"/>
                </a:cubicBezTo>
                <a:cubicBezTo>
                  <a:pt x="53133" y="28059"/>
                  <a:pt x="56716" y="28059"/>
                  <a:pt x="59104" y="29253"/>
                </a:cubicBezTo>
                <a:cubicBezTo>
                  <a:pt x="61492" y="30447"/>
                  <a:pt x="63880" y="31641"/>
                  <a:pt x="66268" y="34029"/>
                </a:cubicBezTo>
                <a:cubicBezTo>
                  <a:pt x="68656" y="36417"/>
                  <a:pt x="69850" y="38805"/>
                  <a:pt x="71044" y="41194"/>
                </a:cubicBezTo>
                <a:lnTo>
                  <a:pt x="92536" y="41194"/>
                </a:lnTo>
                <a:cubicBezTo>
                  <a:pt x="91342" y="36417"/>
                  <a:pt x="90148" y="32835"/>
                  <a:pt x="87760" y="28059"/>
                </a:cubicBezTo>
                <a:cubicBezTo>
                  <a:pt x="85372" y="24477"/>
                  <a:pt x="82984" y="22089"/>
                  <a:pt x="80596" y="19701"/>
                </a:cubicBezTo>
                <a:cubicBezTo>
                  <a:pt x="78208" y="17313"/>
                  <a:pt x="75820" y="14925"/>
                  <a:pt x="72238" y="13731"/>
                </a:cubicBezTo>
                <a:cubicBezTo>
                  <a:pt x="69850" y="12537"/>
                  <a:pt x="66268" y="11343"/>
                  <a:pt x="62686" y="10149"/>
                </a:cubicBezTo>
                <a:cubicBezTo>
                  <a:pt x="59104" y="8955"/>
                  <a:pt x="55522" y="8955"/>
                  <a:pt x="51940" y="8955"/>
                </a:cubicBezTo>
                <a:cubicBezTo>
                  <a:pt x="44775" y="8955"/>
                  <a:pt x="37611" y="11343"/>
                  <a:pt x="30447" y="14925"/>
                </a:cubicBezTo>
                <a:cubicBezTo>
                  <a:pt x="24477" y="18507"/>
                  <a:pt x="18507" y="23283"/>
                  <a:pt x="14925" y="29253"/>
                </a:cubicBezTo>
                <a:cubicBezTo>
                  <a:pt x="11343" y="35223"/>
                  <a:pt x="8955" y="42387"/>
                  <a:pt x="8955" y="49551"/>
                </a:cubicBezTo>
                <a:cubicBezTo>
                  <a:pt x="8955" y="56716"/>
                  <a:pt x="11343" y="63880"/>
                  <a:pt x="14925" y="71044"/>
                </a:cubicBezTo>
                <a:cubicBezTo>
                  <a:pt x="18507" y="77014"/>
                  <a:pt x="23283" y="81790"/>
                  <a:pt x="30447" y="86566"/>
                </a:cubicBezTo>
                <a:cubicBezTo>
                  <a:pt x="37611" y="91342"/>
                  <a:pt x="43582" y="92536"/>
                  <a:pt x="51940" y="92536"/>
                </a:cubicBezTo>
                <a:cubicBezTo>
                  <a:pt x="56716" y="92536"/>
                  <a:pt x="61492" y="91342"/>
                  <a:pt x="65074" y="90148"/>
                </a:cubicBezTo>
                <a:cubicBezTo>
                  <a:pt x="69850" y="88954"/>
                  <a:pt x="73432" y="86566"/>
                  <a:pt x="77014" y="84178"/>
                </a:cubicBezTo>
                <a:cubicBezTo>
                  <a:pt x="80596" y="81790"/>
                  <a:pt x="84178" y="78208"/>
                  <a:pt x="86566" y="74626"/>
                </a:cubicBezTo>
                <a:cubicBezTo>
                  <a:pt x="88954" y="71044"/>
                  <a:pt x="91342" y="66268"/>
                  <a:pt x="92536" y="61492"/>
                </a:cubicBezTo>
                <a:lnTo>
                  <a:pt x="69850" y="6149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8" name="Freeform: Shape 722">
            <a:extLst>
              <a:ext uri="{FF2B5EF4-FFF2-40B4-BE49-F238E27FC236}">
                <a16:creationId xmlns:a16="http://schemas.microsoft.com/office/drawing/2014/main" xmlns="" id="{AB6E7C38-0E88-4D8A-AC22-18C2878310A6}"/>
              </a:ext>
            </a:extLst>
          </p:cNvPr>
          <p:cNvSpPr/>
          <p:nvPr/>
        </p:nvSpPr>
        <p:spPr>
          <a:xfrm>
            <a:off x="5447908" y="2344604"/>
            <a:ext cx="164365" cy="93922"/>
          </a:xfrm>
          <a:custGeom>
            <a:avLst/>
            <a:gdLst>
              <a:gd name="connsiteX0" fmla="*/ 116416 w 167161"/>
              <a:gd name="connsiteY0" fmla="*/ 61492 h 95520"/>
              <a:gd name="connsiteX1" fmla="*/ 131938 w 167161"/>
              <a:gd name="connsiteY1" fmla="*/ 36417 h 95520"/>
              <a:gd name="connsiteX2" fmla="*/ 131938 w 167161"/>
              <a:gd name="connsiteY2" fmla="*/ 36417 h 95520"/>
              <a:gd name="connsiteX3" fmla="*/ 131938 w 167161"/>
              <a:gd name="connsiteY3" fmla="*/ 61492 h 95520"/>
              <a:gd name="connsiteX4" fmla="*/ 116416 w 167161"/>
              <a:gd name="connsiteY4" fmla="*/ 61492 h 95520"/>
              <a:gd name="connsiteX5" fmla="*/ 159400 w 167161"/>
              <a:gd name="connsiteY5" fmla="*/ 61492 h 95520"/>
              <a:gd name="connsiteX6" fmla="*/ 151042 w 167161"/>
              <a:gd name="connsiteY6" fmla="*/ 61492 h 95520"/>
              <a:gd name="connsiteX7" fmla="*/ 151042 w 167161"/>
              <a:gd name="connsiteY7" fmla="*/ 11343 h 95520"/>
              <a:gd name="connsiteX8" fmla="*/ 130744 w 167161"/>
              <a:gd name="connsiteY8" fmla="*/ 11343 h 95520"/>
              <a:gd name="connsiteX9" fmla="*/ 94924 w 167161"/>
              <a:gd name="connsiteY9" fmla="*/ 61492 h 95520"/>
              <a:gd name="connsiteX10" fmla="*/ 94924 w 167161"/>
              <a:gd name="connsiteY10" fmla="*/ 75820 h 95520"/>
              <a:gd name="connsiteX11" fmla="*/ 129550 w 167161"/>
              <a:gd name="connsiteY11" fmla="*/ 75820 h 95520"/>
              <a:gd name="connsiteX12" fmla="*/ 129550 w 167161"/>
              <a:gd name="connsiteY12" fmla="*/ 90148 h 95520"/>
              <a:gd name="connsiteX13" fmla="*/ 148654 w 167161"/>
              <a:gd name="connsiteY13" fmla="*/ 90148 h 95520"/>
              <a:gd name="connsiteX14" fmla="*/ 148654 w 167161"/>
              <a:gd name="connsiteY14" fmla="*/ 75820 h 95520"/>
              <a:gd name="connsiteX15" fmla="*/ 157012 w 167161"/>
              <a:gd name="connsiteY15" fmla="*/ 75820 h 95520"/>
              <a:gd name="connsiteX16" fmla="*/ 157012 w 167161"/>
              <a:gd name="connsiteY16" fmla="*/ 61492 h 95520"/>
              <a:gd name="connsiteX17" fmla="*/ 69850 w 167161"/>
              <a:gd name="connsiteY17" fmla="*/ 61492 h 95520"/>
              <a:gd name="connsiteX18" fmla="*/ 61492 w 167161"/>
              <a:gd name="connsiteY18" fmla="*/ 71044 h 95520"/>
              <a:gd name="connsiteX19" fmla="*/ 49551 w 167161"/>
              <a:gd name="connsiteY19" fmla="*/ 74626 h 95520"/>
              <a:gd name="connsiteX20" fmla="*/ 38805 w 167161"/>
              <a:gd name="connsiteY20" fmla="*/ 71044 h 95520"/>
              <a:gd name="connsiteX21" fmla="*/ 31641 w 167161"/>
              <a:gd name="connsiteY21" fmla="*/ 62686 h 95520"/>
              <a:gd name="connsiteX22" fmla="*/ 29253 w 167161"/>
              <a:gd name="connsiteY22" fmla="*/ 50746 h 95520"/>
              <a:gd name="connsiteX23" fmla="*/ 30447 w 167161"/>
              <a:gd name="connsiteY23" fmla="*/ 42387 h 95520"/>
              <a:gd name="connsiteX24" fmla="*/ 35223 w 167161"/>
              <a:gd name="connsiteY24" fmla="*/ 35223 h 95520"/>
              <a:gd name="connsiteX25" fmla="*/ 42387 w 167161"/>
              <a:gd name="connsiteY25" fmla="*/ 30447 h 95520"/>
              <a:gd name="connsiteX26" fmla="*/ 50745 w 167161"/>
              <a:gd name="connsiteY26" fmla="*/ 28059 h 95520"/>
              <a:gd name="connsiteX27" fmla="*/ 59104 w 167161"/>
              <a:gd name="connsiteY27" fmla="*/ 29253 h 95520"/>
              <a:gd name="connsiteX28" fmla="*/ 66268 w 167161"/>
              <a:gd name="connsiteY28" fmla="*/ 34029 h 95520"/>
              <a:gd name="connsiteX29" fmla="*/ 71044 w 167161"/>
              <a:gd name="connsiteY29" fmla="*/ 41194 h 95520"/>
              <a:gd name="connsiteX30" fmla="*/ 92536 w 167161"/>
              <a:gd name="connsiteY30" fmla="*/ 41194 h 95520"/>
              <a:gd name="connsiteX31" fmla="*/ 87760 w 167161"/>
              <a:gd name="connsiteY31" fmla="*/ 28059 h 95520"/>
              <a:gd name="connsiteX32" fmla="*/ 80596 w 167161"/>
              <a:gd name="connsiteY32" fmla="*/ 19701 h 95520"/>
              <a:gd name="connsiteX33" fmla="*/ 72238 w 167161"/>
              <a:gd name="connsiteY33" fmla="*/ 13731 h 95520"/>
              <a:gd name="connsiteX34" fmla="*/ 62686 w 167161"/>
              <a:gd name="connsiteY34" fmla="*/ 10149 h 95520"/>
              <a:gd name="connsiteX35" fmla="*/ 51939 w 167161"/>
              <a:gd name="connsiteY35" fmla="*/ 8955 h 95520"/>
              <a:gd name="connsiteX36" fmla="*/ 30447 w 167161"/>
              <a:gd name="connsiteY36" fmla="*/ 14925 h 95520"/>
              <a:gd name="connsiteX37" fmla="*/ 14925 w 167161"/>
              <a:gd name="connsiteY37" fmla="*/ 29253 h 95520"/>
              <a:gd name="connsiteX38" fmla="*/ 8955 w 167161"/>
              <a:gd name="connsiteY38" fmla="*/ 49551 h 95520"/>
              <a:gd name="connsiteX39" fmla="*/ 14925 w 167161"/>
              <a:gd name="connsiteY39" fmla="*/ 71044 h 95520"/>
              <a:gd name="connsiteX40" fmla="*/ 30447 w 167161"/>
              <a:gd name="connsiteY40" fmla="*/ 86566 h 95520"/>
              <a:gd name="connsiteX41" fmla="*/ 51939 w 167161"/>
              <a:gd name="connsiteY41" fmla="*/ 92536 h 95520"/>
              <a:gd name="connsiteX42" fmla="*/ 65074 w 167161"/>
              <a:gd name="connsiteY42" fmla="*/ 90148 h 95520"/>
              <a:gd name="connsiteX43" fmla="*/ 77014 w 167161"/>
              <a:gd name="connsiteY43" fmla="*/ 84178 h 95520"/>
              <a:gd name="connsiteX44" fmla="*/ 86566 w 167161"/>
              <a:gd name="connsiteY44" fmla="*/ 74626 h 95520"/>
              <a:gd name="connsiteX45" fmla="*/ 92536 w 167161"/>
              <a:gd name="connsiteY45" fmla="*/ 61492 h 95520"/>
              <a:gd name="connsiteX46" fmla="*/ 69850 w 167161"/>
              <a:gd name="connsiteY46" fmla="*/ 61492 h 9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67161" h="95520">
                <a:moveTo>
                  <a:pt x="116416" y="61492"/>
                </a:moveTo>
                <a:lnTo>
                  <a:pt x="131938" y="36417"/>
                </a:lnTo>
                <a:lnTo>
                  <a:pt x="131938" y="36417"/>
                </a:lnTo>
                <a:lnTo>
                  <a:pt x="131938" y="61492"/>
                </a:lnTo>
                <a:lnTo>
                  <a:pt x="116416" y="61492"/>
                </a:lnTo>
                <a:close/>
                <a:moveTo>
                  <a:pt x="159400" y="61492"/>
                </a:moveTo>
                <a:lnTo>
                  <a:pt x="151042" y="61492"/>
                </a:lnTo>
                <a:lnTo>
                  <a:pt x="151042" y="11343"/>
                </a:lnTo>
                <a:lnTo>
                  <a:pt x="130744" y="11343"/>
                </a:lnTo>
                <a:lnTo>
                  <a:pt x="94924" y="61492"/>
                </a:lnTo>
                <a:lnTo>
                  <a:pt x="94924" y="75820"/>
                </a:lnTo>
                <a:lnTo>
                  <a:pt x="129550" y="75820"/>
                </a:lnTo>
                <a:lnTo>
                  <a:pt x="129550" y="90148"/>
                </a:lnTo>
                <a:lnTo>
                  <a:pt x="148654" y="90148"/>
                </a:lnTo>
                <a:lnTo>
                  <a:pt x="148654" y="75820"/>
                </a:lnTo>
                <a:lnTo>
                  <a:pt x="157012" y="75820"/>
                </a:lnTo>
                <a:lnTo>
                  <a:pt x="157012" y="61492"/>
                </a:lnTo>
                <a:close/>
                <a:moveTo>
                  <a:pt x="69850" y="61492"/>
                </a:moveTo>
                <a:cubicBezTo>
                  <a:pt x="67462" y="65074"/>
                  <a:pt x="65074" y="68656"/>
                  <a:pt x="61492" y="71044"/>
                </a:cubicBezTo>
                <a:cubicBezTo>
                  <a:pt x="57909" y="73432"/>
                  <a:pt x="54328" y="74626"/>
                  <a:pt x="49551" y="74626"/>
                </a:cubicBezTo>
                <a:cubicBezTo>
                  <a:pt x="45969" y="74626"/>
                  <a:pt x="41193" y="73432"/>
                  <a:pt x="38805" y="71044"/>
                </a:cubicBezTo>
                <a:cubicBezTo>
                  <a:pt x="35223" y="68656"/>
                  <a:pt x="32835" y="66268"/>
                  <a:pt x="31641" y="62686"/>
                </a:cubicBezTo>
                <a:cubicBezTo>
                  <a:pt x="30447" y="59104"/>
                  <a:pt x="29253" y="55521"/>
                  <a:pt x="29253" y="50746"/>
                </a:cubicBezTo>
                <a:cubicBezTo>
                  <a:pt x="29253" y="47164"/>
                  <a:pt x="29253" y="44775"/>
                  <a:pt x="30447" y="42387"/>
                </a:cubicBezTo>
                <a:cubicBezTo>
                  <a:pt x="31641" y="39999"/>
                  <a:pt x="32835" y="37611"/>
                  <a:pt x="35223" y="35223"/>
                </a:cubicBezTo>
                <a:cubicBezTo>
                  <a:pt x="37611" y="32835"/>
                  <a:pt x="38805" y="31641"/>
                  <a:pt x="42387" y="30447"/>
                </a:cubicBezTo>
                <a:cubicBezTo>
                  <a:pt x="44775" y="29253"/>
                  <a:pt x="48358" y="28059"/>
                  <a:pt x="50745" y="28059"/>
                </a:cubicBezTo>
                <a:cubicBezTo>
                  <a:pt x="53133" y="28059"/>
                  <a:pt x="56716" y="28059"/>
                  <a:pt x="59104" y="29253"/>
                </a:cubicBezTo>
                <a:cubicBezTo>
                  <a:pt x="61492" y="30447"/>
                  <a:pt x="63880" y="31641"/>
                  <a:pt x="66268" y="34029"/>
                </a:cubicBezTo>
                <a:cubicBezTo>
                  <a:pt x="68656" y="36417"/>
                  <a:pt x="69850" y="38805"/>
                  <a:pt x="71044" y="41194"/>
                </a:cubicBezTo>
                <a:lnTo>
                  <a:pt x="92536" y="41194"/>
                </a:lnTo>
                <a:cubicBezTo>
                  <a:pt x="91342" y="36417"/>
                  <a:pt x="90148" y="32835"/>
                  <a:pt x="87760" y="28059"/>
                </a:cubicBezTo>
                <a:cubicBezTo>
                  <a:pt x="85372" y="24477"/>
                  <a:pt x="82984" y="22089"/>
                  <a:pt x="80596" y="19701"/>
                </a:cubicBezTo>
                <a:cubicBezTo>
                  <a:pt x="78208" y="17313"/>
                  <a:pt x="75820" y="14925"/>
                  <a:pt x="72238" y="13731"/>
                </a:cubicBezTo>
                <a:cubicBezTo>
                  <a:pt x="69850" y="12537"/>
                  <a:pt x="66268" y="11343"/>
                  <a:pt x="62686" y="10149"/>
                </a:cubicBezTo>
                <a:cubicBezTo>
                  <a:pt x="59104" y="8955"/>
                  <a:pt x="55521" y="8955"/>
                  <a:pt x="51939" y="8955"/>
                </a:cubicBezTo>
                <a:cubicBezTo>
                  <a:pt x="44775" y="8955"/>
                  <a:pt x="37611" y="11343"/>
                  <a:pt x="30447" y="14925"/>
                </a:cubicBezTo>
                <a:cubicBezTo>
                  <a:pt x="24477" y="18507"/>
                  <a:pt x="18507" y="23283"/>
                  <a:pt x="14925" y="29253"/>
                </a:cubicBezTo>
                <a:cubicBezTo>
                  <a:pt x="11343" y="35223"/>
                  <a:pt x="8955" y="42387"/>
                  <a:pt x="8955" y="49551"/>
                </a:cubicBezTo>
                <a:cubicBezTo>
                  <a:pt x="8955" y="56716"/>
                  <a:pt x="11343" y="63880"/>
                  <a:pt x="14925" y="71044"/>
                </a:cubicBezTo>
                <a:cubicBezTo>
                  <a:pt x="18507" y="77014"/>
                  <a:pt x="23283" y="81790"/>
                  <a:pt x="30447" y="86566"/>
                </a:cubicBezTo>
                <a:cubicBezTo>
                  <a:pt x="37611" y="91342"/>
                  <a:pt x="43581" y="92536"/>
                  <a:pt x="51939" y="92536"/>
                </a:cubicBezTo>
                <a:cubicBezTo>
                  <a:pt x="56716" y="92536"/>
                  <a:pt x="61492" y="91342"/>
                  <a:pt x="65074" y="90148"/>
                </a:cubicBezTo>
                <a:cubicBezTo>
                  <a:pt x="69850" y="88954"/>
                  <a:pt x="73432" y="86566"/>
                  <a:pt x="77014" y="84178"/>
                </a:cubicBezTo>
                <a:cubicBezTo>
                  <a:pt x="80596" y="81790"/>
                  <a:pt x="84178" y="78208"/>
                  <a:pt x="86566" y="74626"/>
                </a:cubicBezTo>
                <a:cubicBezTo>
                  <a:pt x="88954" y="71044"/>
                  <a:pt x="91342" y="66268"/>
                  <a:pt x="92536" y="61492"/>
                </a:cubicBezTo>
                <a:lnTo>
                  <a:pt x="69850" y="6149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9" name="Freeform: Shape 723">
            <a:extLst>
              <a:ext uri="{FF2B5EF4-FFF2-40B4-BE49-F238E27FC236}">
                <a16:creationId xmlns:a16="http://schemas.microsoft.com/office/drawing/2014/main" xmlns="" id="{8758EB83-224D-42E0-86FC-FCF399B9837C}"/>
              </a:ext>
            </a:extLst>
          </p:cNvPr>
          <p:cNvSpPr/>
          <p:nvPr/>
        </p:nvSpPr>
        <p:spPr>
          <a:xfrm>
            <a:off x="6745210" y="2717572"/>
            <a:ext cx="234806" cy="93922"/>
          </a:xfrm>
          <a:custGeom>
            <a:avLst/>
            <a:gdLst>
              <a:gd name="connsiteX0" fmla="*/ 210743 w 238802"/>
              <a:gd name="connsiteY0" fmla="*/ 68656 h 95520"/>
              <a:gd name="connsiteX1" fmla="*/ 205967 w 238802"/>
              <a:gd name="connsiteY1" fmla="*/ 74626 h 95520"/>
              <a:gd name="connsiteX2" fmla="*/ 198803 w 238802"/>
              <a:gd name="connsiteY2" fmla="*/ 77014 h 95520"/>
              <a:gd name="connsiteX3" fmla="*/ 191639 w 238802"/>
              <a:gd name="connsiteY3" fmla="*/ 74626 h 95520"/>
              <a:gd name="connsiteX4" fmla="*/ 186863 w 238802"/>
              <a:gd name="connsiteY4" fmla="*/ 68656 h 95520"/>
              <a:gd name="connsiteX5" fmla="*/ 184475 w 238802"/>
              <a:gd name="connsiteY5" fmla="*/ 61492 h 95520"/>
              <a:gd name="connsiteX6" fmla="*/ 186863 w 238802"/>
              <a:gd name="connsiteY6" fmla="*/ 54328 h 95520"/>
              <a:gd name="connsiteX7" fmla="*/ 191639 w 238802"/>
              <a:gd name="connsiteY7" fmla="*/ 48358 h 95520"/>
              <a:gd name="connsiteX8" fmla="*/ 198803 w 238802"/>
              <a:gd name="connsiteY8" fmla="*/ 45970 h 95520"/>
              <a:gd name="connsiteX9" fmla="*/ 204773 w 238802"/>
              <a:gd name="connsiteY9" fmla="*/ 47164 h 95520"/>
              <a:gd name="connsiteX10" fmla="*/ 209549 w 238802"/>
              <a:gd name="connsiteY10" fmla="*/ 50746 h 95520"/>
              <a:gd name="connsiteX11" fmla="*/ 213131 w 238802"/>
              <a:gd name="connsiteY11" fmla="*/ 55521 h 95520"/>
              <a:gd name="connsiteX12" fmla="*/ 214325 w 238802"/>
              <a:gd name="connsiteY12" fmla="*/ 61492 h 95520"/>
              <a:gd name="connsiteX13" fmla="*/ 210743 w 238802"/>
              <a:gd name="connsiteY13" fmla="*/ 68656 h 95520"/>
              <a:gd name="connsiteX14" fmla="*/ 229847 w 238802"/>
              <a:gd name="connsiteY14" fmla="*/ 31641 h 95520"/>
              <a:gd name="connsiteX15" fmla="*/ 211937 w 238802"/>
              <a:gd name="connsiteY15" fmla="*/ 31641 h 95520"/>
              <a:gd name="connsiteX16" fmla="*/ 211937 w 238802"/>
              <a:gd name="connsiteY16" fmla="*/ 37611 h 95520"/>
              <a:gd name="connsiteX17" fmla="*/ 211937 w 238802"/>
              <a:gd name="connsiteY17" fmla="*/ 37611 h 95520"/>
              <a:gd name="connsiteX18" fmla="*/ 207161 w 238802"/>
              <a:gd name="connsiteY18" fmla="*/ 32835 h 95520"/>
              <a:gd name="connsiteX19" fmla="*/ 201191 w 238802"/>
              <a:gd name="connsiteY19" fmla="*/ 30448 h 95520"/>
              <a:gd name="connsiteX20" fmla="*/ 194027 w 238802"/>
              <a:gd name="connsiteY20" fmla="*/ 29253 h 95520"/>
              <a:gd name="connsiteX21" fmla="*/ 178505 w 238802"/>
              <a:gd name="connsiteY21" fmla="*/ 34029 h 95520"/>
              <a:gd name="connsiteX22" fmla="*/ 167759 w 238802"/>
              <a:gd name="connsiteY22" fmla="*/ 45970 h 95520"/>
              <a:gd name="connsiteX23" fmla="*/ 164177 w 238802"/>
              <a:gd name="connsiteY23" fmla="*/ 61492 h 95520"/>
              <a:gd name="connsiteX24" fmla="*/ 167759 w 238802"/>
              <a:gd name="connsiteY24" fmla="*/ 78208 h 95520"/>
              <a:gd name="connsiteX25" fmla="*/ 178505 w 238802"/>
              <a:gd name="connsiteY25" fmla="*/ 90148 h 95520"/>
              <a:gd name="connsiteX26" fmla="*/ 194027 w 238802"/>
              <a:gd name="connsiteY26" fmla="*/ 94924 h 95520"/>
              <a:gd name="connsiteX27" fmla="*/ 201191 w 238802"/>
              <a:gd name="connsiteY27" fmla="*/ 93730 h 95520"/>
              <a:gd name="connsiteX28" fmla="*/ 207161 w 238802"/>
              <a:gd name="connsiteY28" fmla="*/ 91342 h 95520"/>
              <a:gd name="connsiteX29" fmla="*/ 211937 w 238802"/>
              <a:gd name="connsiteY29" fmla="*/ 86566 h 95520"/>
              <a:gd name="connsiteX30" fmla="*/ 211937 w 238802"/>
              <a:gd name="connsiteY30" fmla="*/ 86566 h 95520"/>
              <a:gd name="connsiteX31" fmla="*/ 211937 w 238802"/>
              <a:gd name="connsiteY31" fmla="*/ 92536 h 95520"/>
              <a:gd name="connsiteX32" fmla="*/ 229847 w 238802"/>
              <a:gd name="connsiteY32" fmla="*/ 92536 h 95520"/>
              <a:gd name="connsiteX33" fmla="*/ 229847 w 238802"/>
              <a:gd name="connsiteY33" fmla="*/ 31641 h 95520"/>
              <a:gd name="connsiteX34" fmla="*/ 155819 w 238802"/>
              <a:gd name="connsiteY34" fmla="*/ 59104 h 95520"/>
              <a:gd name="connsiteX35" fmla="*/ 151043 w 238802"/>
              <a:gd name="connsiteY35" fmla="*/ 53134 h 95520"/>
              <a:gd name="connsiteX36" fmla="*/ 142685 w 238802"/>
              <a:gd name="connsiteY36" fmla="*/ 48358 h 95520"/>
              <a:gd name="connsiteX37" fmla="*/ 151043 w 238802"/>
              <a:gd name="connsiteY37" fmla="*/ 41194 h 95520"/>
              <a:gd name="connsiteX38" fmla="*/ 153431 w 238802"/>
              <a:gd name="connsiteY38" fmla="*/ 31641 h 95520"/>
              <a:gd name="connsiteX39" fmla="*/ 151043 w 238802"/>
              <a:gd name="connsiteY39" fmla="*/ 22089 h 95520"/>
              <a:gd name="connsiteX40" fmla="*/ 145073 w 238802"/>
              <a:gd name="connsiteY40" fmla="*/ 14925 h 95520"/>
              <a:gd name="connsiteX41" fmla="*/ 136714 w 238802"/>
              <a:gd name="connsiteY41" fmla="*/ 10149 h 95520"/>
              <a:gd name="connsiteX42" fmla="*/ 127163 w 238802"/>
              <a:gd name="connsiteY42" fmla="*/ 8955 h 95520"/>
              <a:gd name="connsiteX43" fmla="*/ 116416 w 238802"/>
              <a:gd name="connsiteY43" fmla="*/ 10149 h 95520"/>
              <a:gd name="connsiteX44" fmla="*/ 108058 w 238802"/>
              <a:gd name="connsiteY44" fmla="*/ 14925 h 95520"/>
              <a:gd name="connsiteX45" fmla="*/ 102088 w 238802"/>
              <a:gd name="connsiteY45" fmla="*/ 23283 h 95520"/>
              <a:gd name="connsiteX46" fmla="*/ 99700 w 238802"/>
              <a:gd name="connsiteY46" fmla="*/ 34029 h 95520"/>
              <a:gd name="connsiteX47" fmla="*/ 119998 w 238802"/>
              <a:gd name="connsiteY47" fmla="*/ 34029 h 95520"/>
              <a:gd name="connsiteX48" fmla="*/ 125968 w 238802"/>
              <a:gd name="connsiteY48" fmla="*/ 26865 h 95520"/>
              <a:gd name="connsiteX49" fmla="*/ 129550 w 238802"/>
              <a:gd name="connsiteY49" fmla="*/ 28059 h 95520"/>
              <a:gd name="connsiteX50" fmla="*/ 131939 w 238802"/>
              <a:gd name="connsiteY50" fmla="*/ 30448 h 95520"/>
              <a:gd name="connsiteX51" fmla="*/ 133133 w 238802"/>
              <a:gd name="connsiteY51" fmla="*/ 34029 h 95520"/>
              <a:gd name="connsiteX52" fmla="*/ 129550 w 238802"/>
              <a:gd name="connsiteY52" fmla="*/ 41194 h 95520"/>
              <a:gd name="connsiteX53" fmla="*/ 119998 w 238802"/>
              <a:gd name="connsiteY53" fmla="*/ 42388 h 95520"/>
              <a:gd name="connsiteX54" fmla="*/ 119998 w 238802"/>
              <a:gd name="connsiteY54" fmla="*/ 57910 h 95520"/>
              <a:gd name="connsiteX55" fmla="*/ 125968 w 238802"/>
              <a:gd name="connsiteY55" fmla="*/ 57910 h 95520"/>
              <a:gd name="connsiteX56" fmla="*/ 131939 w 238802"/>
              <a:gd name="connsiteY56" fmla="*/ 57910 h 95520"/>
              <a:gd name="connsiteX57" fmla="*/ 136714 w 238802"/>
              <a:gd name="connsiteY57" fmla="*/ 60298 h 95520"/>
              <a:gd name="connsiteX58" fmla="*/ 137909 w 238802"/>
              <a:gd name="connsiteY58" fmla="*/ 65074 h 95520"/>
              <a:gd name="connsiteX59" fmla="*/ 135520 w 238802"/>
              <a:gd name="connsiteY59" fmla="*/ 71044 h 95520"/>
              <a:gd name="connsiteX60" fmla="*/ 129550 w 238802"/>
              <a:gd name="connsiteY60" fmla="*/ 73432 h 95520"/>
              <a:gd name="connsiteX61" fmla="*/ 119998 w 238802"/>
              <a:gd name="connsiteY61" fmla="*/ 66268 h 95520"/>
              <a:gd name="connsiteX62" fmla="*/ 99700 w 238802"/>
              <a:gd name="connsiteY62" fmla="*/ 66268 h 95520"/>
              <a:gd name="connsiteX63" fmla="*/ 100894 w 238802"/>
              <a:gd name="connsiteY63" fmla="*/ 71044 h 95520"/>
              <a:gd name="connsiteX64" fmla="*/ 102088 w 238802"/>
              <a:gd name="connsiteY64" fmla="*/ 75820 h 95520"/>
              <a:gd name="connsiteX65" fmla="*/ 104476 w 238802"/>
              <a:gd name="connsiteY65" fmla="*/ 80596 h 95520"/>
              <a:gd name="connsiteX66" fmla="*/ 110446 w 238802"/>
              <a:gd name="connsiteY66" fmla="*/ 86566 h 95520"/>
              <a:gd name="connsiteX67" fmla="*/ 118804 w 238802"/>
              <a:gd name="connsiteY67" fmla="*/ 90148 h 95520"/>
              <a:gd name="connsiteX68" fmla="*/ 128356 w 238802"/>
              <a:gd name="connsiteY68" fmla="*/ 91342 h 95520"/>
              <a:gd name="connsiteX69" fmla="*/ 139103 w 238802"/>
              <a:gd name="connsiteY69" fmla="*/ 90148 h 95520"/>
              <a:gd name="connsiteX70" fmla="*/ 148655 w 238802"/>
              <a:gd name="connsiteY70" fmla="*/ 85372 h 95520"/>
              <a:gd name="connsiteX71" fmla="*/ 155819 w 238802"/>
              <a:gd name="connsiteY71" fmla="*/ 77014 h 95520"/>
              <a:gd name="connsiteX72" fmla="*/ 158207 w 238802"/>
              <a:gd name="connsiteY72" fmla="*/ 66268 h 95520"/>
              <a:gd name="connsiteX73" fmla="*/ 155819 w 238802"/>
              <a:gd name="connsiteY73" fmla="*/ 59104 h 95520"/>
              <a:gd name="connsiteX74" fmla="*/ 69850 w 238802"/>
              <a:gd name="connsiteY74" fmla="*/ 61492 h 95520"/>
              <a:gd name="connsiteX75" fmla="*/ 61492 w 238802"/>
              <a:gd name="connsiteY75" fmla="*/ 71044 h 95520"/>
              <a:gd name="connsiteX76" fmla="*/ 49552 w 238802"/>
              <a:gd name="connsiteY76" fmla="*/ 74626 h 95520"/>
              <a:gd name="connsiteX77" fmla="*/ 38805 w 238802"/>
              <a:gd name="connsiteY77" fmla="*/ 71044 h 95520"/>
              <a:gd name="connsiteX78" fmla="*/ 31642 w 238802"/>
              <a:gd name="connsiteY78" fmla="*/ 62686 h 95520"/>
              <a:gd name="connsiteX79" fmla="*/ 29253 w 238802"/>
              <a:gd name="connsiteY79" fmla="*/ 50746 h 95520"/>
              <a:gd name="connsiteX80" fmla="*/ 30448 w 238802"/>
              <a:gd name="connsiteY80" fmla="*/ 42388 h 95520"/>
              <a:gd name="connsiteX81" fmla="*/ 35223 w 238802"/>
              <a:gd name="connsiteY81" fmla="*/ 35223 h 95520"/>
              <a:gd name="connsiteX82" fmla="*/ 42388 w 238802"/>
              <a:gd name="connsiteY82" fmla="*/ 30448 h 95520"/>
              <a:gd name="connsiteX83" fmla="*/ 50745 w 238802"/>
              <a:gd name="connsiteY83" fmla="*/ 28059 h 95520"/>
              <a:gd name="connsiteX84" fmla="*/ 59104 w 238802"/>
              <a:gd name="connsiteY84" fmla="*/ 29253 h 95520"/>
              <a:gd name="connsiteX85" fmla="*/ 66268 w 238802"/>
              <a:gd name="connsiteY85" fmla="*/ 34029 h 95520"/>
              <a:gd name="connsiteX86" fmla="*/ 71044 w 238802"/>
              <a:gd name="connsiteY86" fmla="*/ 41194 h 95520"/>
              <a:gd name="connsiteX87" fmla="*/ 92536 w 238802"/>
              <a:gd name="connsiteY87" fmla="*/ 41194 h 95520"/>
              <a:gd name="connsiteX88" fmla="*/ 87760 w 238802"/>
              <a:gd name="connsiteY88" fmla="*/ 28059 h 95520"/>
              <a:gd name="connsiteX89" fmla="*/ 80596 w 238802"/>
              <a:gd name="connsiteY89" fmla="*/ 19701 h 95520"/>
              <a:gd name="connsiteX90" fmla="*/ 72238 w 238802"/>
              <a:gd name="connsiteY90" fmla="*/ 13731 h 95520"/>
              <a:gd name="connsiteX91" fmla="*/ 62686 w 238802"/>
              <a:gd name="connsiteY91" fmla="*/ 10149 h 95520"/>
              <a:gd name="connsiteX92" fmla="*/ 51940 w 238802"/>
              <a:gd name="connsiteY92" fmla="*/ 8955 h 95520"/>
              <a:gd name="connsiteX93" fmla="*/ 30448 w 238802"/>
              <a:gd name="connsiteY93" fmla="*/ 14925 h 95520"/>
              <a:gd name="connsiteX94" fmla="*/ 14925 w 238802"/>
              <a:gd name="connsiteY94" fmla="*/ 29253 h 95520"/>
              <a:gd name="connsiteX95" fmla="*/ 8955 w 238802"/>
              <a:gd name="connsiteY95" fmla="*/ 49551 h 95520"/>
              <a:gd name="connsiteX96" fmla="*/ 14925 w 238802"/>
              <a:gd name="connsiteY96" fmla="*/ 71044 h 95520"/>
              <a:gd name="connsiteX97" fmla="*/ 30448 w 238802"/>
              <a:gd name="connsiteY97" fmla="*/ 86566 h 95520"/>
              <a:gd name="connsiteX98" fmla="*/ 51940 w 238802"/>
              <a:gd name="connsiteY98" fmla="*/ 92536 h 95520"/>
              <a:gd name="connsiteX99" fmla="*/ 65074 w 238802"/>
              <a:gd name="connsiteY99" fmla="*/ 90148 h 95520"/>
              <a:gd name="connsiteX100" fmla="*/ 77014 w 238802"/>
              <a:gd name="connsiteY100" fmla="*/ 84178 h 95520"/>
              <a:gd name="connsiteX101" fmla="*/ 86566 w 238802"/>
              <a:gd name="connsiteY101" fmla="*/ 74626 h 95520"/>
              <a:gd name="connsiteX102" fmla="*/ 92536 w 238802"/>
              <a:gd name="connsiteY102" fmla="*/ 61492 h 95520"/>
              <a:gd name="connsiteX103" fmla="*/ 69850 w 238802"/>
              <a:gd name="connsiteY103" fmla="*/ 61492 h 9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38802" h="95520">
                <a:moveTo>
                  <a:pt x="210743" y="68656"/>
                </a:moveTo>
                <a:cubicBezTo>
                  <a:pt x="209549" y="71044"/>
                  <a:pt x="207161" y="72238"/>
                  <a:pt x="205967" y="74626"/>
                </a:cubicBezTo>
                <a:cubicBezTo>
                  <a:pt x="203579" y="75820"/>
                  <a:pt x="201191" y="77014"/>
                  <a:pt x="198803" y="77014"/>
                </a:cubicBezTo>
                <a:cubicBezTo>
                  <a:pt x="196415" y="77014"/>
                  <a:pt x="194027" y="75820"/>
                  <a:pt x="191639" y="74626"/>
                </a:cubicBezTo>
                <a:cubicBezTo>
                  <a:pt x="189251" y="73432"/>
                  <a:pt x="188057" y="71044"/>
                  <a:pt x="186863" y="68656"/>
                </a:cubicBezTo>
                <a:cubicBezTo>
                  <a:pt x="185669" y="66268"/>
                  <a:pt x="184475" y="63880"/>
                  <a:pt x="184475" y="61492"/>
                </a:cubicBezTo>
                <a:cubicBezTo>
                  <a:pt x="184475" y="59104"/>
                  <a:pt x="185669" y="56716"/>
                  <a:pt x="186863" y="54328"/>
                </a:cubicBezTo>
                <a:cubicBezTo>
                  <a:pt x="188057" y="51940"/>
                  <a:pt x="189251" y="49551"/>
                  <a:pt x="191639" y="48358"/>
                </a:cubicBezTo>
                <a:cubicBezTo>
                  <a:pt x="194027" y="47164"/>
                  <a:pt x="196415" y="45970"/>
                  <a:pt x="198803" y="45970"/>
                </a:cubicBezTo>
                <a:cubicBezTo>
                  <a:pt x="201191" y="45970"/>
                  <a:pt x="202385" y="45970"/>
                  <a:pt x="204773" y="47164"/>
                </a:cubicBezTo>
                <a:cubicBezTo>
                  <a:pt x="207161" y="48358"/>
                  <a:pt x="208355" y="49551"/>
                  <a:pt x="209549" y="50746"/>
                </a:cubicBezTo>
                <a:cubicBezTo>
                  <a:pt x="210743" y="51940"/>
                  <a:pt x="211937" y="53134"/>
                  <a:pt x="213131" y="55521"/>
                </a:cubicBezTo>
                <a:cubicBezTo>
                  <a:pt x="214325" y="57910"/>
                  <a:pt x="214325" y="59104"/>
                  <a:pt x="214325" y="61492"/>
                </a:cubicBezTo>
                <a:cubicBezTo>
                  <a:pt x="213131" y="63880"/>
                  <a:pt x="211937" y="66268"/>
                  <a:pt x="210743" y="68656"/>
                </a:cubicBezTo>
                <a:moveTo>
                  <a:pt x="229847" y="31641"/>
                </a:moveTo>
                <a:lnTo>
                  <a:pt x="211937" y="31641"/>
                </a:lnTo>
                <a:lnTo>
                  <a:pt x="211937" y="37611"/>
                </a:lnTo>
                <a:lnTo>
                  <a:pt x="211937" y="37611"/>
                </a:lnTo>
                <a:cubicBezTo>
                  <a:pt x="210743" y="35223"/>
                  <a:pt x="209549" y="34029"/>
                  <a:pt x="207161" y="32835"/>
                </a:cubicBezTo>
                <a:cubicBezTo>
                  <a:pt x="204773" y="31641"/>
                  <a:pt x="203579" y="30448"/>
                  <a:pt x="201191" y="30448"/>
                </a:cubicBezTo>
                <a:cubicBezTo>
                  <a:pt x="198803" y="29253"/>
                  <a:pt x="196415" y="29253"/>
                  <a:pt x="194027" y="29253"/>
                </a:cubicBezTo>
                <a:cubicBezTo>
                  <a:pt x="188057" y="29253"/>
                  <a:pt x="183281" y="30448"/>
                  <a:pt x="178505" y="34029"/>
                </a:cubicBezTo>
                <a:cubicBezTo>
                  <a:pt x="173729" y="36418"/>
                  <a:pt x="170147" y="41194"/>
                  <a:pt x="167759" y="45970"/>
                </a:cubicBezTo>
                <a:cubicBezTo>
                  <a:pt x="165371" y="50746"/>
                  <a:pt x="164177" y="56716"/>
                  <a:pt x="164177" y="61492"/>
                </a:cubicBezTo>
                <a:cubicBezTo>
                  <a:pt x="164177" y="67462"/>
                  <a:pt x="165371" y="72238"/>
                  <a:pt x="167759" y="78208"/>
                </a:cubicBezTo>
                <a:cubicBezTo>
                  <a:pt x="170147" y="82984"/>
                  <a:pt x="173729" y="86566"/>
                  <a:pt x="178505" y="90148"/>
                </a:cubicBezTo>
                <a:cubicBezTo>
                  <a:pt x="183281" y="92536"/>
                  <a:pt x="188057" y="94924"/>
                  <a:pt x="194027" y="94924"/>
                </a:cubicBezTo>
                <a:cubicBezTo>
                  <a:pt x="196415" y="94924"/>
                  <a:pt x="198803" y="94924"/>
                  <a:pt x="201191" y="93730"/>
                </a:cubicBezTo>
                <a:cubicBezTo>
                  <a:pt x="203579" y="93730"/>
                  <a:pt x="205967" y="92536"/>
                  <a:pt x="207161" y="91342"/>
                </a:cubicBezTo>
                <a:cubicBezTo>
                  <a:pt x="209549" y="90148"/>
                  <a:pt x="210743" y="88954"/>
                  <a:pt x="211937" y="86566"/>
                </a:cubicBezTo>
                <a:lnTo>
                  <a:pt x="211937" y="86566"/>
                </a:lnTo>
                <a:lnTo>
                  <a:pt x="211937" y="92536"/>
                </a:lnTo>
                <a:lnTo>
                  <a:pt x="229847" y="92536"/>
                </a:lnTo>
                <a:lnTo>
                  <a:pt x="229847" y="31641"/>
                </a:lnTo>
                <a:close/>
                <a:moveTo>
                  <a:pt x="155819" y="59104"/>
                </a:moveTo>
                <a:cubicBezTo>
                  <a:pt x="154625" y="56716"/>
                  <a:pt x="153431" y="54328"/>
                  <a:pt x="151043" y="53134"/>
                </a:cubicBezTo>
                <a:cubicBezTo>
                  <a:pt x="148655" y="51940"/>
                  <a:pt x="146266" y="49551"/>
                  <a:pt x="142685" y="48358"/>
                </a:cubicBezTo>
                <a:cubicBezTo>
                  <a:pt x="146266" y="45970"/>
                  <a:pt x="148655" y="44775"/>
                  <a:pt x="151043" y="41194"/>
                </a:cubicBezTo>
                <a:cubicBezTo>
                  <a:pt x="152236" y="38805"/>
                  <a:pt x="153431" y="35223"/>
                  <a:pt x="153431" y="31641"/>
                </a:cubicBezTo>
                <a:cubicBezTo>
                  <a:pt x="153431" y="28059"/>
                  <a:pt x="152236" y="25671"/>
                  <a:pt x="151043" y="22089"/>
                </a:cubicBezTo>
                <a:cubicBezTo>
                  <a:pt x="149849" y="19701"/>
                  <a:pt x="147461" y="17313"/>
                  <a:pt x="145073" y="14925"/>
                </a:cubicBezTo>
                <a:cubicBezTo>
                  <a:pt x="142685" y="12537"/>
                  <a:pt x="140296" y="11343"/>
                  <a:pt x="136714" y="10149"/>
                </a:cubicBezTo>
                <a:cubicBezTo>
                  <a:pt x="133133" y="8955"/>
                  <a:pt x="130744" y="8955"/>
                  <a:pt x="127163" y="8955"/>
                </a:cubicBezTo>
                <a:cubicBezTo>
                  <a:pt x="123580" y="8955"/>
                  <a:pt x="119998" y="8955"/>
                  <a:pt x="116416" y="10149"/>
                </a:cubicBezTo>
                <a:cubicBezTo>
                  <a:pt x="112834" y="11343"/>
                  <a:pt x="110446" y="12537"/>
                  <a:pt x="108058" y="14925"/>
                </a:cubicBezTo>
                <a:cubicBezTo>
                  <a:pt x="105670" y="17313"/>
                  <a:pt x="103282" y="19701"/>
                  <a:pt x="102088" y="23283"/>
                </a:cubicBezTo>
                <a:cubicBezTo>
                  <a:pt x="100894" y="26865"/>
                  <a:pt x="99700" y="29253"/>
                  <a:pt x="99700" y="34029"/>
                </a:cubicBezTo>
                <a:lnTo>
                  <a:pt x="119998" y="34029"/>
                </a:lnTo>
                <a:cubicBezTo>
                  <a:pt x="119998" y="29253"/>
                  <a:pt x="122386" y="26865"/>
                  <a:pt x="125968" y="26865"/>
                </a:cubicBezTo>
                <a:cubicBezTo>
                  <a:pt x="127163" y="26865"/>
                  <a:pt x="128356" y="26865"/>
                  <a:pt x="129550" y="28059"/>
                </a:cubicBezTo>
                <a:lnTo>
                  <a:pt x="131939" y="30448"/>
                </a:lnTo>
                <a:cubicBezTo>
                  <a:pt x="131939" y="31641"/>
                  <a:pt x="133133" y="32835"/>
                  <a:pt x="133133" y="34029"/>
                </a:cubicBezTo>
                <a:cubicBezTo>
                  <a:pt x="133133" y="37611"/>
                  <a:pt x="131939" y="39999"/>
                  <a:pt x="129550" y="41194"/>
                </a:cubicBezTo>
                <a:cubicBezTo>
                  <a:pt x="127163" y="42388"/>
                  <a:pt x="123580" y="42388"/>
                  <a:pt x="119998" y="42388"/>
                </a:cubicBezTo>
                <a:lnTo>
                  <a:pt x="119998" y="57910"/>
                </a:lnTo>
                <a:cubicBezTo>
                  <a:pt x="121192" y="57910"/>
                  <a:pt x="123580" y="57910"/>
                  <a:pt x="125968" y="57910"/>
                </a:cubicBezTo>
                <a:cubicBezTo>
                  <a:pt x="128356" y="57910"/>
                  <a:pt x="130744" y="57910"/>
                  <a:pt x="131939" y="57910"/>
                </a:cubicBezTo>
                <a:cubicBezTo>
                  <a:pt x="133133" y="57910"/>
                  <a:pt x="135520" y="59104"/>
                  <a:pt x="136714" y="60298"/>
                </a:cubicBezTo>
                <a:cubicBezTo>
                  <a:pt x="137909" y="61492"/>
                  <a:pt x="137909" y="62686"/>
                  <a:pt x="137909" y="65074"/>
                </a:cubicBezTo>
                <a:cubicBezTo>
                  <a:pt x="137909" y="67462"/>
                  <a:pt x="136714" y="69850"/>
                  <a:pt x="135520" y="71044"/>
                </a:cubicBezTo>
                <a:cubicBezTo>
                  <a:pt x="134326" y="72238"/>
                  <a:pt x="131939" y="73432"/>
                  <a:pt x="129550" y="73432"/>
                </a:cubicBezTo>
                <a:cubicBezTo>
                  <a:pt x="124774" y="73432"/>
                  <a:pt x="121192" y="71044"/>
                  <a:pt x="119998" y="66268"/>
                </a:cubicBezTo>
                <a:lnTo>
                  <a:pt x="99700" y="66268"/>
                </a:lnTo>
                <a:cubicBezTo>
                  <a:pt x="99700" y="67462"/>
                  <a:pt x="99700" y="69850"/>
                  <a:pt x="100894" y="71044"/>
                </a:cubicBezTo>
                <a:cubicBezTo>
                  <a:pt x="100894" y="72238"/>
                  <a:pt x="102088" y="74626"/>
                  <a:pt x="102088" y="75820"/>
                </a:cubicBezTo>
                <a:cubicBezTo>
                  <a:pt x="103282" y="77014"/>
                  <a:pt x="103282" y="79402"/>
                  <a:pt x="104476" y="80596"/>
                </a:cubicBezTo>
                <a:cubicBezTo>
                  <a:pt x="105670" y="82984"/>
                  <a:pt x="108058" y="85372"/>
                  <a:pt x="110446" y="86566"/>
                </a:cubicBezTo>
                <a:cubicBezTo>
                  <a:pt x="112834" y="87760"/>
                  <a:pt x="116416" y="88954"/>
                  <a:pt x="118804" y="90148"/>
                </a:cubicBezTo>
                <a:cubicBezTo>
                  <a:pt x="121192" y="91342"/>
                  <a:pt x="124774" y="91342"/>
                  <a:pt x="128356" y="91342"/>
                </a:cubicBezTo>
                <a:cubicBezTo>
                  <a:pt x="131939" y="91342"/>
                  <a:pt x="135520" y="91342"/>
                  <a:pt x="139103" y="90148"/>
                </a:cubicBezTo>
                <a:cubicBezTo>
                  <a:pt x="142685" y="88954"/>
                  <a:pt x="146266" y="87760"/>
                  <a:pt x="148655" y="85372"/>
                </a:cubicBezTo>
                <a:cubicBezTo>
                  <a:pt x="151043" y="82984"/>
                  <a:pt x="153431" y="80596"/>
                  <a:pt x="155819" y="77014"/>
                </a:cubicBezTo>
                <a:cubicBezTo>
                  <a:pt x="157013" y="73432"/>
                  <a:pt x="158207" y="71044"/>
                  <a:pt x="158207" y="66268"/>
                </a:cubicBezTo>
                <a:cubicBezTo>
                  <a:pt x="157013" y="63880"/>
                  <a:pt x="157013" y="61492"/>
                  <a:pt x="155819" y="59104"/>
                </a:cubicBezTo>
                <a:moveTo>
                  <a:pt x="69850" y="61492"/>
                </a:moveTo>
                <a:cubicBezTo>
                  <a:pt x="67462" y="65074"/>
                  <a:pt x="65074" y="68656"/>
                  <a:pt x="61492" y="71044"/>
                </a:cubicBezTo>
                <a:cubicBezTo>
                  <a:pt x="57910" y="73432"/>
                  <a:pt x="54328" y="74626"/>
                  <a:pt x="49552" y="74626"/>
                </a:cubicBezTo>
                <a:cubicBezTo>
                  <a:pt x="45970" y="74626"/>
                  <a:pt x="41194" y="73432"/>
                  <a:pt x="38805" y="71044"/>
                </a:cubicBezTo>
                <a:cubicBezTo>
                  <a:pt x="35223" y="68656"/>
                  <a:pt x="32835" y="66268"/>
                  <a:pt x="31642" y="62686"/>
                </a:cubicBezTo>
                <a:cubicBezTo>
                  <a:pt x="30448" y="59104"/>
                  <a:pt x="29253" y="55521"/>
                  <a:pt x="29253" y="50746"/>
                </a:cubicBezTo>
                <a:cubicBezTo>
                  <a:pt x="29253" y="47164"/>
                  <a:pt x="29253" y="44775"/>
                  <a:pt x="30448" y="42388"/>
                </a:cubicBezTo>
                <a:cubicBezTo>
                  <a:pt x="31642" y="39999"/>
                  <a:pt x="32835" y="37611"/>
                  <a:pt x="35223" y="35223"/>
                </a:cubicBezTo>
                <a:cubicBezTo>
                  <a:pt x="37612" y="32835"/>
                  <a:pt x="38805" y="31641"/>
                  <a:pt x="42388" y="30448"/>
                </a:cubicBezTo>
                <a:cubicBezTo>
                  <a:pt x="44775" y="29253"/>
                  <a:pt x="48358" y="28059"/>
                  <a:pt x="50745" y="28059"/>
                </a:cubicBezTo>
                <a:cubicBezTo>
                  <a:pt x="53134" y="28059"/>
                  <a:pt x="56716" y="28059"/>
                  <a:pt x="59104" y="29253"/>
                </a:cubicBezTo>
                <a:cubicBezTo>
                  <a:pt x="61492" y="30448"/>
                  <a:pt x="63880" y="31641"/>
                  <a:pt x="66268" y="34029"/>
                </a:cubicBezTo>
                <a:cubicBezTo>
                  <a:pt x="68656" y="36418"/>
                  <a:pt x="69850" y="38805"/>
                  <a:pt x="71044" y="41194"/>
                </a:cubicBezTo>
                <a:lnTo>
                  <a:pt x="92536" y="41194"/>
                </a:lnTo>
                <a:cubicBezTo>
                  <a:pt x="91342" y="36418"/>
                  <a:pt x="90148" y="32835"/>
                  <a:pt x="87760" y="28059"/>
                </a:cubicBezTo>
                <a:cubicBezTo>
                  <a:pt x="85372" y="24477"/>
                  <a:pt x="82984" y="22089"/>
                  <a:pt x="80596" y="19701"/>
                </a:cubicBezTo>
                <a:cubicBezTo>
                  <a:pt x="78208" y="17313"/>
                  <a:pt x="75820" y="14925"/>
                  <a:pt x="72238" y="13731"/>
                </a:cubicBezTo>
                <a:cubicBezTo>
                  <a:pt x="68656" y="12537"/>
                  <a:pt x="66268" y="11343"/>
                  <a:pt x="62686" y="10149"/>
                </a:cubicBezTo>
                <a:cubicBezTo>
                  <a:pt x="59104" y="8955"/>
                  <a:pt x="55522" y="8955"/>
                  <a:pt x="51940" y="8955"/>
                </a:cubicBezTo>
                <a:cubicBezTo>
                  <a:pt x="44775" y="8955"/>
                  <a:pt x="37612" y="11343"/>
                  <a:pt x="30448" y="14925"/>
                </a:cubicBezTo>
                <a:cubicBezTo>
                  <a:pt x="24477" y="18507"/>
                  <a:pt x="18507" y="23283"/>
                  <a:pt x="14925" y="29253"/>
                </a:cubicBezTo>
                <a:cubicBezTo>
                  <a:pt x="11343" y="35223"/>
                  <a:pt x="8955" y="42388"/>
                  <a:pt x="8955" y="49551"/>
                </a:cubicBezTo>
                <a:cubicBezTo>
                  <a:pt x="8955" y="56716"/>
                  <a:pt x="11343" y="63880"/>
                  <a:pt x="14925" y="71044"/>
                </a:cubicBezTo>
                <a:cubicBezTo>
                  <a:pt x="18507" y="77014"/>
                  <a:pt x="23283" y="81790"/>
                  <a:pt x="30448" y="86566"/>
                </a:cubicBezTo>
                <a:cubicBezTo>
                  <a:pt x="37612" y="91342"/>
                  <a:pt x="43582" y="92536"/>
                  <a:pt x="51940" y="92536"/>
                </a:cubicBezTo>
                <a:cubicBezTo>
                  <a:pt x="56716" y="92536"/>
                  <a:pt x="61492" y="91342"/>
                  <a:pt x="65074" y="90148"/>
                </a:cubicBezTo>
                <a:cubicBezTo>
                  <a:pt x="69850" y="88954"/>
                  <a:pt x="73432" y="86566"/>
                  <a:pt x="77014" y="84178"/>
                </a:cubicBezTo>
                <a:cubicBezTo>
                  <a:pt x="80596" y="81790"/>
                  <a:pt x="84178" y="78208"/>
                  <a:pt x="86566" y="74626"/>
                </a:cubicBezTo>
                <a:cubicBezTo>
                  <a:pt x="88954" y="71044"/>
                  <a:pt x="91342" y="66268"/>
                  <a:pt x="92536" y="61492"/>
                </a:cubicBezTo>
                <a:lnTo>
                  <a:pt x="69850" y="61492"/>
                </a:lnTo>
                <a:close/>
              </a:path>
            </a:pathLst>
          </a:custGeom>
          <a:solidFill>
            <a:srgbClr val="73A95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" name="Freeform: Shape 683">
            <a:extLst>
              <a:ext uri="{FF2B5EF4-FFF2-40B4-BE49-F238E27FC236}">
                <a16:creationId xmlns:a16="http://schemas.microsoft.com/office/drawing/2014/main" xmlns="" id="{457C2A8D-5657-47C1-ABCC-BC504959E281}"/>
              </a:ext>
            </a:extLst>
          </p:cNvPr>
          <p:cNvSpPr/>
          <p:nvPr/>
        </p:nvSpPr>
        <p:spPr>
          <a:xfrm>
            <a:off x="6262684" y="4219529"/>
            <a:ext cx="1021406" cy="410910"/>
          </a:xfrm>
          <a:custGeom>
            <a:avLst/>
            <a:gdLst>
              <a:gd name="connsiteX0" fmla="*/ 828047 w 1038790"/>
              <a:gd name="connsiteY0" fmla="*/ 412531 h 417904"/>
              <a:gd name="connsiteX1" fmla="*/ 210743 w 1038790"/>
              <a:gd name="connsiteY1" fmla="*/ 412531 h 417904"/>
              <a:gd name="connsiteX2" fmla="*/ 8955 w 1038790"/>
              <a:gd name="connsiteY2" fmla="*/ 210743 h 417904"/>
              <a:gd name="connsiteX3" fmla="*/ 210743 w 1038790"/>
              <a:gd name="connsiteY3" fmla="*/ 8955 h 417904"/>
              <a:gd name="connsiteX4" fmla="*/ 828047 w 1038790"/>
              <a:gd name="connsiteY4" fmla="*/ 8955 h 417904"/>
              <a:gd name="connsiteX5" fmla="*/ 1029835 w 1038790"/>
              <a:gd name="connsiteY5" fmla="*/ 210743 h 417904"/>
              <a:gd name="connsiteX6" fmla="*/ 828047 w 1038790"/>
              <a:gd name="connsiteY6" fmla="*/ 412531 h 41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8790" h="417904">
                <a:moveTo>
                  <a:pt x="828047" y="412531"/>
                </a:moveTo>
                <a:lnTo>
                  <a:pt x="210743" y="412531"/>
                </a:lnTo>
                <a:cubicBezTo>
                  <a:pt x="99700" y="412531"/>
                  <a:pt x="8955" y="321786"/>
                  <a:pt x="8955" y="210743"/>
                </a:cubicBezTo>
                <a:cubicBezTo>
                  <a:pt x="8955" y="99700"/>
                  <a:pt x="99700" y="8955"/>
                  <a:pt x="210743" y="8955"/>
                </a:cubicBezTo>
                <a:lnTo>
                  <a:pt x="828047" y="8955"/>
                </a:lnTo>
                <a:cubicBezTo>
                  <a:pt x="939090" y="8955"/>
                  <a:pt x="1029835" y="99700"/>
                  <a:pt x="1029835" y="210743"/>
                </a:cubicBezTo>
                <a:cubicBezTo>
                  <a:pt x="1031029" y="321786"/>
                  <a:pt x="939090" y="412531"/>
                  <a:pt x="828047" y="412531"/>
                </a:cubicBezTo>
              </a:path>
            </a:pathLst>
          </a:custGeom>
          <a:solidFill>
            <a:srgbClr val="629241"/>
          </a:solidFill>
          <a:ln w="6667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w="50800" h="25400"/>
          </a:sp3d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" name="Freeform: Shape 724">
            <a:extLst>
              <a:ext uri="{FF2B5EF4-FFF2-40B4-BE49-F238E27FC236}">
                <a16:creationId xmlns:a16="http://schemas.microsoft.com/office/drawing/2014/main" xmlns="" id="{FB92E1B9-3FCE-4317-B1E3-41EE46DA775A}"/>
              </a:ext>
            </a:extLst>
          </p:cNvPr>
          <p:cNvSpPr/>
          <p:nvPr/>
        </p:nvSpPr>
        <p:spPr>
          <a:xfrm>
            <a:off x="6537408" y="4265318"/>
            <a:ext cx="469612" cy="117403"/>
          </a:xfrm>
          <a:custGeom>
            <a:avLst/>
            <a:gdLst>
              <a:gd name="connsiteX0" fmla="*/ 466261 w 477604"/>
              <a:gd name="connsiteY0" fmla="*/ 47163 h 119401"/>
              <a:gd name="connsiteX1" fmla="*/ 459097 w 477604"/>
              <a:gd name="connsiteY1" fmla="*/ 31641 h 119401"/>
              <a:gd name="connsiteX2" fmla="*/ 448351 w 477604"/>
              <a:gd name="connsiteY2" fmla="*/ 18507 h 119401"/>
              <a:gd name="connsiteX3" fmla="*/ 435217 w 477604"/>
              <a:gd name="connsiteY3" fmla="*/ 8955 h 119401"/>
              <a:gd name="connsiteX4" fmla="*/ 435217 w 477604"/>
              <a:gd name="connsiteY4" fmla="*/ 23283 h 119401"/>
              <a:gd name="connsiteX5" fmla="*/ 447157 w 477604"/>
              <a:gd name="connsiteY5" fmla="*/ 35223 h 119401"/>
              <a:gd name="connsiteX6" fmla="*/ 454321 w 477604"/>
              <a:gd name="connsiteY6" fmla="*/ 48357 h 119401"/>
              <a:gd name="connsiteX7" fmla="*/ 456709 w 477604"/>
              <a:gd name="connsiteY7" fmla="*/ 63880 h 119401"/>
              <a:gd name="connsiteX8" fmla="*/ 455515 w 477604"/>
              <a:gd name="connsiteY8" fmla="*/ 75820 h 119401"/>
              <a:gd name="connsiteX9" fmla="*/ 451933 w 477604"/>
              <a:gd name="connsiteY9" fmla="*/ 85372 h 119401"/>
              <a:gd name="connsiteX10" fmla="*/ 445963 w 477604"/>
              <a:gd name="connsiteY10" fmla="*/ 94924 h 119401"/>
              <a:gd name="connsiteX11" fmla="*/ 437605 w 477604"/>
              <a:gd name="connsiteY11" fmla="*/ 103282 h 119401"/>
              <a:gd name="connsiteX12" fmla="*/ 437605 w 477604"/>
              <a:gd name="connsiteY12" fmla="*/ 117610 h 119401"/>
              <a:gd name="connsiteX13" fmla="*/ 454321 w 477604"/>
              <a:gd name="connsiteY13" fmla="*/ 104476 h 119401"/>
              <a:gd name="connsiteX14" fmla="*/ 465067 w 477604"/>
              <a:gd name="connsiteY14" fmla="*/ 85372 h 119401"/>
              <a:gd name="connsiteX15" fmla="*/ 468650 w 477604"/>
              <a:gd name="connsiteY15" fmla="*/ 63880 h 119401"/>
              <a:gd name="connsiteX16" fmla="*/ 466261 w 477604"/>
              <a:gd name="connsiteY16" fmla="*/ 47163 h 119401"/>
              <a:gd name="connsiteX17" fmla="*/ 413725 w 477604"/>
              <a:gd name="connsiteY17" fmla="*/ 49551 h 119401"/>
              <a:gd name="connsiteX18" fmla="*/ 401785 w 477604"/>
              <a:gd name="connsiteY18" fmla="*/ 54327 h 119401"/>
              <a:gd name="connsiteX19" fmla="*/ 393427 w 477604"/>
              <a:gd name="connsiteY19" fmla="*/ 51940 h 119401"/>
              <a:gd name="connsiteX20" fmla="*/ 387457 w 477604"/>
              <a:gd name="connsiteY20" fmla="*/ 44775 h 119401"/>
              <a:gd name="connsiteX21" fmla="*/ 385069 w 477604"/>
              <a:gd name="connsiteY21" fmla="*/ 36417 h 119401"/>
              <a:gd name="connsiteX22" fmla="*/ 386263 w 477604"/>
              <a:gd name="connsiteY22" fmla="*/ 30447 h 119401"/>
              <a:gd name="connsiteX23" fmla="*/ 389845 w 477604"/>
              <a:gd name="connsiteY23" fmla="*/ 24477 h 119401"/>
              <a:gd name="connsiteX24" fmla="*/ 394621 w 477604"/>
              <a:gd name="connsiteY24" fmla="*/ 20895 h 119401"/>
              <a:gd name="connsiteX25" fmla="*/ 400591 w 477604"/>
              <a:gd name="connsiteY25" fmla="*/ 19701 h 119401"/>
              <a:gd name="connsiteX26" fmla="*/ 408949 w 477604"/>
              <a:gd name="connsiteY26" fmla="*/ 22089 h 119401"/>
              <a:gd name="connsiteX27" fmla="*/ 414919 w 477604"/>
              <a:gd name="connsiteY27" fmla="*/ 29253 h 119401"/>
              <a:gd name="connsiteX28" fmla="*/ 417307 w 477604"/>
              <a:gd name="connsiteY28" fmla="*/ 37611 h 119401"/>
              <a:gd name="connsiteX29" fmla="*/ 413725 w 477604"/>
              <a:gd name="connsiteY29" fmla="*/ 49551 h 119401"/>
              <a:gd name="connsiteX30" fmla="*/ 426859 w 477604"/>
              <a:gd name="connsiteY30" fmla="*/ 25671 h 119401"/>
              <a:gd name="connsiteX31" fmla="*/ 420889 w 477604"/>
              <a:gd name="connsiteY31" fmla="*/ 17313 h 119401"/>
              <a:gd name="connsiteX32" fmla="*/ 412531 w 477604"/>
              <a:gd name="connsiteY32" fmla="*/ 11343 h 119401"/>
              <a:gd name="connsiteX33" fmla="*/ 401785 w 477604"/>
              <a:gd name="connsiteY33" fmla="*/ 8955 h 119401"/>
              <a:gd name="connsiteX34" fmla="*/ 391039 w 477604"/>
              <a:gd name="connsiteY34" fmla="*/ 11343 h 119401"/>
              <a:gd name="connsiteX35" fmla="*/ 382681 w 477604"/>
              <a:gd name="connsiteY35" fmla="*/ 17313 h 119401"/>
              <a:gd name="connsiteX36" fmla="*/ 376711 w 477604"/>
              <a:gd name="connsiteY36" fmla="*/ 26865 h 119401"/>
              <a:gd name="connsiteX37" fmla="*/ 374323 w 477604"/>
              <a:gd name="connsiteY37" fmla="*/ 37611 h 119401"/>
              <a:gd name="connsiteX38" fmla="*/ 377905 w 477604"/>
              <a:gd name="connsiteY38" fmla="*/ 50746 h 119401"/>
              <a:gd name="connsiteX39" fmla="*/ 387457 w 477604"/>
              <a:gd name="connsiteY39" fmla="*/ 60297 h 119401"/>
              <a:gd name="connsiteX40" fmla="*/ 400591 w 477604"/>
              <a:gd name="connsiteY40" fmla="*/ 63880 h 119401"/>
              <a:gd name="connsiteX41" fmla="*/ 405367 w 477604"/>
              <a:gd name="connsiteY41" fmla="*/ 63880 h 119401"/>
              <a:gd name="connsiteX42" fmla="*/ 388651 w 477604"/>
              <a:gd name="connsiteY42" fmla="*/ 90148 h 119401"/>
              <a:gd name="connsiteX43" fmla="*/ 401785 w 477604"/>
              <a:gd name="connsiteY43" fmla="*/ 90148 h 119401"/>
              <a:gd name="connsiteX44" fmla="*/ 424471 w 477604"/>
              <a:gd name="connsiteY44" fmla="*/ 55521 h 119401"/>
              <a:gd name="connsiteX45" fmla="*/ 430441 w 477604"/>
              <a:gd name="connsiteY45" fmla="*/ 36417 h 119401"/>
              <a:gd name="connsiteX46" fmla="*/ 426859 w 477604"/>
              <a:gd name="connsiteY46" fmla="*/ 25671 h 119401"/>
              <a:gd name="connsiteX47" fmla="*/ 365964 w 477604"/>
              <a:gd name="connsiteY47" fmla="*/ 23283 h 119401"/>
              <a:gd name="connsiteX48" fmla="*/ 358800 w 477604"/>
              <a:gd name="connsiteY48" fmla="*/ 17313 h 119401"/>
              <a:gd name="connsiteX49" fmla="*/ 346860 w 477604"/>
              <a:gd name="connsiteY49" fmla="*/ 11343 h 119401"/>
              <a:gd name="connsiteX50" fmla="*/ 333726 w 477604"/>
              <a:gd name="connsiteY50" fmla="*/ 8955 h 119401"/>
              <a:gd name="connsiteX51" fmla="*/ 318204 w 477604"/>
              <a:gd name="connsiteY51" fmla="*/ 12537 h 119401"/>
              <a:gd name="connsiteX52" fmla="*/ 305070 w 477604"/>
              <a:gd name="connsiteY52" fmla="*/ 20895 h 119401"/>
              <a:gd name="connsiteX53" fmla="*/ 296712 w 477604"/>
              <a:gd name="connsiteY53" fmla="*/ 34029 h 119401"/>
              <a:gd name="connsiteX54" fmla="*/ 293130 w 477604"/>
              <a:gd name="connsiteY54" fmla="*/ 49551 h 119401"/>
              <a:gd name="connsiteX55" fmla="*/ 296712 w 477604"/>
              <a:gd name="connsiteY55" fmla="*/ 65073 h 119401"/>
              <a:gd name="connsiteX56" fmla="*/ 305070 w 477604"/>
              <a:gd name="connsiteY56" fmla="*/ 78208 h 119401"/>
              <a:gd name="connsiteX57" fmla="*/ 318204 w 477604"/>
              <a:gd name="connsiteY57" fmla="*/ 87760 h 119401"/>
              <a:gd name="connsiteX58" fmla="*/ 333726 w 477604"/>
              <a:gd name="connsiteY58" fmla="*/ 91342 h 119401"/>
              <a:gd name="connsiteX59" fmla="*/ 348054 w 477604"/>
              <a:gd name="connsiteY59" fmla="*/ 88954 h 119401"/>
              <a:gd name="connsiteX60" fmla="*/ 359994 w 477604"/>
              <a:gd name="connsiteY60" fmla="*/ 81790 h 119401"/>
              <a:gd name="connsiteX61" fmla="*/ 369546 w 477604"/>
              <a:gd name="connsiteY61" fmla="*/ 71043 h 119401"/>
              <a:gd name="connsiteX62" fmla="*/ 355218 w 477604"/>
              <a:gd name="connsiteY62" fmla="*/ 71043 h 119401"/>
              <a:gd name="connsiteX63" fmla="*/ 349248 w 477604"/>
              <a:gd name="connsiteY63" fmla="*/ 77014 h 119401"/>
              <a:gd name="connsiteX64" fmla="*/ 342084 w 477604"/>
              <a:gd name="connsiteY64" fmla="*/ 80596 h 119401"/>
              <a:gd name="connsiteX65" fmla="*/ 333726 w 477604"/>
              <a:gd name="connsiteY65" fmla="*/ 81790 h 119401"/>
              <a:gd name="connsiteX66" fmla="*/ 319398 w 477604"/>
              <a:gd name="connsiteY66" fmla="*/ 77014 h 119401"/>
              <a:gd name="connsiteX67" fmla="*/ 308652 w 477604"/>
              <a:gd name="connsiteY67" fmla="*/ 65073 h 119401"/>
              <a:gd name="connsiteX68" fmla="*/ 305070 w 477604"/>
              <a:gd name="connsiteY68" fmla="*/ 49551 h 119401"/>
              <a:gd name="connsiteX69" fmla="*/ 308652 w 477604"/>
              <a:gd name="connsiteY69" fmla="*/ 34029 h 119401"/>
              <a:gd name="connsiteX70" fmla="*/ 319398 w 477604"/>
              <a:gd name="connsiteY70" fmla="*/ 23283 h 119401"/>
              <a:gd name="connsiteX71" fmla="*/ 334920 w 477604"/>
              <a:gd name="connsiteY71" fmla="*/ 19701 h 119401"/>
              <a:gd name="connsiteX72" fmla="*/ 342084 w 477604"/>
              <a:gd name="connsiteY72" fmla="*/ 20895 h 119401"/>
              <a:gd name="connsiteX73" fmla="*/ 348054 w 477604"/>
              <a:gd name="connsiteY73" fmla="*/ 23283 h 119401"/>
              <a:gd name="connsiteX74" fmla="*/ 352830 w 477604"/>
              <a:gd name="connsiteY74" fmla="*/ 26865 h 119401"/>
              <a:gd name="connsiteX75" fmla="*/ 357606 w 477604"/>
              <a:gd name="connsiteY75" fmla="*/ 31641 h 119401"/>
              <a:gd name="connsiteX76" fmla="*/ 371935 w 477604"/>
              <a:gd name="connsiteY76" fmla="*/ 31641 h 119401"/>
              <a:gd name="connsiteX77" fmla="*/ 365964 w 477604"/>
              <a:gd name="connsiteY77" fmla="*/ 23283 h 119401"/>
              <a:gd name="connsiteX78" fmla="*/ 290742 w 477604"/>
              <a:gd name="connsiteY78" fmla="*/ 53133 h 119401"/>
              <a:gd name="connsiteX79" fmla="*/ 260892 w 477604"/>
              <a:gd name="connsiteY79" fmla="*/ 53133 h 119401"/>
              <a:gd name="connsiteX80" fmla="*/ 260892 w 477604"/>
              <a:gd name="connsiteY80" fmla="*/ 63880 h 119401"/>
              <a:gd name="connsiteX81" fmla="*/ 290742 w 477604"/>
              <a:gd name="connsiteY81" fmla="*/ 63880 h 119401"/>
              <a:gd name="connsiteX82" fmla="*/ 290742 w 477604"/>
              <a:gd name="connsiteY82" fmla="*/ 53133 h 119401"/>
              <a:gd name="connsiteX83" fmla="*/ 244175 w 477604"/>
              <a:gd name="connsiteY83" fmla="*/ 71043 h 119401"/>
              <a:gd name="connsiteX84" fmla="*/ 237011 w 477604"/>
              <a:gd name="connsiteY84" fmla="*/ 78208 h 119401"/>
              <a:gd name="connsiteX85" fmla="*/ 226265 w 477604"/>
              <a:gd name="connsiteY85" fmla="*/ 80596 h 119401"/>
              <a:gd name="connsiteX86" fmla="*/ 215519 w 477604"/>
              <a:gd name="connsiteY86" fmla="*/ 78208 h 119401"/>
              <a:gd name="connsiteX87" fmla="*/ 208355 w 477604"/>
              <a:gd name="connsiteY87" fmla="*/ 69850 h 119401"/>
              <a:gd name="connsiteX88" fmla="*/ 205967 w 477604"/>
              <a:gd name="connsiteY88" fmla="*/ 59103 h 119401"/>
              <a:gd name="connsiteX89" fmla="*/ 208355 w 477604"/>
              <a:gd name="connsiteY89" fmla="*/ 48357 h 119401"/>
              <a:gd name="connsiteX90" fmla="*/ 215519 w 477604"/>
              <a:gd name="connsiteY90" fmla="*/ 39999 h 119401"/>
              <a:gd name="connsiteX91" fmla="*/ 226265 w 477604"/>
              <a:gd name="connsiteY91" fmla="*/ 37611 h 119401"/>
              <a:gd name="connsiteX92" fmla="*/ 234623 w 477604"/>
              <a:gd name="connsiteY92" fmla="*/ 38805 h 119401"/>
              <a:gd name="connsiteX93" fmla="*/ 240593 w 477604"/>
              <a:gd name="connsiteY93" fmla="*/ 43581 h 119401"/>
              <a:gd name="connsiteX94" fmla="*/ 245369 w 477604"/>
              <a:gd name="connsiteY94" fmla="*/ 50746 h 119401"/>
              <a:gd name="connsiteX95" fmla="*/ 246563 w 477604"/>
              <a:gd name="connsiteY95" fmla="*/ 59103 h 119401"/>
              <a:gd name="connsiteX96" fmla="*/ 244175 w 477604"/>
              <a:gd name="connsiteY96" fmla="*/ 71043 h 119401"/>
              <a:gd name="connsiteX97" fmla="*/ 253727 w 477604"/>
              <a:gd name="connsiteY97" fmla="*/ 44775 h 119401"/>
              <a:gd name="connsiteX98" fmla="*/ 242981 w 477604"/>
              <a:gd name="connsiteY98" fmla="*/ 32835 h 119401"/>
              <a:gd name="connsiteX99" fmla="*/ 227459 w 477604"/>
              <a:gd name="connsiteY99" fmla="*/ 28059 h 119401"/>
              <a:gd name="connsiteX100" fmla="*/ 219101 w 477604"/>
              <a:gd name="connsiteY100" fmla="*/ 29253 h 119401"/>
              <a:gd name="connsiteX101" fmla="*/ 211937 w 477604"/>
              <a:gd name="connsiteY101" fmla="*/ 32835 h 119401"/>
              <a:gd name="connsiteX102" fmla="*/ 205967 w 477604"/>
              <a:gd name="connsiteY102" fmla="*/ 38805 h 119401"/>
              <a:gd name="connsiteX103" fmla="*/ 205967 w 477604"/>
              <a:gd name="connsiteY103" fmla="*/ 38805 h 119401"/>
              <a:gd name="connsiteX104" fmla="*/ 205967 w 477604"/>
              <a:gd name="connsiteY104" fmla="*/ 10149 h 119401"/>
              <a:gd name="connsiteX105" fmla="*/ 195221 w 477604"/>
              <a:gd name="connsiteY105" fmla="*/ 10149 h 119401"/>
              <a:gd name="connsiteX106" fmla="*/ 195221 w 477604"/>
              <a:gd name="connsiteY106" fmla="*/ 90148 h 119401"/>
              <a:gd name="connsiteX107" fmla="*/ 205967 w 477604"/>
              <a:gd name="connsiteY107" fmla="*/ 90148 h 119401"/>
              <a:gd name="connsiteX108" fmla="*/ 205967 w 477604"/>
              <a:gd name="connsiteY108" fmla="*/ 81790 h 119401"/>
              <a:gd name="connsiteX109" fmla="*/ 205967 w 477604"/>
              <a:gd name="connsiteY109" fmla="*/ 81790 h 119401"/>
              <a:gd name="connsiteX110" fmla="*/ 211937 w 477604"/>
              <a:gd name="connsiteY110" fmla="*/ 87760 h 119401"/>
              <a:gd name="connsiteX111" fmla="*/ 219101 w 477604"/>
              <a:gd name="connsiteY111" fmla="*/ 91342 h 119401"/>
              <a:gd name="connsiteX112" fmla="*/ 227459 w 477604"/>
              <a:gd name="connsiteY112" fmla="*/ 92536 h 119401"/>
              <a:gd name="connsiteX113" fmla="*/ 239399 w 477604"/>
              <a:gd name="connsiteY113" fmla="*/ 90148 h 119401"/>
              <a:gd name="connsiteX114" fmla="*/ 248951 w 477604"/>
              <a:gd name="connsiteY114" fmla="*/ 82984 h 119401"/>
              <a:gd name="connsiteX115" fmla="*/ 254922 w 477604"/>
              <a:gd name="connsiteY115" fmla="*/ 73432 h 119401"/>
              <a:gd name="connsiteX116" fmla="*/ 257309 w 477604"/>
              <a:gd name="connsiteY116" fmla="*/ 61492 h 119401"/>
              <a:gd name="connsiteX117" fmla="*/ 253727 w 477604"/>
              <a:gd name="connsiteY117" fmla="*/ 44775 h 119401"/>
              <a:gd name="connsiteX118" fmla="*/ 183281 w 477604"/>
              <a:gd name="connsiteY118" fmla="*/ 49551 h 119401"/>
              <a:gd name="connsiteX119" fmla="*/ 173729 w 477604"/>
              <a:gd name="connsiteY119" fmla="*/ 39999 h 119401"/>
              <a:gd name="connsiteX120" fmla="*/ 159401 w 477604"/>
              <a:gd name="connsiteY120" fmla="*/ 36417 h 119401"/>
              <a:gd name="connsiteX121" fmla="*/ 148654 w 477604"/>
              <a:gd name="connsiteY121" fmla="*/ 39999 h 119401"/>
              <a:gd name="connsiteX122" fmla="*/ 152236 w 477604"/>
              <a:gd name="connsiteY122" fmla="*/ 22089 h 119401"/>
              <a:gd name="connsiteX123" fmla="*/ 179699 w 477604"/>
              <a:gd name="connsiteY123" fmla="*/ 22089 h 119401"/>
              <a:gd name="connsiteX124" fmla="*/ 179699 w 477604"/>
              <a:gd name="connsiteY124" fmla="*/ 11343 h 119401"/>
              <a:gd name="connsiteX125" fmla="*/ 143878 w 477604"/>
              <a:gd name="connsiteY125" fmla="*/ 11343 h 119401"/>
              <a:gd name="connsiteX126" fmla="*/ 136714 w 477604"/>
              <a:gd name="connsiteY126" fmla="*/ 51940 h 119401"/>
              <a:gd name="connsiteX127" fmla="*/ 146266 w 477604"/>
              <a:gd name="connsiteY127" fmla="*/ 54327 h 119401"/>
              <a:gd name="connsiteX128" fmla="*/ 160594 w 477604"/>
              <a:gd name="connsiteY128" fmla="*/ 45970 h 119401"/>
              <a:gd name="connsiteX129" fmla="*/ 167758 w 477604"/>
              <a:gd name="connsiteY129" fmla="*/ 47163 h 119401"/>
              <a:gd name="connsiteX130" fmla="*/ 172534 w 477604"/>
              <a:gd name="connsiteY130" fmla="*/ 51940 h 119401"/>
              <a:gd name="connsiteX131" fmla="*/ 174923 w 477604"/>
              <a:gd name="connsiteY131" fmla="*/ 57910 h 119401"/>
              <a:gd name="connsiteX132" fmla="*/ 176117 w 477604"/>
              <a:gd name="connsiteY132" fmla="*/ 65073 h 119401"/>
              <a:gd name="connsiteX133" fmla="*/ 174923 w 477604"/>
              <a:gd name="connsiteY133" fmla="*/ 71043 h 119401"/>
              <a:gd name="connsiteX134" fmla="*/ 171341 w 477604"/>
              <a:gd name="connsiteY134" fmla="*/ 77014 h 119401"/>
              <a:gd name="connsiteX135" fmla="*/ 166564 w 477604"/>
              <a:gd name="connsiteY135" fmla="*/ 80596 h 119401"/>
              <a:gd name="connsiteX136" fmla="*/ 160594 w 477604"/>
              <a:gd name="connsiteY136" fmla="*/ 81790 h 119401"/>
              <a:gd name="connsiteX137" fmla="*/ 149848 w 477604"/>
              <a:gd name="connsiteY137" fmla="*/ 77014 h 119401"/>
              <a:gd name="connsiteX138" fmla="*/ 143878 w 477604"/>
              <a:gd name="connsiteY138" fmla="*/ 66268 h 119401"/>
              <a:gd name="connsiteX139" fmla="*/ 133132 w 477604"/>
              <a:gd name="connsiteY139" fmla="*/ 66268 h 119401"/>
              <a:gd name="connsiteX140" fmla="*/ 137908 w 477604"/>
              <a:gd name="connsiteY140" fmla="*/ 79402 h 119401"/>
              <a:gd name="connsiteX141" fmla="*/ 147461 w 477604"/>
              <a:gd name="connsiteY141" fmla="*/ 88954 h 119401"/>
              <a:gd name="connsiteX142" fmla="*/ 160594 w 477604"/>
              <a:gd name="connsiteY142" fmla="*/ 92536 h 119401"/>
              <a:gd name="connsiteX143" fmla="*/ 171341 w 477604"/>
              <a:gd name="connsiteY143" fmla="*/ 90148 h 119401"/>
              <a:gd name="connsiteX144" fmla="*/ 179699 w 477604"/>
              <a:gd name="connsiteY144" fmla="*/ 84178 h 119401"/>
              <a:gd name="connsiteX145" fmla="*/ 185669 w 477604"/>
              <a:gd name="connsiteY145" fmla="*/ 74626 h 119401"/>
              <a:gd name="connsiteX146" fmla="*/ 188057 w 477604"/>
              <a:gd name="connsiteY146" fmla="*/ 63880 h 119401"/>
              <a:gd name="connsiteX147" fmla="*/ 183281 w 477604"/>
              <a:gd name="connsiteY147" fmla="*/ 49551 h 119401"/>
              <a:gd name="connsiteX148" fmla="*/ 122386 w 477604"/>
              <a:gd name="connsiteY148" fmla="*/ 23283 h 119401"/>
              <a:gd name="connsiteX149" fmla="*/ 115222 w 477604"/>
              <a:gd name="connsiteY149" fmla="*/ 17313 h 119401"/>
              <a:gd name="connsiteX150" fmla="*/ 103282 w 477604"/>
              <a:gd name="connsiteY150" fmla="*/ 11343 h 119401"/>
              <a:gd name="connsiteX151" fmla="*/ 90148 w 477604"/>
              <a:gd name="connsiteY151" fmla="*/ 8955 h 119401"/>
              <a:gd name="connsiteX152" fmla="*/ 74626 w 477604"/>
              <a:gd name="connsiteY152" fmla="*/ 12537 h 119401"/>
              <a:gd name="connsiteX153" fmla="*/ 61492 w 477604"/>
              <a:gd name="connsiteY153" fmla="*/ 20895 h 119401"/>
              <a:gd name="connsiteX154" fmla="*/ 53133 w 477604"/>
              <a:gd name="connsiteY154" fmla="*/ 34029 h 119401"/>
              <a:gd name="connsiteX155" fmla="*/ 49551 w 477604"/>
              <a:gd name="connsiteY155" fmla="*/ 49551 h 119401"/>
              <a:gd name="connsiteX156" fmla="*/ 53133 w 477604"/>
              <a:gd name="connsiteY156" fmla="*/ 65073 h 119401"/>
              <a:gd name="connsiteX157" fmla="*/ 61492 w 477604"/>
              <a:gd name="connsiteY157" fmla="*/ 78208 h 119401"/>
              <a:gd name="connsiteX158" fmla="*/ 74626 w 477604"/>
              <a:gd name="connsiteY158" fmla="*/ 87760 h 119401"/>
              <a:gd name="connsiteX159" fmla="*/ 90148 w 477604"/>
              <a:gd name="connsiteY159" fmla="*/ 91342 h 119401"/>
              <a:gd name="connsiteX160" fmla="*/ 104476 w 477604"/>
              <a:gd name="connsiteY160" fmla="*/ 88954 h 119401"/>
              <a:gd name="connsiteX161" fmla="*/ 116416 w 477604"/>
              <a:gd name="connsiteY161" fmla="*/ 81790 h 119401"/>
              <a:gd name="connsiteX162" fmla="*/ 125968 w 477604"/>
              <a:gd name="connsiteY162" fmla="*/ 71043 h 119401"/>
              <a:gd name="connsiteX163" fmla="*/ 111640 w 477604"/>
              <a:gd name="connsiteY163" fmla="*/ 71043 h 119401"/>
              <a:gd name="connsiteX164" fmla="*/ 105670 w 477604"/>
              <a:gd name="connsiteY164" fmla="*/ 77014 h 119401"/>
              <a:gd name="connsiteX165" fmla="*/ 98506 w 477604"/>
              <a:gd name="connsiteY165" fmla="*/ 80596 h 119401"/>
              <a:gd name="connsiteX166" fmla="*/ 90148 w 477604"/>
              <a:gd name="connsiteY166" fmla="*/ 81790 h 119401"/>
              <a:gd name="connsiteX167" fmla="*/ 75820 w 477604"/>
              <a:gd name="connsiteY167" fmla="*/ 77014 h 119401"/>
              <a:gd name="connsiteX168" fmla="*/ 65073 w 477604"/>
              <a:gd name="connsiteY168" fmla="*/ 65073 h 119401"/>
              <a:gd name="connsiteX169" fmla="*/ 61492 w 477604"/>
              <a:gd name="connsiteY169" fmla="*/ 49551 h 119401"/>
              <a:gd name="connsiteX170" fmla="*/ 65073 w 477604"/>
              <a:gd name="connsiteY170" fmla="*/ 34029 h 119401"/>
              <a:gd name="connsiteX171" fmla="*/ 75820 w 477604"/>
              <a:gd name="connsiteY171" fmla="*/ 23283 h 119401"/>
              <a:gd name="connsiteX172" fmla="*/ 91342 w 477604"/>
              <a:gd name="connsiteY172" fmla="*/ 19701 h 119401"/>
              <a:gd name="connsiteX173" fmla="*/ 98506 w 477604"/>
              <a:gd name="connsiteY173" fmla="*/ 20895 h 119401"/>
              <a:gd name="connsiteX174" fmla="*/ 104476 w 477604"/>
              <a:gd name="connsiteY174" fmla="*/ 23283 h 119401"/>
              <a:gd name="connsiteX175" fmla="*/ 109252 w 477604"/>
              <a:gd name="connsiteY175" fmla="*/ 26865 h 119401"/>
              <a:gd name="connsiteX176" fmla="*/ 114028 w 477604"/>
              <a:gd name="connsiteY176" fmla="*/ 31641 h 119401"/>
              <a:gd name="connsiteX177" fmla="*/ 128356 w 477604"/>
              <a:gd name="connsiteY177" fmla="*/ 31641 h 119401"/>
              <a:gd name="connsiteX178" fmla="*/ 122386 w 477604"/>
              <a:gd name="connsiteY178" fmla="*/ 23283 h 119401"/>
              <a:gd name="connsiteX179" fmla="*/ 42387 w 477604"/>
              <a:gd name="connsiteY179" fmla="*/ 104476 h 119401"/>
              <a:gd name="connsiteX180" fmla="*/ 30447 w 477604"/>
              <a:gd name="connsiteY180" fmla="*/ 92536 h 119401"/>
              <a:gd name="connsiteX181" fmla="*/ 23283 w 477604"/>
              <a:gd name="connsiteY181" fmla="*/ 79402 h 119401"/>
              <a:gd name="connsiteX182" fmla="*/ 20895 w 477604"/>
              <a:gd name="connsiteY182" fmla="*/ 63880 h 119401"/>
              <a:gd name="connsiteX183" fmla="*/ 22089 w 477604"/>
              <a:gd name="connsiteY183" fmla="*/ 51940 h 119401"/>
              <a:gd name="connsiteX184" fmla="*/ 25671 w 477604"/>
              <a:gd name="connsiteY184" fmla="*/ 42387 h 119401"/>
              <a:gd name="connsiteX185" fmla="*/ 31641 w 477604"/>
              <a:gd name="connsiteY185" fmla="*/ 32835 h 119401"/>
              <a:gd name="connsiteX186" fmla="*/ 39999 w 477604"/>
              <a:gd name="connsiteY186" fmla="*/ 24477 h 119401"/>
              <a:gd name="connsiteX187" fmla="*/ 39999 w 477604"/>
              <a:gd name="connsiteY187" fmla="*/ 10149 h 119401"/>
              <a:gd name="connsiteX188" fmla="*/ 26865 w 477604"/>
              <a:gd name="connsiteY188" fmla="*/ 19701 h 119401"/>
              <a:gd name="connsiteX189" fmla="*/ 17313 w 477604"/>
              <a:gd name="connsiteY189" fmla="*/ 32835 h 119401"/>
              <a:gd name="connsiteX190" fmla="*/ 11343 w 477604"/>
              <a:gd name="connsiteY190" fmla="*/ 48357 h 119401"/>
              <a:gd name="connsiteX191" fmla="*/ 8955 w 477604"/>
              <a:gd name="connsiteY191" fmla="*/ 63880 h 119401"/>
              <a:gd name="connsiteX192" fmla="*/ 11343 w 477604"/>
              <a:gd name="connsiteY192" fmla="*/ 80596 h 119401"/>
              <a:gd name="connsiteX193" fmla="*/ 18507 w 477604"/>
              <a:gd name="connsiteY193" fmla="*/ 96118 h 119401"/>
              <a:gd name="connsiteX194" fmla="*/ 29253 w 477604"/>
              <a:gd name="connsiteY194" fmla="*/ 109252 h 119401"/>
              <a:gd name="connsiteX195" fmla="*/ 41193 w 477604"/>
              <a:gd name="connsiteY195" fmla="*/ 117610 h 119401"/>
              <a:gd name="connsiteX196" fmla="*/ 41193 w 477604"/>
              <a:gd name="connsiteY196" fmla="*/ 104476 h 11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477604" h="119401">
                <a:moveTo>
                  <a:pt x="466261" y="47163"/>
                </a:moveTo>
                <a:cubicBezTo>
                  <a:pt x="465067" y="41193"/>
                  <a:pt x="462680" y="36417"/>
                  <a:pt x="459097" y="31641"/>
                </a:cubicBezTo>
                <a:cubicBezTo>
                  <a:pt x="456709" y="26865"/>
                  <a:pt x="453127" y="22089"/>
                  <a:pt x="448351" y="18507"/>
                </a:cubicBezTo>
                <a:cubicBezTo>
                  <a:pt x="444769" y="14925"/>
                  <a:pt x="439993" y="11343"/>
                  <a:pt x="435217" y="8955"/>
                </a:cubicBezTo>
                <a:lnTo>
                  <a:pt x="435217" y="23283"/>
                </a:lnTo>
                <a:cubicBezTo>
                  <a:pt x="439993" y="26865"/>
                  <a:pt x="443575" y="30447"/>
                  <a:pt x="447157" y="35223"/>
                </a:cubicBezTo>
                <a:cubicBezTo>
                  <a:pt x="450739" y="38805"/>
                  <a:pt x="453127" y="43581"/>
                  <a:pt x="454321" y="48357"/>
                </a:cubicBezTo>
                <a:cubicBezTo>
                  <a:pt x="455515" y="53133"/>
                  <a:pt x="456709" y="57910"/>
                  <a:pt x="456709" y="63880"/>
                </a:cubicBezTo>
                <a:cubicBezTo>
                  <a:pt x="456709" y="68656"/>
                  <a:pt x="456709" y="72238"/>
                  <a:pt x="455515" y="75820"/>
                </a:cubicBezTo>
                <a:cubicBezTo>
                  <a:pt x="454321" y="79402"/>
                  <a:pt x="453127" y="82984"/>
                  <a:pt x="451933" y="85372"/>
                </a:cubicBezTo>
                <a:cubicBezTo>
                  <a:pt x="450739" y="88954"/>
                  <a:pt x="448351" y="91342"/>
                  <a:pt x="445963" y="94924"/>
                </a:cubicBezTo>
                <a:cubicBezTo>
                  <a:pt x="443575" y="97312"/>
                  <a:pt x="439993" y="100894"/>
                  <a:pt x="437605" y="103282"/>
                </a:cubicBezTo>
                <a:lnTo>
                  <a:pt x="437605" y="117610"/>
                </a:lnTo>
                <a:cubicBezTo>
                  <a:pt x="443575" y="114028"/>
                  <a:pt x="449545" y="109252"/>
                  <a:pt x="454321" y="104476"/>
                </a:cubicBezTo>
                <a:cubicBezTo>
                  <a:pt x="459097" y="99700"/>
                  <a:pt x="462680" y="92536"/>
                  <a:pt x="465067" y="85372"/>
                </a:cubicBezTo>
                <a:cubicBezTo>
                  <a:pt x="467455" y="78208"/>
                  <a:pt x="468650" y="71043"/>
                  <a:pt x="468650" y="63880"/>
                </a:cubicBezTo>
                <a:cubicBezTo>
                  <a:pt x="468650" y="59103"/>
                  <a:pt x="468650" y="53133"/>
                  <a:pt x="466261" y="47163"/>
                </a:cubicBezTo>
                <a:moveTo>
                  <a:pt x="413725" y="49551"/>
                </a:moveTo>
                <a:cubicBezTo>
                  <a:pt x="410143" y="53133"/>
                  <a:pt x="406561" y="54327"/>
                  <a:pt x="401785" y="54327"/>
                </a:cubicBezTo>
                <a:cubicBezTo>
                  <a:pt x="398203" y="54327"/>
                  <a:pt x="395815" y="53133"/>
                  <a:pt x="393427" y="51940"/>
                </a:cubicBezTo>
                <a:cubicBezTo>
                  <a:pt x="391039" y="50746"/>
                  <a:pt x="388651" y="48357"/>
                  <a:pt x="387457" y="44775"/>
                </a:cubicBezTo>
                <a:cubicBezTo>
                  <a:pt x="386263" y="42387"/>
                  <a:pt x="385069" y="38805"/>
                  <a:pt x="385069" y="36417"/>
                </a:cubicBezTo>
                <a:cubicBezTo>
                  <a:pt x="385069" y="34029"/>
                  <a:pt x="385069" y="31641"/>
                  <a:pt x="386263" y="30447"/>
                </a:cubicBezTo>
                <a:cubicBezTo>
                  <a:pt x="387457" y="28059"/>
                  <a:pt x="388651" y="26865"/>
                  <a:pt x="389845" y="24477"/>
                </a:cubicBezTo>
                <a:cubicBezTo>
                  <a:pt x="391039" y="23283"/>
                  <a:pt x="393427" y="22089"/>
                  <a:pt x="394621" y="20895"/>
                </a:cubicBezTo>
                <a:cubicBezTo>
                  <a:pt x="397009" y="19701"/>
                  <a:pt x="398203" y="19701"/>
                  <a:pt x="400591" y="19701"/>
                </a:cubicBezTo>
                <a:cubicBezTo>
                  <a:pt x="404173" y="19701"/>
                  <a:pt x="406561" y="20895"/>
                  <a:pt x="408949" y="22089"/>
                </a:cubicBezTo>
                <a:cubicBezTo>
                  <a:pt x="411337" y="23283"/>
                  <a:pt x="413725" y="25671"/>
                  <a:pt x="414919" y="29253"/>
                </a:cubicBezTo>
                <a:cubicBezTo>
                  <a:pt x="416113" y="31641"/>
                  <a:pt x="417307" y="35223"/>
                  <a:pt x="417307" y="37611"/>
                </a:cubicBezTo>
                <a:cubicBezTo>
                  <a:pt x="418501" y="42387"/>
                  <a:pt x="416113" y="45970"/>
                  <a:pt x="413725" y="49551"/>
                </a:cubicBezTo>
                <a:moveTo>
                  <a:pt x="426859" y="25671"/>
                </a:moveTo>
                <a:cubicBezTo>
                  <a:pt x="425665" y="22089"/>
                  <a:pt x="423277" y="19701"/>
                  <a:pt x="420889" y="17313"/>
                </a:cubicBezTo>
                <a:cubicBezTo>
                  <a:pt x="418501" y="14925"/>
                  <a:pt x="416113" y="12537"/>
                  <a:pt x="412531" y="11343"/>
                </a:cubicBezTo>
                <a:cubicBezTo>
                  <a:pt x="408949" y="10149"/>
                  <a:pt x="405367" y="8955"/>
                  <a:pt x="401785" y="8955"/>
                </a:cubicBezTo>
                <a:cubicBezTo>
                  <a:pt x="398203" y="8955"/>
                  <a:pt x="394621" y="10149"/>
                  <a:pt x="391039" y="11343"/>
                </a:cubicBezTo>
                <a:cubicBezTo>
                  <a:pt x="387457" y="12537"/>
                  <a:pt x="385069" y="14925"/>
                  <a:pt x="382681" y="17313"/>
                </a:cubicBezTo>
                <a:cubicBezTo>
                  <a:pt x="380293" y="19701"/>
                  <a:pt x="377905" y="23283"/>
                  <a:pt x="376711" y="26865"/>
                </a:cubicBezTo>
                <a:cubicBezTo>
                  <a:pt x="375516" y="30447"/>
                  <a:pt x="374323" y="34029"/>
                  <a:pt x="374323" y="37611"/>
                </a:cubicBezTo>
                <a:cubicBezTo>
                  <a:pt x="374323" y="42387"/>
                  <a:pt x="375516" y="47163"/>
                  <a:pt x="377905" y="50746"/>
                </a:cubicBezTo>
                <a:cubicBezTo>
                  <a:pt x="380293" y="54327"/>
                  <a:pt x="382681" y="57910"/>
                  <a:pt x="387457" y="60297"/>
                </a:cubicBezTo>
                <a:cubicBezTo>
                  <a:pt x="391039" y="62686"/>
                  <a:pt x="395815" y="63880"/>
                  <a:pt x="400591" y="63880"/>
                </a:cubicBezTo>
                <a:cubicBezTo>
                  <a:pt x="401785" y="63880"/>
                  <a:pt x="402979" y="63880"/>
                  <a:pt x="405367" y="63880"/>
                </a:cubicBezTo>
                <a:lnTo>
                  <a:pt x="388651" y="90148"/>
                </a:lnTo>
                <a:lnTo>
                  <a:pt x="401785" y="90148"/>
                </a:lnTo>
                <a:lnTo>
                  <a:pt x="424471" y="55521"/>
                </a:lnTo>
                <a:cubicBezTo>
                  <a:pt x="428053" y="49551"/>
                  <a:pt x="430441" y="42387"/>
                  <a:pt x="430441" y="36417"/>
                </a:cubicBezTo>
                <a:cubicBezTo>
                  <a:pt x="429247" y="32835"/>
                  <a:pt x="428053" y="29253"/>
                  <a:pt x="426859" y="25671"/>
                </a:cubicBezTo>
                <a:moveTo>
                  <a:pt x="365964" y="23283"/>
                </a:moveTo>
                <a:cubicBezTo>
                  <a:pt x="363576" y="20895"/>
                  <a:pt x="361189" y="18507"/>
                  <a:pt x="358800" y="17313"/>
                </a:cubicBezTo>
                <a:cubicBezTo>
                  <a:pt x="355218" y="14925"/>
                  <a:pt x="351636" y="12537"/>
                  <a:pt x="346860" y="11343"/>
                </a:cubicBezTo>
                <a:cubicBezTo>
                  <a:pt x="342084" y="10149"/>
                  <a:pt x="338502" y="8955"/>
                  <a:pt x="333726" y="8955"/>
                </a:cubicBezTo>
                <a:cubicBezTo>
                  <a:pt x="327756" y="8955"/>
                  <a:pt x="322980" y="10149"/>
                  <a:pt x="318204" y="12537"/>
                </a:cubicBezTo>
                <a:cubicBezTo>
                  <a:pt x="313428" y="14925"/>
                  <a:pt x="308652" y="17313"/>
                  <a:pt x="305070" y="20895"/>
                </a:cubicBezTo>
                <a:cubicBezTo>
                  <a:pt x="301488" y="24477"/>
                  <a:pt x="297906" y="29253"/>
                  <a:pt x="296712" y="34029"/>
                </a:cubicBezTo>
                <a:cubicBezTo>
                  <a:pt x="294324" y="38805"/>
                  <a:pt x="293130" y="44775"/>
                  <a:pt x="293130" y="49551"/>
                </a:cubicBezTo>
                <a:cubicBezTo>
                  <a:pt x="293130" y="55521"/>
                  <a:pt x="294324" y="60297"/>
                  <a:pt x="296712" y="65073"/>
                </a:cubicBezTo>
                <a:cubicBezTo>
                  <a:pt x="299100" y="69850"/>
                  <a:pt x="301488" y="74626"/>
                  <a:pt x="305070" y="78208"/>
                </a:cubicBezTo>
                <a:cubicBezTo>
                  <a:pt x="308652" y="81790"/>
                  <a:pt x="313428" y="85372"/>
                  <a:pt x="318204" y="87760"/>
                </a:cubicBezTo>
                <a:cubicBezTo>
                  <a:pt x="322980" y="90148"/>
                  <a:pt x="328950" y="91342"/>
                  <a:pt x="333726" y="91342"/>
                </a:cubicBezTo>
                <a:cubicBezTo>
                  <a:pt x="338502" y="91342"/>
                  <a:pt x="343278" y="90148"/>
                  <a:pt x="348054" y="88954"/>
                </a:cubicBezTo>
                <a:cubicBezTo>
                  <a:pt x="352830" y="87760"/>
                  <a:pt x="356413" y="85372"/>
                  <a:pt x="359994" y="81790"/>
                </a:cubicBezTo>
                <a:cubicBezTo>
                  <a:pt x="363576" y="78208"/>
                  <a:pt x="367159" y="74626"/>
                  <a:pt x="369546" y="71043"/>
                </a:cubicBezTo>
                <a:lnTo>
                  <a:pt x="355218" y="71043"/>
                </a:lnTo>
                <a:cubicBezTo>
                  <a:pt x="354024" y="73432"/>
                  <a:pt x="351636" y="74626"/>
                  <a:pt x="349248" y="77014"/>
                </a:cubicBezTo>
                <a:cubicBezTo>
                  <a:pt x="346860" y="78208"/>
                  <a:pt x="344472" y="79402"/>
                  <a:pt x="342084" y="80596"/>
                </a:cubicBezTo>
                <a:cubicBezTo>
                  <a:pt x="339696" y="81790"/>
                  <a:pt x="336114" y="81790"/>
                  <a:pt x="333726" y="81790"/>
                </a:cubicBezTo>
                <a:cubicBezTo>
                  <a:pt x="328950" y="81790"/>
                  <a:pt x="322980" y="80596"/>
                  <a:pt x="319398" y="77014"/>
                </a:cubicBezTo>
                <a:cubicBezTo>
                  <a:pt x="314622" y="74626"/>
                  <a:pt x="311040" y="69850"/>
                  <a:pt x="308652" y="65073"/>
                </a:cubicBezTo>
                <a:cubicBezTo>
                  <a:pt x="306264" y="60297"/>
                  <a:pt x="305070" y="55521"/>
                  <a:pt x="305070" y="49551"/>
                </a:cubicBezTo>
                <a:cubicBezTo>
                  <a:pt x="305070" y="43581"/>
                  <a:pt x="306264" y="38805"/>
                  <a:pt x="308652" y="34029"/>
                </a:cubicBezTo>
                <a:cubicBezTo>
                  <a:pt x="311040" y="29253"/>
                  <a:pt x="314622" y="25671"/>
                  <a:pt x="319398" y="23283"/>
                </a:cubicBezTo>
                <a:cubicBezTo>
                  <a:pt x="324174" y="20895"/>
                  <a:pt x="328950" y="19701"/>
                  <a:pt x="334920" y="19701"/>
                </a:cubicBezTo>
                <a:cubicBezTo>
                  <a:pt x="337308" y="19701"/>
                  <a:pt x="339696" y="19701"/>
                  <a:pt x="342084" y="20895"/>
                </a:cubicBezTo>
                <a:cubicBezTo>
                  <a:pt x="344472" y="20895"/>
                  <a:pt x="345666" y="22089"/>
                  <a:pt x="348054" y="23283"/>
                </a:cubicBezTo>
                <a:cubicBezTo>
                  <a:pt x="349248" y="24477"/>
                  <a:pt x="351636" y="25671"/>
                  <a:pt x="352830" y="26865"/>
                </a:cubicBezTo>
                <a:cubicBezTo>
                  <a:pt x="354024" y="28059"/>
                  <a:pt x="356413" y="29253"/>
                  <a:pt x="357606" y="31641"/>
                </a:cubicBezTo>
                <a:lnTo>
                  <a:pt x="371935" y="31641"/>
                </a:lnTo>
                <a:cubicBezTo>
                  <a:pt x="369546" y="28059"/>
                  <a:pt x="368353" y="25671"/>
                  <a:pt x="365964" y="23283"/>
                </a:cubicBezTo>
                <a:moveTo>
                  <a:pt x="290742" y="53133"/>
                </a:moveTo>
                <a:lnTo>
                  <a:pt x="260892" y="53133"/>
                </a:lnTo>
                <a:lnTo>
                  <a:pt x="260892" y="63880"/>
                </a:lnTo>
                <a:lnTo>
                  <a:pt x="290742" y="63880"/>
                </a:lnTo>
                <a:lnTo>
                  <a:pt x="290742" y="53133"/>
                </a:lnTo>
                <a:close/>
                <a:moveTo>
                  <a:pt x="244175" y="71043"/>
                </a:moveTo>
                <a:cubicBezTo>
                  <a:pt x="241787" y="74626"/>
                  <a:pt x="239399" y="77014"/>
                  <a:pt x="237011" y="78208"/>
                </a:cubicBezTo>
                <a:cubicBezTo>
                  <a:pt x="233429" y="80596"/>
                  <a:pt x="231041" y="80596"/>
                  <a:pt x="226265" y="80596"/>
                </a:cubicBezTo>
                <a:cubicBezTo>
                  <a:pt x="222683" y="80596"/>
                  <a:pt x="219101" y="79402"/>
                  <a:pt x="215519" y="78208"/>
                </a:cubicBezTo>
                <a:cubicBezTo>
                  <a:pt x="211937" y="75820"/>
                  <a:pt x="209549" y="73432"/>
                  <a:pt x="208355" y="69850"/>
                </a:cubicBezTo>
                <a:cubicBezTo>
                  <a:pt x="207161" y="66268"/>
                  <a:pt x="205967" y="62686"/>
                  <a:pt x="205967" y="59103"/>
                </a:cubicBezTo>
                <a:cubicBezTo>
                  <a:pt x="205967" y="55521"/>
                  <a:pt x="207161" y="51940"/>
                  <a:pt x="208355" y="48357"/>
                </a:cubicBezTo>
                <a:cubicBezTo>
                  <a:pt x="210743" y="44775"/>
                  <a:pt x="213131" y="42387"/>
                  <a:pt x="215519" y="39999"/>
                </a:cubicBezTo>
                <a:cubicBezTo>
                  <a:pt x="219101" y="37611"/>
                  <a:pt x="221489" y="37611"/>
                  <a:pt x="226265" y="37611"/>
                </a:cubicBezTo>
                <a:cubicBezTo>
                  <a:pt x="228653" y="37611"/>
                  <a:pt x="232235" y="37611"/>
                  <a:pt x="234623" y="38805"/>
                </a:cubicBezTo>
                <a:cubicBezTo>
                  <a:pt x="237011" y="39999"/>
                  <a:pt x="239399" y="41193"/>
                  <a:pt x="240593" y="43581"/>
                </a:cubicBezTo>
                <a:cubicBezTo>
                  <a:pt x="242981" y="45970"/>
                  <a:pt x="244175" y="48357"/>
                  <a:pt x="245369" y="50746"/>
                </a:cubicBezTo>
                <a:cubicBezTo>
                  <a:pt x="246563" y="53133"/>
                  <a:pt x="246563" y="55521"/>
                  <a:pt x="246563" y="59103"/>
                </a:cubicBezTo>
                <a:cubicBezTo>
                  <a:pt x="246563" y="63880"/>
                  <a:pt x="245369" y="67462"/>
                  <a:pt x="244175" y="71043"/>
                </a:cubicBezTo>
                <a:moveTo>
                  <a:pt x="253727" y="44775"/>
                </a:moveTo>
                <a:cubicBezTo>
                  <a:pt x="251339" y="39999"/>
                  <a:pt x="247757" y="36417"/>
                  <a:pt x="242981" y="32835"/>
                </a:cubicBezTo>
                <a:cubicBezTo>
                  <a:pt x="238205" y="30447"/>
                  <a:pt x="233429" y="28059"/>
                  <a:pt x="227459" y="28059"/>
                </a:cubicBezTo>
                <a:cubicBezTo>
                  <a:pt x="225071" y="28059"/>
                  <a:pt x="222683" y="28059"/>
                  <a:pt x="219101" y="29253"/>
                </a:cubicBezTo>
                <a:cubicBezTo>
                  <a:pt x="216713" y="30447"/>
                  <a:pt x="214325" y="31641"/>
                  <a:pt x="211937" y="32835"/>
                </a:cubicBezTo>
                <a:cubicBezTo>
                  <a:pt x="209549" y="34029"/>
                  <a:pt x="208355" y="36417"/>
                  <a:pt x="205967" y="38805"/>
                </a:cubicBezTo>
                <a:lnTo>
                  <a:pt x="205967" y="38805"/>
                </a:lnTo>
                <a:lnTo>
                  <a:pt x="205967" y="10149"/>
                </a:lnTo>
                <a:lnTo>
                  <a:pt x="195221" y="10149"/>
                </a:lnTo>
                <a:lnTo>
                  <a:pt x="195221" y="90148"/>
                </a:lnTo>
                <a:lnTo>
                  <a:pt x="205967" y="90148"/>
                </a:lnTo>
                <a:lnTo>
                  <a:pt x="205967" y="81790"/>
                </a:lnTo>
                <a:lnTo>
                  <a:pt x="205967" y="81790"/>
                </a:lnTo>
                <a:cubicBezTo>
                  <a:pt x="207161" y="84178"/>
                  <a:pt x="209549" y="85372"/>
                  <a:pt x="211937" y="87760"/>
                </a:cubicBezTo>
                <a:cubicBezTo>
                  <a:pt x="214325" y="88954"/>
                  <a:pt x="216713" y="90148"/>
                  <a:pt x="219101" y="91342"/>
                </a:cubicBezTo>
                <a:cubicBezTo>
                  <a:pt x="221489" y="92536"/>
                  <a:pt x="223877" y="92536"/>
                  <a:pt x="227459" y="92536"/>
                </a:cubicBezTo>
                <a:cubicBezTo>
                  <a:pt x="232235" y="92536"/>
                  <a:pt x="235817" y="91342"/>
                  <a:pt x="239399" y="90148"/>
                </a:cubicBezTo>
                <a:cubicBezTo>
                  <a:pt x="242981" y="88954"/>
                  <a:pt x="246563" y="86566"/>
                  <a:pt x="248951" y="82984"/>
                </a:cubicBezTo>
                <a:cubicBezTo>
                  <a:pt x="251339" y="80596"/>
                  <a:pt x="253727" y="77014"/>
                  <a:pt x="254922" y="73432"/>
                </a:cubicBezTo>
                <a:cubicBezTo>
                  <a:pt x="256115" y="69850"/>
                  <a:pt x="257309" y="65073"/>
                  <a:pt x="257309" y="61492"/>
                </a:cubicBezTo>
                <a:cubicBezTo>
                  <a:pt x="257309" y="55521"/>
                  <a:pt x="256115" y="49551"/>
                  <a:pt x="253727" y="44775"/>
                </a:cubicBezTo>
                <a:moveTo>
                  <a:pt x="183281" y="49551"/>
                </a:moveTo>
                <a:cubicBezTo>
                  <a:pt x="180893" y="44775"/>
                  <a:pt x="178505" y="42387"/>
                  <a:pt x="173729" y="39999"/>
                </a:cubicBezTo>
                <a:cubicBezTo>
                  <a:pt x="170147" y="37611"/>
                  <a:pt x="165371" y="36417"/>
                  <a:pt x="159401" y="36417"/>
                </a:cubicBezTo>
                <a:cubicBezTo>
                  <a:pt x="154624" y="36417"/>
                  <a:pt x="151042" y="37611"/>
                  <a:pt x="148654" y="39999"/>
                </a:cubicBezTo>
                <a:lnTo>
                  <a:pt x="152236" y="22089"/>
                </a:lnTo>
                <a:lnTo>
                  <a:pt x="179699" y="22089"/>
                </a:lnTo>
                <a:lnTo>
                  <a:pt x="179699" y="11343"/>
                </a:lnTo>
                <a:lnTo>
                  <a:pt x="143878" y="11343"/>
                </a:lnTo>
                <a:lnTo>
                  <a:pt x="136714" y="51940"/>
                </a:lnTo>
                <a:lnTo>
                  <a:pt x="146266" y="54327"/>
                </a:lnTo>
                <a:cubicBezTo>
                  <a:pt x="149848" y="48357"/>
                  <a:pt x="154624" y="45970"/>
                  <a:pt x="160594" y="45970"/>
                </a:cubicBezTo>
                <a:cubicBezTo>
                  <a:pt x="162983" y="45970"/>
                  <a:pt x="165371" y="45970"/>
                  <a:pt x="167758" y="47163"/>
                </a:cubicBezTo>
                <a:cubicBezTo>
                  <a:pt x="170147" y="48357"/>
                  <a:pt x="171341" y="49551"/>
                  <a:pt x="172534" y="51940"/>
                </a:cubicBezTo>
                <a:cubicBezTo>
                  <a:pt x="173729" y="53133"/>
                  <a:pt x="174923" y="55521"/>
                  <a:pt x="174923" y="57910"/>
                </a:cubicBezTo>
                <a:cubicBezTo>
                  <a:pt x="176117" y="60297"/>
                  <a:pt x="176117" y="62686"/>
                  <a:pt x="176117" y="65073"/>
                </a:cubicBezTo>
                <a:cubicBezTo>
                  <a:pt x="176117" y="67462"/>
                  <a:pt x="176117" y="69850"/>
                  <a:pt x="174923" y="71043"/>
                </a:cubicBezTo>
                <a:cubicBezTo>
                  <a:pt x="173729" y="73432"/>
                  <a:pt x="172534" y="74626"/>
                  <a:pt x="171341" y="77014"/>
                </a:cubicBezTo>
                <a:cubicBezTo>
                  <a:pt x="170147" y="78208"/>
                  <a:pt x="167758" y="80596"/>
                  <a:pt x="166564" y="80596"/>
                </a:cubicBezTo>
                <a:cubicBezTo>
                  <a:pt x="164177" y="81790"/>
                  <a:pt x="162983" y="81790"/>
                  <a:pt x="160594" y="81790"/>
                </a:cubicBezTo>
                <a:cubicBezTo>
                  <a:pt x="155818" y="81790"/>
                  <a:pt x="152236" y="80596"/>
                  <a:pt x="149848" y="77014"/>
                </a:cubicBezTo>
                <a:cubicBezTo>
                  <a:pt x="147461" y="74626"/>
                  <a:pt x="145072" y="71043"/>
                  <a:pt x="143878" y="66268"/>
                </a:cubicBezTo>
                <a:lnTo>
                  <a:pt x="133132" y="66268"/>
                </a:lnTo>
                <a:cubicBezTo>
                  <a:pt x="133132" y="71043"/>
                  <a:pt x="135520" y="75820"/>
                  <a:pt x="137908" y="79402"/>
                </a:cubicBezTo>
                <a:cubicBezTo>
                  <a:pt x="140296" y="82984"/>
                  <a:pt x="143878" y="86566"/>
                  <a:pt x="147461" y="88954"/>
                </a:cubicBezTo>
                <a:cubicBezTo>
                  <a:pt x="151042" y="91342"/>
                  <a:pt x="155818" y="92536"/>
                  <a:pt x="160594" y="92536"/>
                </a:cubicBezTo>
                <a:cubicBezTo>
                  <a:pt x="164177" y="92536"/>
                  <a:pt x="167758" y="91342"/>
                  <a:pt x="171341" y="90148"/>
                </a:cubicBezTo>
                <a:cubicBezTo>
                  <a:pt x="174923" y="88954"/>
                  <a:pt x="177311" y="86566"/>
                  <a:pt x="179699" y="84178"/>
                </a:cubicBezTo>
                <a:cubicBezTo>
                  <a:pt x="182087" y="81790"/>
                  <a:pt x="184475" y="78208"/>
                  <a:pt x="185669" y="74626"/>
                </a:cubicBezTo>
                <a:cubicBezTo>
                  <a:pt x="186863" y="71043"/>
                  <a:pt x="188057" y="67462"/>
                  <a:pt x="188057" y="63880"/>
                </a:cubicBezTo>
                <a:cubicBezTo>
                  <a:pt x="185669" y="57910"/>
                  <a:pt x="185669" y="53133"/>
                  <a:pt x="183281" y="49551"/>
                </a:cubicBezTo>
                <a:moveTo>
                  <a:pt x="122386" y="23283"/>
                </a:moveTo>
                <a:cubicBezTo>
                  <a:pt x="119998" y="20895"/>
                  <a:pt x="117610" y="18507"/>
                  <a:pt x="115222" y="17313"/>
                </a:cubicBezTo>
                <a:cubicBezTo>
                  <a:pt x="111640" y="14925"/>
                  <a:pt x="108058" y="12537"/>
                  <a:pt x="103282" y="11343"/>
                </a:cubicBezTo>
                <a:cubicBezTo>
                  <a:pt x="98506" y="10149"/>
                  <a:pt x="94924" y="8955"/>
                  <a:pt x="90148" y="8955"/>
                </a:cubicBezTo>
                <a:cubicBezTo>
                  <a:pt x="84178" y="8955"/>
                  <a:pt x="79402" y="10149"/>
                  <a:pt x="74626" y="12537"/>
                </a:cubicBezTo>
                <a:cubicBezTo>
                  <a:pt x="69850" y="14925"/>
                  <a:pt x="65073" y="17313"/>
                  <a:pt x="61492" y="20895"/>
                </a:cubicBezTo>
                <a:cubicBezTo>
                  <a:pt x="57910" y="24477"/>
                  <a:pt x="54327" y="29253"/>
                  <a:pt x="53133" y="34029"/>
                </a:cubicBezTo>
                <a:cubicBezTo>
                  <a:pt x="50745" y="38805"/>
                  <a:pt x="49551" y="44775"/>
                  <a:pt x="49551" y="49551"/>
                </a:cubicBezTo>
                <a:cubicBezTo>
                  <a:pt x="49551" y="55521"/>
                  <a:pt x="50745" y="60297"/>
                  <a:pt x="53133" y="65073"/>
                </a:cubicBezTo>
                <a:cubicBezTo>
                  <a:pt x="55521" y="69850"/>
                  <a:pt x="57910" y="74626"/>
                  <a:pt x="61492" y="78208"/>
                </a:cubicBezTo>
                <a:cubicBezTo>
                  <a:pt x="65073" y="81790"/>
                  <a:pt x="69850" y="85372"/>
                  <a:pt x="74626" y="87760"/>
                </a:cubicBezTo>
                <a:cubicBezTo>
                  <a:pt x="79402" y="90148"/>
                  <a:pt x="85372" y="91342"/>
                  <a:pt x="90148" y="91342"/>
                </a:cubicBezTo>
                <a:cubicBezTo>
                  <a:pt x="94924" y="91342"/>
                  <a:pt x="99700" y="90148"/>
                  <a:pt x="104476" y="88954"/>
                </a:cubicBezTo>
                <a:cubicBezTo>
                  <a:pt x="109252" y="87760"/>
                  <a:pt x="112834" y="85372"/>
                  <a:pt x="116416" y="81790"/>
                </a:cubicBezTo>
                <a:cubicBezTo>
                  <a:pt x="119998" y="78208"/>
                  <a:pt x="123580" y="74626"/>
                  <a:pt x="125968" y="71043"/>
                </a:cubicBezTo>
                <a:lnTo>
                  <a:pt x="111640" y="71043"/>
                </a:lnTo>
                <a:cubicBezTo>
                  <a:pt x="110446" y="73432"/>
                  <a:pt x="108058" y="74626"/>
                  <a:pt x="105670" y="77014"/>
                </a:cubicBezTo>
                <a:cubicBezTo>
                  <a:pt x="103282" y="78208"/>
                  <a:pt x="100894" y="79402"/>
                  <a:pt x="98506" y="80596"/>
                </a:cubicBezTo>
                <a:cubicBezTo>
                  <a:pt x="96118" y="81790"/>
                  <a:pt x="92536" y="81790"/>
                  <a:pt x="90148" y="81790"/>
                </a:cubicBezTo>
                <a:cubicBezTo>
                  <a:pt x="85372" y="81790"/>
                  <a:pt x="79402" y="80596"/>
                  <a:pt x="75820" y="77014"/>
                </a:cubicBezTo>
                <a:cubicBezTo>
                  <a:pt x="71043" y="74626"/>
                  <a:pt x="67462" y="69850"/>
                  <a:pt x="65073" y="65073"/>
                </a:cubicBezTo>
                <a:cubicBezTo>
                  <a:pt x="62686" y="60297"/>
                  <a:pt x="61492" y="55521"/>
                  <a:pt x="61492" y="49551"/>
                </a:cubicBezTo>
                <a:cubicBezTo>
                  <a:pt x="61492" y="43581"/>
                  <a:pt x="62686" y="38805"/>
                  <a:pt x="65073" y="34029"/>
                </a:cubicBezTo>
                <a:cubicBezTo>
                  <a:pt x="67462" y="29253"/>
                  <a:pt x="71043" y="25671"/>
                  <a:pt x="75820" y="23283"/>
                </a:cubicBezTo>
                <a:cubicBezTo>
                  <a:pt x="80596" y="20895"/>
                  <a:pt x="85372" y="19701"/>
                  <a:pt x="91342" y="19701"/>
                </a:cubicBezTo>
                <a:cubicBezTo>
                  <a:pt x="93730" y="19701"/>
                  <a:pt x="96118" y="19701"/>
                  <a:pt x="98506" y="20895"/>
                </a:cubicBezTo>
                <a:cubicBezTo>
                  <a:pt x="100894" y="20895"/>
                  <a:pt x="102088" y="22089"/>
                  <a:pt x="104476" y="23283"/>
                </a:cubicBezTo>
                <a:cubicBezTo>
                  <a:pt x="105670" y="24477"/>
                  <a:pt x="108058" y="25671"/>
                  <a:pt x="109252" y="26865"/>
                </a:cubicBezTo>
                <a:cubicBezTo>
                  <a:pt x="110446" y="28059"/>
                  <a:pt x="112834" y="29253"/>
                  <a:pt x="114028" y="31641"/>
                </a:cubicBezTo>
                <a:lnTo>
                  <a:pt x="128356" y="31641"/>
                </a:lnTo>
                <a:cubicBezTo>
                  <a:pt x="125968" y="28059"/>
                  <a:pt x="124774" y="25671"/>
                  <a:pt x="122386" y="23283"/>
                </a:cubicBezTo>
                <a:moveTo>
                  <a:pt x="42387" y="104476"/>
                </a:moveTo>
                <a:cubicBezTo>
                  <a:pt x="37611" y="100894"/>
                  <a:pt x="34029" y="97312"/>
                  <a:pt x="30447" y="92536"/>
                </a:cubicBezTo>
                <a:cubicBezTo>
                  <a:pt x="26865" y="88954"/>
                  <a:pt x="24477" y="84178"/>
                  <a:pt x="23283" y="79402"/>
                </a:cubicBezTo>
                <a:cubicBezTo>
                  <a:pt x="22089" y="74626"/>
                  <a:pt x="20895" y="69850"/>
                  <a:pt x="20895" y="63880"/>
                </a:cubicBezTo>
                <a:cubicBezTo>
                  <a:pt x="20895" y="59103"/>
                  <a:pt x="20895" y="55521"/>
                  <a:pt x="22089" y="51940"/>
                </a:cubicBezTo>
                <a:cubicBezTo>
                  <a:pt x="23283" y="48357"/>
                  <a:pt x="24477" y="44775"/>
                  <a:pt x="25671" y="42387"/>
                </a:cubicBezTo>
                <a:cubicBezTo>
                  <a:pt x="26865" y="38805"/>
                  <a:pt x="29253" y="36417"/>
                  <a:pt x="31641" y="32835"/>
                </a:cubicBezTo>
                <a:cubicBezTo>
                  <a:pt x="34029" y="29253"/>
                  <a:pt x="37611" y="26865"/>
                  <a:pt x="39999" y="24477"/>
                </a:cubicBezTo>
                <a:lnTo>
                  <a:pt x="39999" y="10149"/>
                </a:lnTo>
                <a:cubicBezTo>
                  <a:pt x="35223" y="12537"/>
                  <a:pt x="30447" y="16119"/>
                  <a:pt x="26865" y="19701"/>
                </a:cubicBezTo>
                <a:cubicBezTo>
                  <a:pt x="23283" y="23283"/>
                  <a:pt x="19701" y="28059"/>
                  <a:pt x="17313" y="32835"/>
                </a:cubicBezTo>
                <a:cubicBezTo>
                  <a:pt x="14925" y="37611"/>
                  <a:pt x="12537" y="42387"/>
                  <a:pt x="11343" y="48357"/>
                </a:cubicBezTo>
                <a:cubicBezTo>
                  <a:pt x="10149" y="53133"/>
                  <a:pt x="8955" y="59103"/>
                  <a:pt x="8955" y="63880"/>
                </a:cubicBezTo>
                <a:cubicBezTo>
                  <a:pt x="8955" y="69850"/>
                  <a:pt x="10149" y="75820"/>
                  <a:pt x="11343" y="80596"/>
                </a:cubicBezTo>
                <a:cubicBezTo>
                  <a:pt x="12537" y="86566"/>
                  <a:pt x="14925" y="91342"/>
                  <a:pt x="18507" y="96118"/>
                </a:cubicBezTo>
                <a:cubicBezTo>
                  <a:pt x="22089" y="100894"/>
                  <a:pt x="25671" y="105670"/>
                  <a:pt x="29253" y="109252"/>
                </a:cubicBezTo>
                <a:cubicBezTo>
                  <a:pt x="32835" y="112834"/>
                  <a:pt x="37611" y="115222"/>
                  <a:pt x="41193" y="117610"/>
                </a:cubicBezTo>
                <a:lnTo>
                  <a:pt x="41193" y="10447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" name="Freeform: Shape 725">
            <a:extLst>
              <a:ext uri="{FF2B5EF4-FFF2-40B4-BE49-F238E27FC236}">
                <a16:creationId xmlns:a16="http://schemas.microsoft.com/office/drawing/2014/main" xmlns="" id="{8C0608C8-E2F0-47CA-8F56-79F1EC993A70}"/>
              </a:ext>
            </a:extLst>
          </p:cNvPr>
          <p:cNvSpPr/>
          <p:nvPr/>
        </p:nvSpPr>
        <p:spPr>
          <a:xfrm>
            <a:off x="6309647" y="4372154"/>
            <a:ext cx="927484" cy="93922"/>
          </a:xfrm>
          <a:custGeom>
            <a:avLst/>
            <a:gdLst>
              <a:gd name="connsiteX0" fmla="*/ 891330 w 943269"/>
              <a:gd name="connsiteY0" fmla="*/ 88954 h 95520"/>
              <a:gd name="connsiteX1" fmla="*/ 902076 w 943269"/>
              <a:gd name="connsiteY1" fmla="*/ 88954 h 95520"/>
              <a:gd name="connsiteX2" fmla="*/ 902076 w 943269"/>
              <a:gd name="connsiteY2" fmla="*/ 8955 h 95520"/>
              <a:gd name="connsiteX3" fmla="*/ 891330 w 943269"/>
              <a:gd name="connsiteY3" fmla="*/ 8955 h 95520"/>
              <a:gd name="connsiteX4" fmla="*/ 891330 w 943269"/>
              <a:gd name="connsiteY4" fmla="*/ 88954 h 95520"/>
              <a:gd name="connsiteX5" fmla="*/ 925956 w 943269"/>
              <a:gd name="connsiteY5" fmla="*/ 88954 h 95520"/>
              <a:gd name="connsiteX6" fmla="*/ 940284 w 943269"/>
              <a:gd name="connsiteY6" fmla="*/ 88954 h 95520"/>
              <a:gd name="connsiteX7" fmla="*/ 915210 w 943269"/>
              <a:gd name="connsiteY7" fmla="*/ 57909 h 95520"/>
              <a:gd name="connsiteX8" fmla="*/ 936702 w 943269"/>
              <a:gd name="connsiteY8" fmla="*/ 29253 h 95520"/>
              <a:gd name="connsiteX9" fmla="*/ 923568 w 943269"/>
              <a:gd name="connsiteY9" fmla="*/ 29253 h 95520"/>
              <a:gd name="connsiteX10" fmla="*/ 902076 w 943269"/>
              <a:gd name="connsiteY10" fmla="*/ 57909 h 95520"/>
              <a:gd name="connsiteX11" fmla="*/ 925956 w 943269"/>
              <a:gd name="connsiteY11" fmla="*/ 88954 h 95520"/>
              <a:gd name="connsiteX12" fmla="*/ 869837 w 943269"/>
              <a:gd name="connsiteY12" fmla="*/ 69849 h 95520"/>
              <a:gd name="connsiteX13" fmla="*/ 862674 w 943269"/>
              <a:gd name="connsiteY13" fmla="*/ 78208 h 95520"/>
              <a:gd name="connsiteX14" fmla="*/ 853121 w 943269"/>
              <a:gd name="connsiteY14" fmla="*/ 80596 h 95520"/>
              <a:gd name="connsiteX15" fmla="*/ 844763 w 943269"/>
              <a:gd name="connsiteY15" fmla="*/ 79402 h 95520"/>
              <a:gd name="connsiteX16" fmla="*/ 838793 w 943269"/>
              <a:gd name="connsiteY16" fmla="*/ 74626 h 95520"/>
              <a:gd name="connsiteX17" fmla="*/ 835211 w 943269"/>
              <a:gd name="connsiteY17" fmla="*/ 67462 h 95520"/>
              <a:gd name="connsiteX18" fmla="*/ 834017 w 943269"/>
              <a:gd name="connsiteY18" fmla="*/ 59103 h 95520"/>
              <a:gd name="connsiteX19" fmla="*/ 836405 w 943269"/>
              <a:gd name="connsiteY19" fmla="*/ 48357 h 95520"/>
              <a:gd name="connsiteX20" fmla="*/ 843569 w 943269"/>
              <a:gd name="connsiteY20" fmla="*/ 41193 h 95520"/>
              <a:gd name="connsiteX21" fmla="*/ 854315 w 943269"/>
              <a:gd name="connsiteY21" fmla="*/ 38805 h 95520"/>
              <a:gd name="connsiteX22" fmla="*/ 863867 w 943269"/>
              <a:gd name="connsiteY22" fmla="*/ 41193 h 95520"/>
              <a:gd name="connsiteX23" fmla="*/ 871031 w 943269"/>
              <a:gd name="connsiteY23" fmla="*/ 49551 h 95520"/>
              <a:gd name="connsiteX24" fmla="*/ 882972 w 943269"/>
              <a:gd name="connsiteY24" fmla="*/ 49551 h 95520"/>
              <a:gd name="connsiteX25" fmla="*/ 879390 w 943269"/>
              <a:gd name="connsiteY25" fmla="*/ 41193 h 95520"/>
              <a:gd name="connsiteX26" fmla="*/ 872226 w 943269"/>
              <a:gd name="connsiteY26" fmla="*/ 34029 h 95520"/>
              <a:gd name="connsiteX27" fmla="*/ 863867 w 943269"/>
              <a:gd name="connsiteY27" fmla="*/ 29253 h 95520"/>
              <a:gd name="connsiteX28" fmla="*/ 854315 w 943269"/>
              <a:gd name="connsiteY28" fmla="*/ 28059 h 95520"/>
              <a:gd name="connsiteX29" fmla="*/ 842375 w 943269"/>
              <a:gd name="connsiteY29" fmla="*/ 30447 h 95520"/>
              <a:gd name="connsiteX30" fmla="*/ 832823 w 943269"/>
              <a:gd name="connsiteY30" fmla="*/ 37611 h 95520"/>
              <a:gd name="connsiteX31" fmla="*/ 826853 w 943269"/>
              <a:gd name="connsiteY31" fmla="*/ 47163 h 95520"/>
              <a:gd name="connsiteX32" fmla="*/ 824465 w 943269"/>
              <a:gd name="connsiteY32" fmla="*/ 59103 h 95520"/>
              <a:gd name="connsiteX33" fmla="*/ 826853 w 943269"/>
              <a:gd name="connsiteY33" fmla="*/ 71043 h 95520"/>
              <a:gd name="connsiteX34" fmla="*/ 832823 w 943269"/>
              <a:gd name="connsiteY34" fmla="*/ 80596 h 95520"/>
              <a:gd name="connsiteX35" fmla="*/ 842375 w 943269"/>
              <a:gd name="connsiteY35" fmla="*/ 87760 h 95520"/>
              <a:gd name="connsiteX36" fmla="*/ 854315 w 943269"/>
              <a:gd name="connsiteY36" fmla="*/ 90148 h 95520"/>
              <a:gd name="connsiteX37" fmla="*/ 867450 w 943269"/>
              <a:gd name="connsiteY37" fmla="*/ 87760 h 95520"/>
              <a:gd name="connsiteX38" fmla="*/ 878196 w 943269"/>
              <a:gd name="connsiteY38" fmla="*/ 80596 h 95520"/>
              <a:gd name="connsiteX39" fmla="*/ 884166 w 943269"/>
              <a:gd name="connsiteY39" fmla="*/ 69849 h 95520"/>
              <a:gd name="connsiteX40" fmla="*/ 869837 w 943269"/>
              <a:gd name="connsiteY40" fmla="*/ 69849 h 95520"/>
              <a:gd name="connsiteX41" fmla="*/ 798197 w 943269"/>
              <a:gd name="connsiteY41" fmla="*/ 69849 h 95520"/>
              <a:gd name="connsiteX42" fmla="*/ 791033 w 943269"/>
              <a:gd name="connsiteY42" fmla="*/ 77014 h 95520"/>
              <a:gd name="connsiteX43" fmla="*/ 780287 w 943269"/>
              <a:gd name="connsiteY43" fmla="*/ 79402 h 95520"/>
              <a:gd name="connsiteX44" fmla="*/ 769540 w 943269"/>
              <a:gd name="connsiteY44" fmla="*/ 77014 h 95520"/>
              <a:gd name="connsiteX45" fmla="*/ 762376 w 943269"/>
              <a:gd name="connsiteY45" fmla="*/ 69849 h 95520"/>
              <a:gd name="connsiteX46" fmla="*/ 759989 w 943269"/>
              <a:gd name="connsiteY46" fmla="*/ 59103 h 95520"/>
              <a:gd name="connsiteX47" fmla="*/ 762376 w 943269"/>
              <a:gd name="connsiteY47" fmla="*/ 48357 h 95520"/>
              <a:gd name="connsiteX48" fmla="*/ 769540 w 943269"/>
              <a:gd name="connsiteY48" fmla="*/ 39999 h 95520"/>
              <a:gd name="connsiteX49" fmla="*/ 780287 w 943269"/>
              <a:gd name="connsiteY49" fmla="*/ 37611 h 95520"/>
              <a:gd name="connsiteX50" fmla="*/ 788645 w 943269"/>
              <a:gd name="connsiteY50" fmla="*/ 38805 h 95520"/>
              <a:gd name="connsiteX51" fmla="*/ 795809 w 943269"/>
              <a:gd name="connsiteY51" fmla="*/ 43581 h 95520"/>
              <a:gd name="connsiteX52" fmla="*/ 800585 w 943269"/>
              <a:gd name="connsiteY52" fmla="*/ 50746 h 95520"/>
              <a:gd name="connsiteX53" fmla="*/ 801779 w 943269"/>
              <a:gd name="connsiteY53" fmla="*/ 59103 h 95520"/>
              <a:gd name="connsiteX54" fmla="*/ 798197 w 943269"/>
              <a:gd name="connsiteY54" fmla="*/ 69849 h 95520"/>
              <a:gd name="connsiteX55" fmla="*/ 811331 w 943269"/>
              <a:gd name="connsiteY55" fmla="*/ 29253 h 95520"/>
              <a:gd name="connsiteX56" fmla="*/ 800585 w 943269"/>
              <a:gd name="connsiteY56" fmla="*/ 29253 h 95520"/>
              <a:gd name="connsiteX57" fmla="*/ 800585 w 943269"/>
              <a:gd name="connsiteY57" fmla="*/ 37611 h 95520"/>
              <a:gd name="connsiteX58" fmla="*/ 800585 w 943269"/>
              <a:gd name="connsiteY58" fmla="*/ 37611 h 95520"/>
              <a:gd name="connsiteX59" fmla="*/ 795809 w 943269"/>
              <a:gd name="connsiteY59" fmla="*/ 31641 h 95520"/>
              <a:gd name="connsiteX60" fmla="*/ 788645 w 943269"/>
              <a:gd name="connsiteY60" fmla="*/ 28059 h 95520"/>
              <a:gd name="connsiteX61" fmla="*/ 780287 w 943269"/>
              <a:gd name="connsiteY61" fmla="*/ 26865 h 95520"/>
              <a:gd name="connsiteX62" fmla="*/ 768346 w 943269"/>
              <a:gd name="connsiteY62" fmla="*/ 29253 h 95520"/>
              <a:gd name="connsiteX63" fmla="*/ 758794 w 943269"/>
              <a:gd name="connsiteY63" fmla="*/ 36417 h 95520"/>
              <a:gd name="connsiteX64" fmla="*/ 751630 w 943269"/>
              <a:gd name="connsiteY64" fmla="*/ 45969 h 95520"/>
              <a:gd name="connsiteX65" fmla="*/ 749242 w 943269"/>
              <a:gd name="connsiteY65" fmla="*/ 59103 h 95520"/>
              <a:gd name="connsiteX66" fmla="*/ 751630 w 943269"/>
              <a:gd name="connsiteY66" fmla="*/ 71043 h 95520"/>
              <a:gd name="connsiteX67" fmla="*/ 758794 w 943269"/>
              <a:gd name="connsiteY67" fmla="*/ 80596 h 95520"/>
              <a:gd name="connsiteX68" fmla="*/ 768346 w 943269"/>
              <a:gd name="connsiteY68" fmla="*/ 86566 h 95520"/>
              <a:gd name="connsiteX69" fmla="*/ 780287 w 943269"/>
              <a:gd name="connsiteY69" fmla="*/ 88954 h 95520"/>
              <a:gd name="connsiteX70" fmla="*/ 792227 w 943269"/>
              <a:gd name="connsiteY70" fmla="*/ 86566 h 95520"/>
              <a:gd name="connsiteX71" fmla="*/ 800585 w 943269"/>
              <a:gd name="connsiteY71" fmla="*/ 78208 h 95520"/>
              <a:gd name="connsiteX72" fmla="*/ 800585 w 943269"/>
              <a:gd name="connsiteY72" fmla="*/ 78208 h 95520"/>
              <a:gd name="connsiteX73" fmla="*/ 800585 w 943269"/>
              <a:gd name="connsiteY73" fmla="*/ 87760 h 95520"/>
              <a:gd name="connsiteX74" fmla="*/ 811331 w 943269"/>
              <a:gd name="connsiteY74" fmla="*/ 87760 h 95520"/>
              <a:gd name="connsiteX75" fmla="*/ 811331 w 943269"/>
              <a:gd name="connsiteY75" fmla="*/ 29253 h 95520"/>
              <a:gd name="connsiteX76" fmla="*/ 745660 w 943269"/>
              <a:gd name="connsiteY76" fmla="*/ 29253 h 95520"/>
              <a:gd name="connsiteX77" fmla="*/ 736108 w 943269"/>
              <a:gd name="connsiteY77" fmla="*/ 29253 h 95520"/>
              <a:gd name="connsiteX78" fmla="*/ 736108 w 943269"/>
              <a:gd name="connsiteY78" fmla="*/ 8955 h 95520"/>
              <a:gd name="connsiteX79" fmla="*/ 725362 w 943269"/>
              <a:gd name="connsiteY79" fmla="*/ 8955 h 95520"/>
              <a:gd name="connsiteX80" fmla="*/ 725362 w 943269"/>
              <a:gd name="connsiteY80" fmla="*/ 29253 h 95520"/>
              <a:gd name="connsiteX81" fmla="*/ 717004 w 943269"/>
              <a:gd name="connsiteY81" fmla="*/ 29253 h 95520"/>
              <a:gd name="connsiteX82" fmla="*/ 717004 w 943269"/>
              <a:gd name="connsiteY82" fmla="*/ 39999 h 95520"/>
              <a:gd name="connsiteX83" fmla="*/ 725362 w 943269"/>
              <a:gd name="connsiteY83" fmla="*/ 39999 h 95520"/>
              <a:gd name="connsiteX84" fmla="*/ 725362 w 943269"/>
              <a:gd name="connsiteY84" fmla="*/ 88954 h 95520"/>
              <a:gd name="connsiteX85" fmla="*/ 736108 w 943269"/>
              <a:gd name="connsiteY85" fmla="*/ 88954 h 95520"/>
              <a:gd name="connsiteX86" fmla="*/ 736108 w 943269"/>
              <a:gd name="connsiteY86" fmla="*/ 39999 h 95520"/>
              <a:gd name="connsiteX87" fmla="*/ 745660 w 943269"/>
              <a:gd name="connsiteY87" fmla="*/ 39999 h 95520"/>
              <a:gd name="connsiteX88" fmla="*/ 745660 w 943269"/>
              <a:gd name="connsiteY88" fmla="*/ 29253 h 95520"/>
              <a:gd name="connsiteX89" fmla="*/ 717004 w 943269"/>
              <a:gd name="connsiteY89" fmla="*/ 29253 h 95520"/>
              <a:gd name="connsiteX90" fmla="*/ 707452 w 943269"/>
              <a:gd name="connsiteY90" fmla="*/ 29253 h 95520"/>
              <a:gd name="connsiteX91" fmla="*/ 707452 w 943269"/>
              <a:gd name="connsiteY91" fmla="*/ 8955 h 95520"/>
              <a:gd name="connsiteX92" fmla="*/ 696706 w 943269"/>
              <a:gd name="connsiteY92" fmla="*/ 8955 h 95520"/>
              <a:gd name="connsiteX93" fmla="*/ 696706 w 943269"/>
              <a:gd name="connsiteY93" fmla="*/ 29253 h 95520"/>
              <a:gd name="connsiteX94" fmla="*/ 687154 w 943269"/>
              <a:gd name="connsiteY94" fmla="*/ 29253 h 95520"/>
              <a:gd name="connsiteX95" fmla="*/ 687154 w 943269"/>
              <a:gd name="connsiteY95" fmla="*/ 39999 h 95520"/>
              <a:gd name="connsiteX96" fmla="*/ 695512 w 943269"/>
              <a:gd name="connsiteY96" fmla="*/ 39999 h 95520"/>
              <a:gd name="connsiteX97" fmla="*/ 695512 w 943269"/>
              <a:gd name="connsiteY97" fmla="*/ 88954 h 95520"/>
              <a:gd name="connsiteX98" fmla="*/ 706258 w 943269"/>
              <a:gd name="connsiteY98" fmla="*/ 88954 h 95520"/>
              <a:gd name="connsiteX99" fmla="*/ 706258 w 943269"/>
              <a:gd name="connsiteY99" fmla="*/ 39999 h 95520"/>
              <a:gd name="connsiteX100" fmla="*/ 715810 w 943269"/>
              <a:gd name="connsiteY100" fmla="*/ 39999 h 95520"/>
              <a:gd name="connsiteX101" fmla="*/ 715810 w 943269"/>
              <a:gd name="connsiteY101" fmla="*/ 29253 h 95520"/>
              <a:gd name="connsiteX102" fmla="*/ 666855 w 943269"/>
              <a:gd name="connsiteY102" fmla="*/ 69849 h 95520"/>
              <a:gd name="connsiteX103" fmla="*/ 659692 w 943269"/>
              <a:gd name="connsiteY103" fmla="*/ 77014 h 95520"/>
              <a:gd name="connsiteX104" fmla="*/ 648945 w 943269"/>
              <a:gd name="connsiteY104" fmla="*/ 79402 h 95520"/>
              <a:gd name="connsiteX105" fmla="*/ 638199 w 943269"/>
              <a:gd name="connsiteY105" fmla="*/ 77014 h 95520"/>
              <a:gd name="connsiteX106" fmla="*/ 631035 w 943269"/>
              <a:gd name="connsiteY106" fmla="*/ 69849 h 95520"/>
              <a:gd name="connsiteX107" fmla="*/ 628647 w 943269"/>
              <a:gd name="connsiteY107" fmla="*/ 59103 h 95520"/>
              <a:gd name="connsiteX108" fmla="*/ 631035 w 943269"/>
              <a:gd name="connsiteY108" fmla="*/ 48357 h 95520"/>
              <a:gd name="connsiteX109" fmla="*/ 638199 w 943269"/>
              <a:gd name="connsiteY109" fmla="*/ 39999 h 95520"/>
              <a:gd name="connsiteX110" fmla="*/ 648945 w 943269"/>
              <a:gd name="connsiteY110" fmla="*/ 37611 h 95520"/>
              <a:gd name="connsiteX111" fmla="*/ 657303 w 943269"/>
              <a:gd name="connsiteY111" fmla="*/ 38805 h 95520"/>
              <a:gd name="connsiteX112" fmla="*/ 664468 w 943269"/>
              <a:gd name="connsiteY112" fmla="*/ 43581 h 95520"/>
              <a:gd name="connsiteX113" fmla="*/ 669244 w 943269"/>
              <a:gd name="connsiteY113" fmla="*/ 50746 h 95520"/>
              <a:gd name="connsiteX114" fmla="*/ 670438 w 943269"/>
              <a:gd name="connsiteY114" fmla="*/ 59103 h 95520"/>
              <a:gd name="connsiteX115" fmla="*/ 666855 w 943269"/>
              <a:gd name="connsiteY115" fmla="*/ 69849 h 95520"/>
              <a:gd name="connsiteX116" fmla="*/ 681184 w 943269"/>
              <a:gd name="connsiteY116" fmla="*/ 29253 h 95520"/>
              <a:gd name="connsiteX117" fmla="*/ 670438 w 943269"/>
              <a:gd name="connsiteY117" fmla="*/ 29253 h 95520"/>
              <a:gd name="connsiteX118" fmla="*/ 670438 w 943269"/>
              <a:gd name="connsiteY118" fmla="*/ 37611 h 95520"/>
              <a:gd name="connsiteX119" fmla="*/ 670438 w 943269"/>
              <a:gd name="connsiteY119" fmla="*/ 37611 h 95520"/>
              <a:gd name="connsiteX120" fmla="*/ 665662 w 943269"/>
              <a:gd name="connsiteY120" fmla="*/ 31641 h 95520"/>
              <a:gd name="connsiteX121" fmla="*/ 658498 w 943269"/>
              <a:gd name="connsiteY121" fmla="*/ 28059 h 95520"/>
              <a:gd name="connsiteX122" fmla="*/ 650139 w 943269"/>
              <a:gd name="connsiteY122" fmla="*/ 26865 h 95520"/>
              <a:gd name="connsiteX123" fmla="*/ 638199 w 943269"/>
              <a:gd name="connsiteY123" fmla="*/ 29253 h 95520"/>
              <a:gd name="connsiteX124" fmla="*/ 628647 w 943269"/>
              <a:gd name="connsiteY124" fmla="*/ 36417 h 95520"/>
              <a:gd name="connsiteX125" fmla="*/ 621483 w 943269"/>
              <a:gd name="connsiteY125" fmla="*/ 45969 h 95520"/>
              <a:gd name="connsiteX126" fmla="*/ 619095 w 943269"/>
              <a:gd name="connsiteY126" fmla="*/ 59103 h 95520"/>
              <a:gd name="connsiteX127" fmla="*/ 621483 w 943269"/>
              <a:gd name="connsiteY127" fmla="*/ 71043 h 95520"/>
              <a:gd name="connsiteX128" fmla="*/ 628647 w 943269"/>
              <a:gd name="connsiteY128" fmla="*/ 80596 h 95520"/>
              <a:gd name="connsiteX129" fmla="*/ 638199 w 943269"/>
              <a:gd name="connsiteY129" fmla="*/ 86566 h 95520"/>
              <a:gd name="connsiteX130" fmla="*/ 650139 w 943269"/>
              <a:gd name="connsiteY130" fmla="*/ 88954 h 95520"/>
              <a:gd name="connsiteX131" fmla="*/ 662079 w 943269"/>
              <a:gd name="connsiteY131" fmla="*/ 86566 h 95520"/>
              <a:gd name="connsiteX132" fmla="*/ 670438 w 943269"/>
              <a:gd name="connsiteY132" fmla="*/ 78208 h 95520"/>
              <a:gd name="connsiteX133" fmla="*/ 670438 w 943269"/>
              <a:gd name="connsiteY133" fmla="*/ 78208 h 95520"/>
              <a:gd name="connsiteX134" fmla="*/ 670438 w 943269"/>
              <a:gd name="connsiteY134" fmla="*/ 87760 h 95520"/>
              <a:gd name="connsiteX135" fmla="*/ 681184 w 943269"/>
              <a:gd name="connsiteY135" fmla="*/ 87760 h 95520"/>
              <a:gd name="connsiteX136" fmla="*/ 681184 w 943269"/>
              <a:gd name="connsiteY136" fmla="*/ 29253 h 95520"/>
              <a:gd name="connsiteX137" fmla="*/ 531932 w 943269"/>
              <a:gd name="connsiteY137" fmla="*/ 55521 h 95520"/>
              <a:gd name="connsiteX138" fmla="*/ 535514 w 943269"/>
              <a:gd name="connsiteY138" fmla="*/ 47163 h 95520"/>
              <a:gd name="connsiteX139" fmla="*/ 542678 w 943269"/>
              <a:gd name="connsiteY139" fmla="*/ 41193 h 95520"/>
              <a:gd name="connsiteX140" fmla="*/ 552231 w 943269"/>
              <a:gd name="connsiteY140" fmla="*/ 38805 h 95520"/>
              <a:gd name="connsiteX141" fmla="*/ 561783 w 943269"/>
              <a:gd name="connsiteY141" fmla="*/ 41193 h 95520"/>
              <a:gd name="connsiteX142" fmla="*/ 568947 w 943269"/>
              <a:gd name="connsiteY142" fmla="*/ 47163 h 95520"/>
              <a:gd name="connsiteX143" fmla="*/ 572529 w 943269"/>
              <a:gd name="connsiteY143" fmla="*/ 55521 h 95520"/>
              <a:gd name="connsiteX144" fmla="*/ 531932 w 943269"/>
              <a:gd name="connsiteY144" fmla="*/ 55521 h 95520"/>
              <a:gd name="connsiteX145" fmla="*/ 579693 w 943269"/>
              <a:gd name="connsiteY145" fmla="*/ 47163 h 95520"/>
              <a:gd name="connsiteX146" fmla="*/ 573723 w 943269"/>
              <a:gd name="connsiteY146" fmla="*/ 37611 h 95520"/>
              <a:gd name="connsiteX147" fmla="*/ 564171 w 943269"/>
              <a:gd name="connsiteY147" fmla="*/ 30447 h 95520"/>
              <a:gd name="connsiteX148" fmla="*/ 552231 w 943269"/>
              <a:gd name="connsiteY148" fmla="*/ 28059 h 95520"/>
              <a:gd name="connsiteX149" fmla="*/ 540290 w 943269"/>
              <a:gd name="connsiteY149" fmla="*/ 30447 h 95520"/>
              <a:gd name="connsiteX150" fmla="*/ 530738 w 943269"/>
              <a:gd name="connsiteY150" fmla="*/ 37611 h 95520"/>
              <a:gd name="connsiteX151" fmla="*/ 524768 w 943269"/>
              <a:gd name="connsiteY151" fmla="*/ 47163 h 95520"/>
              <a:gd name="connsiteX152" fmla="*/ 522380 w 943269"/>
              <a:gd name="connsiteY152" fmla="*/ 59103 h 95520"/>
              <a:gd name="connsiteX153" fmla="*/ 524768 w 943269"/>
              <a:gd name="connsiteY153" fmla="*/ 71043 h 95520"/>
              <a:gd name="connsiteX154" fmla="*/ 530738 w 943269"/>
              <a:gd name="connsiteY154" fmla="*/ 80596 h 95520"/>
              <a:gd name="connsiteX155" fmla="*/ 540290 w 943269"/>
              <a:gd name="connsiteY155" fmla="*/ 87760 h 95520"/>
              <a:gd name="connsiteX156" fmla="*/ 552231 w 943269"/>
              <a:gd name="connsiteY156" fmla="*/ 90148 h 95520"/>
              <a:gd name="connsiteX157" fmla="*/ 570141 w 943269"/>
              <a:gd name="connsiteY157" fmla="*/ 84178 h 95520"/>
              <a:gd name="connsiteX158" fmla="*/ 580887 w 943269"/>
              <a:gd name="connsiteY158" fmla="*/ 69849 h 95520"/>
              <a:gd name="connsiteX159" fmla="*/ 570141 w 943269"/>
              <a:gd name="connsiteY159" fmla="*/ 69849 h 95520"/>
              <a:gd name="connsiteX160" fmla="*/ 562977 w 943269"/>
              <a:gd name="connsiteY160" fmla="*/ 77014 h 95520"/>
              <a:gd name="connsiteX161" fmla="*/ 553424 w 943269"/>
              <a:gd name="connsiteY161" fmla="*/ 79402 h 95520"/>
              <a:gd name="connsiteX162" fmla="*/ 545066 w 943269"/>
              <a:gd name="connsiteY162" fmla="*/ 77014 h 95520"/>
              <a:gd name="connsiteX163" fmla="*/ 537902 w 943269"/>
              <a:gd name="connsiteY163" fmla="*/ 71043 h 95520"/>
              <a:gd name="connsiteX164" fmla="*/ 534320 w 943269"/>
              <a:gd name="connsiteY164" fmla="*/ 62686 h 95520"/>
              <a:gd name="connsiteX165" fmla="*/ 583275 w 943269"/>
              <a:gd name="connsiteY165" fmla="*/ 62686 h 95520"/>
              <a:gd name="connsiteX166" fmla="*/ 583275 w 943269"/>
              <a:gd name="connsiteY166" fmla="*/ 56716 h 95520"/>
              <a:gd name="connsiteX167" fmla="*/ 579693 w 943269"/>
              <a:gd name="connsiteY167" fmla="*/ 47163 h 95520"/>
              <a:gd name="connsiteX168" fmla="*/ 510440 w 943269"/>
              <a:gd name="connsiteY168" fmla="*/ 54327 h 95520"/>
              <a:gd name="connsiteX169" fmla="*/ 506858 w 943269"/>
              <a:gd name="connsiteY169" fmla="*/ 38805 h 95520"/>
              <a:gd name="connsiteX170" fmla="*/ 500888 w 943269"/>
              <a:gd name="connsiteY170" fmla="*/ 32835 h 95520"/>
              <a:gd name="connsiteX171" fmla="*/ 493724 w 943269"/>
              <a:gd name="connsiteY171" fmla="*/ 29253 h 95520"/>
              <a:gd name="connsiteX172" fmla="*/ 485366 w 943269"/>
              <a:gd name="connsiteY172" fmla="*/ 28059 h 95520"/>
              <a:gd name="connsiteX173" fmla="*/ 475814 w 943269"/>
              <a:gd name="connsiteY173" fmla="*/ 30447 h 95520"/>
              <a:gd name="connsiteX174" fmla="*/ 468650 w 943269"/>
              <a:gd name="connsiteY174" fmla="*/ 36417 h 95520"/>
              <a:gd name="connsiteX175" fmla="*/ 468650 w 943269"/>
              <a:gd name="connsiteY175" fmla="*/ 36417 h 95520"/>
              <a:gd name="connsiteX176" fmla="*/ 468650 w 943269"/>
              <a:gd name="connsiteY176" fmla="*/ 30447 h 95520"/>
              <a:gd name="connsiteX177" fmla="*/ 457903 w 943269"/>
              <a:gd name="connsiteY177" fmla="*/ 30447 h 95520"/>
              <a:gd name="connsiteX178" fmla="*/ 457903 w 943269"/>
              <a:gd name="connsiteY178" fmla="*/ 90148 h 95520"/>
              <a:gd name="connsiteX179" fmla="*/ 468650 w 943269"/>
              <a:gd name="connsiteY179" fmla="*/ 90148 h 95520"/>
              <a:gd name="connsiteX180" fmla="*/ 468650 w 943269"/>
              <a:gd name="connsiteY180" fmla="*/ 57909 h 95520"/>
              <a:gd name="connsiteX181" fmla="*/ 472232 w 943269"/>
              <a:gd name="connsiteY181" fmla="*/ 44775 h 95520"/>
              <a:gd name="connsiteX182" fmla="*/ 484172 w 943269"/>
              <a:gd name="connsiteY182" fmla="*/ 39999 h 95520"/>
              <a:gd name="connsiteX183" fmla="*/ 496112 w 943269"/>
              <a:gd name="connsiteY183" fmla="*/ 44775 h 95520"/>
              <a:gd name="connsiteX184" fmla="*/ 499694 w 943269"/>
              <a:gd name="connsiteY184" fmla="*/ 57909 h 95520"/>
              <a:gd name="connsiteX185" fmla="*/ 499694 w 943269"/>
              <a:gd name="connsiteY185" fmla="*/ 90148 h 95520"/>
              <a:gd name="connsiteX186" fmla="*/ 510440 w 943269"/>
              <a:gd name="connsiteY186" fmla="*/ 90148 h 95520"/>
              <a:gd name="connsiteX187" fmla="*/ 510440 w 943269"/>
              <a:gd name="connsiteY187" fmla="*/ 54327 h 95520"/>
              <a:gd name="connsiteX188" fmla="*/ 430441 w 943269"/>
              <a:gd name="connsiteY188" fmla="*/ 69849 h 95520"/>
              <a:gd name="connsiteX189" fmla="*/ 423277 w 943269"/>
              <a:gd name="connsiteY189" fmla="*/ 77014 h 95520"/>
              <a:gd name="connsiteX190" fmla="*/ 412531 w 943269"/>
              <a:gd name="connsiteY190" fmla="*/ 79402 h 95520"/>
              <a:gd name="connsiteX191" fmla="*/ 401785 w 943269"/>
              <a:gd name="connsiteY191" fmla="*/ 77014 h 95520"/>
              <a:gd name="connsiteX192" fmla="*/ 394621 w 943269"/>
              <a:gd name="connsiteY192" fmla="*/ 69849 h 95520"/>
              <a:gd name="connsiteX193" fmla="*/ 392233 w 943269"/>
              <a:gd name="connsiteY193" fmla="*/ 59103 h 95520"/>
              <a:gd name="connsiteX194" fmla="*/ 394621 w 943269"/>
              <a:gd name="connsiteY194" fmla="*/ 48357 h 95520"/>
              <a:gd name="connsiteX195" fmla="*/ 401785 w 943269"/>
              <a:gd name="connsiteY195" fmla="*/ 39999 h 95520"/>
              <a:gd name="connsiteX196" fmla="*/ 412531 w 943269"/>
              <a:gd name="connsiteY196" fmla="*/ 37611 h 95520"/>
              <a:gd name="connsiteX197" fmla="*/ 420889 w 943269"/>
              <a:gd name="connsiteY197" fmla="*/ 38805 h 95520"/>
              <a:gd name="connsiteX198" fmla="*/ 428053 w 943269"/>
              <a:gd name="connsiteY198" fmla="*/ 43581 h 95520"/>
              <a:gd name="connsiteX199" fmla="*/ 432829 w 943269"/>
              <a:gd name="connsiteY199" fmla="*/ 50746 h 95520"/>
              <a:gd name="connsiteX200" fmla="*/ 434023 w 943269"/>
              <a:gd name="connsiteY200" fmla="*/ 59103 h 95520"/>
              <a:gd name="connsiteX201" fmla="*/ 430441 w 943269"/>
              <a:gd name="connsiteY201" fmla="*/ 69849 h 95520"/>
              <a:gd name="connsiteX202" fmla="*/ 444770 w 943269"/>
              <a:gd name="connsiteY202" fmla="*/ 29253 h 95520"/>
              <a:gd name="connsiteX203" fmla="*/ 434023 w 943269"/>
              <a:gd name="connsiteY203" fmla="*/ 29253 h 95520"/>
              <a:gd name="connsiteX204" fmla="*/ 434023 w 943269"/>
              <a:gd name="connsiteY204" fmla="*/ 37611 h 95520"/>
              <a:gd name="connsiteX205" fmla="*/ 434023 w 943269"/>
              <a:gd name="connsiteY205" fmla="*/ 37611 h 95520"/>
              <a:gd name="connsiteX206" fmla="*/ 429247 w 943269"/>
              <a:gd name="connsiteY206" fmla="*/ 31641 h 95520"/>
              <a:gd name="connsiteX207" fmla="*/ 422083 w 943269"/>
              <a:gd name="connsiteY207" fmla="*/ 28059 h 95520"/>
              <a:gd name="connsiteX208" fmla="*/ 414919 w 943269"/>
              <a:gd name="connsiteY208" fmla="*/ 26865 h 95520"/>
              <a:gd name="connsiteX209" fmla="*/ 402979 w 943269"/>
              <a:gd name="connsiteY209" fmla="*/ 29253 h 95520"/>
              <a:gd name="connsiteX210" fmla="*/ 393427 w 943269"/>
              <a:gd name="connsiteY210" fmla="*/ 36417 h 95520"/>
              <a:gd name="connsiteX211" fmla="*/ 386263 w 943269"/>
              <a:gd name="connsiteY211" fmla="*/ 45969 h 95520"/>
              <a:gd name="connsiteX212" fmla="*/ 383875 w 943269"/>
              <a:gd name="connsiteY212" fmla="*/ 59103 h 95520"/>
              <a:gd name="connsiteX213" fmla="*/ 386263 w 943269"/>
              <a:gd name="connsiteY213" fmla="*/ 71043 h 95520"/>
              <a:gd name="connsiteX214" fmla="*/ 393427 w 943269"/>
              <a:gd name="connsiteY214" fmla="*/ 80596 h 95520"/>
              <a:gd name="connsiteX215" fmla="*/ 402979 w 943269"/>
              <a:gd name="connsiteY215" fmla="*/ 86566 h 95520"/>
              <a:gd name="connsiteX216" fmla="*/ 414919 w 943269"/>
              <a:gd name="connsiteY216" fmla="*/ 88954 h 95520"/>
              <a:gd name="connsiteX217" fmla="*/ 426859 w 943269"/>
              <a:gd name="connsiteY217" fmla="*/ 86566 h 95520"/>
              <a:gd name="connsiteX218" fmla="*/ 435217 w 943269"/>
              <a:gd name="connsiteY218" fmla="*/ 78208 h 95520"/>
              <a:gd name="connsiteX219" fmla="*/ 435217 w 943269"/>
              <a:gd name="connsiteY219" fmla="*/ 78208 h 95520"/>
              <a:gd name="connsiteX220" fmla="*/ 435217 w 943269"/>
              <a:gd name="connsiteY220" fmla="*/ 87760 h 95520"/>
              <a:gd name="connsiteX221" fmla="*/ 445963 w 943269"/>
              <a:gd name="connsiteY221" fmla="*/ 87760 h 95520"/>
              <a:gd name="connsiteX222" fmla="*/ 445963 w 943269"/>
              <a:gd name="connsiteY222" fmla="*/ 29253 h 95520"/>
              <a:gd name="connsiteX223" fmla="*/ 376711 w 943269"/>
              <a:gd name="connsiteY223" fmla="*/ 28059 h 95520"/>
              <a:gd name="connsiteX224" fmla="*/ 368352 w 943269"/>
              <a:gd name="connsiteY224" fmla="*/ 29253 h 95520"/>
              <a:gd name="connsiteX225" fmla="*/ 362382 w 943269"/>
              <a:gd name="connsiteY225" fmla="*/ 34029 h 95520"/>
              <a:gd name="connsiteX226" fmla="*/ 362382 w 943269"/>
              <a:gd name="connsiteY226" fmla="*/ 34029 h 95520"/>
              <a:gd name="connsiteX227" fmla="*/ 362382 w 943269"/>
              <a:gd name="connsiteY227" fmla="*/ 28059 h 95520"/>
              <a:gd name="connsiteX228" fmla="*/ 351636 w 943269"/>
              <a:gd name="connsiteY228" fmla="*/ 28059 h 95520"/>
              <a:gd name="connsiteX229" fmla="*/ 351636 w 943269"/>
              <a:gd name="connsiteY229" fmla="*/ 87760 h 95520"/>
              <a:gd name="connsiteX230" fmla="*/ 362382 w 943269"/>
              <a:gd name="connsiteY230" fmla="*/ 87760 h 95520"/>
              <a:gd name="connsiteX231" fmla="*/ 362382 w 943269"/>
              <a:gd name="connsiteY231" fmla="*/ 55521 h 95520"/>
              <a:gd name="connsiteX232" fmla="*/ 363577 w 943269"/>
              <a:gd name="connsiteY232" fmla="*/ 45969 h 95520"/>
              <a:gd name="connsiteX233" fmla="*/ 368352 w 943269"/>
              <a:gd name="connsiteY233" fmla="*/ 39999 h 95520"/>
              <a:gd name="connsiteX234" fmla="*/ 371935 w 943269"/>
              <a:gd name="connsiteY234" fmla="*/ 38805 h 95520"/>
              <a:gd name="connsiteX235" fmla="*/ 376711 w 943269"/>
              <a:gd name="connsiteY235" fmla="*/ 37611 h 95520"/>
              <a:gd name="connsiteX236" fmla="*/ 376711 w 943269"/>
              <a:gd name="connsiteY236" fmla="*/ 28059 h 95520"/>
              <a:gd name="connsiteX237" fmla="*/ 326562 w 943269"/>
              <a:gd name="connsiteY237" fmla="*/ 69849 h 95520"/>
              <a:gd name="connsiteX238" fmla="*/ 319398 w 943269"/>
              <a:gd name="connsiteY238" fmla="*/ 78208 h 95520"/>
              <a:gd name="connsiteX239" fmla="*/ 308652 w 943269"/>
              <a:gd name="connsiteY239" fmla="*/ 80596 h 95520"/>
              <a:gd name="connsiteX240" fmla="*/ 297906 w 943269"/>
              <a:gd name="connsiteY240" fmla="*/ 78208 h 95520"/>
              <a:gd name="connsiteX241" fmla="*/ 290742 w 943269"/>
              <a:gd name="connsiteY241" fmla="*/ 71043 h 95520"/>
              <a:gd name="connsiteX242" fmla="*/ 288354 w 943269"/>
              <a:gd name="connsiteY242" fmla="*/ 60297 h 95520"/>
              <a:gd name="connsiteX243" fmla="*/ 290742 w 943269"/>
              <a:gd name="connsiteY243" fmla="*/ 49551 h 95520"/>
              <a:gd name="connsiteX244" fmla="*/ 297906 w 943269"/>
              <a:gd name="connsiteY244" fmla="*/ 41193 h 95520"/>
              <a:gd name="connsiteX245" fmla="*/ 308652 w 943269"/>
              <a:gd name="connsiteY245" fmla="*/ 38805 h 95520"/>
              <a:gd name="connsiteX246" fmla="*/ 317010 w 943269"/>
              <a:gd name="connsiteY246" fmla="*/ 39999 h 95520"/>
              <a:gd name="connsiteX247" fmla="*/ 322980 w 943269"/>
              <a:gd name="connsiteY247" fmla="*/ 44775 h 95520"/>
              <a:gd name="connsiteX248" fmla="*/ 327756 w 943269"/>
              <a:gd name="connsiteY248" fmla="*/ 51939 h 95520"/>
              <a:gd name="connsiteX249" fmla="*/ 328950 w 943269"/>
              <a:gd name="connsiteY249" fmla="*/ 60297 h 95520"/>
              <a:gd name="connsiteX250" fmla="*/ 326562 w 943269"/>
              <a:gd name="connsiteY250" fmla="*/ 69849 h 95520"/>
              <a:gd name="connsiteX251" fmla="*/ 337308 w 943269"/>
              <a:gd name="connsiteY251" fmla="*/ 43581 h 95520"/>
              <a:gd name="connsiteX252" fmla="*/ 326562 w 943269"/>
              <a:gd name="connsiteY252" fmla="*/ 31641 h 95520"/>
              <a:gd name="connsiteX253" fmla="*/ 311040 w 943269"/>
              <a:gd name="connsiteY253" fmla="*/ 26865 h 95520"/>
              <a:gd name="connsiteX254" fmla="*/ 302682 w 943269"/>
              <a:gd name="connsiteY254" fmla="*/ 28059 h 95520"/>
              <a:gd name="connsiteX255" fmla="*/ 295518 w 943269"/>
              <a:gd name="connsiteY255" fmla="*/ 31641 h 95520"/>
              <a:gd name="connsiteX256" fmla="*/ 289548 w 943269"/>
              <a:gd name="connsiteY256" fmla="*/ 37611 h 95520"/>
              <a:gd name="connsiteX257" fmla="*/ 289548 w 943269"/>
              <a:gd name="connsiteY257" fmla="*/ 37611 h 95520"/>
              <a:gd name="connsiteX258" fmla="*/ 289548 w 943269"/>
              <a:gd name="connsiteY258" fmla="*/ 8955 h 95520"/>
              <a:gd name="connsiteX259" fmla="*/ 278802 w 943269"/>
              <a:gd name="connsiteY259" fmla="*/ 8955 h 95520"/>
              <a:gd name="connsiteX260" fmla="*/ 278802 w 943269"/>
              <a:gd name="connsiteY260" fmla="*/ 88954 h 95520"/>
              <a:gd name="connsiteX261" fmla="*/ 289548 w 943269"/>
              <a:gd name="connsiteY261" fmla="*/ 88954 h 95520"/>
              <a:gd name="connsiteX262" fmla="*/ 289548 w 943269"/>
              <a:gd name="connsiteY262" fmla="*/ 80596 h 95520"/>
              <a:gd name="connsiteX263" fmla="*/ 289548 w 943269"/>
              <a:gd name="connsiteY263" fmla="*/ 80596 h 95520"/>
              <a:gd name="connsiteX264" fmla="*/ 295518 w 943269"/>
              <a:gd name="connsiteY264" fmla="*/ 86566 h 95520"/>
              <a:gd name="connsiteX265" fmla="*/ 302682 w 943269"/>
              <a:gd name="connsiteY265" fmla="*/ 90148 h 95520"/>
              <a:gd name="connsiteX266" fmla="*/ 311040 w 943269"/>
              <a:gd name="connsiteY266" fmla="*/ 91342 h 95520"/>
              <a:gd name="connsiteX267" fmla="*/ 322980 w 943269"/>
              <a:gd name="connsiteY267" fmla="*/ 88954 h 95520"/>
              <a:gd name="connsiteX268" fmla="*/ 332532 w 943269"/>
              <a:gd name="connsiteY268" fmla="*/ 81790 h 95520"/>
              <a:gd name="connsiteX269" fmla="*/ 338502 w 943269"/>
              <a:gd name="connsiteY269" fmla="*/ 72238 h 95520"/>
              <a:gd name="connsiteX270" fmla="*/ 340890 w 943269"/>
              <a:gd name="connsiteY270" fmla="*/ 60297 h 95520"/>
              <a:gd name="connsiteX271" fmla="*/ 337308 w 943269"/>
              <a:gd name="connsiteY271" fmla="*/ 43581 h 95520"/>
              <a:gd name="connsiteX272" fmla="*/ 265668 w 943269"/>
              <a:gd name="connsiteY272" fmla="*/ 53133 h 95520"/>
              <a:gd name="connsiteX273" fmla="*/ 263280 w 943269"/>
              <a:gd name="connsiteY273" fmla="*/ 39999 h 95520"/>
              <a:gd name="connsiteX274" fmla="*/ 254921 w 943269"/>
              <a:gd name="connsiteY274" fmla="*/ 31641 h 95520"/>
              <a:gd name="connsiteX275" fmla="*/ 241788 w 943269"/>
              <a:gd name="connsiteY275" fmla="*/ 28059 h 95520"/>
              <a:gd name="connsiteX276" fmla="*/ 229847 w 943269"/>
              <a:gd name="connsiteY276" fmla="*/ 30447 h 95520"/>
              <a:gd name="connsiteX277" fmla="*/ 221489 w 943269"/>
              <a:gd name="connsiteY277" fmla="*/ 37611 h 95520"/>
              <a:gd name="connsiteX278" fmla="*/ 214325 w 943269"/>
              <a:gd name="connsiteY278" fmla="*/ 30447 h 95520"/>
              <a:gd name="connsiteX279" fmla="*/ 203579 w 943269"/>
              <a:gd name="connsiteY279" fmla="*/ 28059 h 95520"/>
              <a:gd name="connsiteX280" fmla="*/ 194027 w 943269"/>
              <a:gd name="connsiteY280" fmla="*/ 30447 h 95520"/>
              <a:gd name="connsiteX281" fmla="*/ 186863 w 943269"/>
              <a:gd name="connsiteY281" fmla="*/ 36417 h 95520"/>
              <a:gd name="connsiteX282" fmla="*/ 186863 w 943269"/>
              <a:gd name="connsiteY282" fmla="*/ 36417 h 95520"/>
              <a:gd name="connsiteX283" fmla="*/ 186863 w 943269"/>
              <a:gd name="connsiteY283" fmla="*/ 30447 h 95520"/>
              <a:gd name="connsiteX284" fmla="*/ 176117 w 943269"/>
              <a:gd name="connsiteY284" fmla="*/ 30447 h 95520"/>
              <a:gd name="connsiteX285" fmla="*/ 176117 w 943269"/>
              <a:gd name="connsiteY285" fmla="*/ 90148 h 95520"/>
              <a:gd name="connsiteX286" fmla="*/ 186863 w 943269"/>
              <a:gd name="connsiteY286" fmla="*/ 90148 h 95520"/>
              <a:gd name="connsiteX287" fmla="*/ 186863 w 943269"/>
              <a:gd name="connsiteY287" fmla="*/ 56716 h 95520"/>
              <a:gd name="connsiteX288" fmla="*/ 201191 w 943269"/>
              <a:gd name="connsiteY288" fmla="*/ 38805 h 95520"/>
              <a:gd name="connsiteX289" fmla="*/ 211937 w 943269"/>
              <a:gd name="connsiteY289" fmla="*/ 44775 h 95520"/>
              <a:gd name="connsiteX290" fmla="*/ 214325 w 943269"/>
              <a:gd name="connsiteY290" fmla="*/ 49551 h 95520"/>
              <a:gd name="connsiteX291" fmla="*/ 214325 w 943269"/>
              <a:gd name="connsiteY291" fmla="*/ 56716 h 95520"/>
              <a:gd name="connsiteX292" fmla="*/ 214325 w 943269"/>
              <a:gd name="connsiteY292" fmla="*/ 90148 h 95520"/>
              <a:gd name="connsiteX293" fmla="*/ 225071 w 943269"/>
              <a:gd name="connsiteY293" fmla="*/ 90148 h 95520"/>
              <a:gd name="connsiteX294" fmla="*/ 225071 w 943269"/>
              <a:gd name="connsiteY294" fmla="*/ 56716 h 95520"/>
              <a:gd name="connsiteX295" fmla="*/ 226265 w 943269"/>
              <a:gd name="connsiteY295" fmla="*/ 47163 h 95520"/>
              <a:gd name="connsiteX296" fmla="*/ 231041 w 943269"/>
              <a:gd name="connsiteY296" fmla="*/ 41193 h 95520"/>
              <a:gd name="connsiteX297" fmla="*/ 239399 w 943269"/>
              <a:gd name="connsiteY297" fmla="*/ 38805 h 95520"/>
              <a:gd name="connsiteX298" fmla="*/ 250145 w 943269"/>
              <a:gd name="connsiteY298" fmla="*/ 43581 h 95520"/>
              <a:gd name="connsiteX299" fmla="*/ 253728 w 943269"/>
              <a:gd name="connsiteY299" fmla="*/ 56716 h 95520"/>
              <a:gd name="connsiteX300" fmla="*/ 253728 w 943269"/>
              <a:gd name="connsiteY300" fmla="*/ 90148 h 95520"/>
              <a:gd name="connsiteX301" fmla="*/ 264474 w 943269"/>
              <a:gd name="connsiteY301" fmla="*/ 90148 h 95520"/>
              <a:gd name="connsiteX302" fmla="*/ 264474 w 943269"/>
              <a:gd name="connsiteY302" fmla="*/ 53133 h 95520"/>
              <a:gd name="connsiteX303" fmla="*/ 115222 w 943269"/>
              <a:gd name="connsiteY303" fmla="*/ 55521 h 95520"/>
              <a:gd name="connsiteX304" fmla="*/ 118804 w 943269"/>
              <a:gd name="connsiteY304" fmla="*/ 47163 h 95520"/>
              <a:gd name="connsiteX305" fmla="*/ 125968 w 943269"/>
              <a:gd name="connsiteY305" fmla="*/ 41193 h 95520"/>
              <a:gd name="connsiteX306" fmla="*/ 135520 w 943269"/>
              <a:gd name="connsiteY306" fmla="*/ 38805 h 95520"/>
              <a:gd name="connsiteX307" fmla="*/ 145073 w 943269"/>
              <a:gd name="connsiteY307" fmla="*/ 41193 h 95520"/>
              <a:gd name="connsiteX308" fmla="*/ 152237 w 943269"/>
              <a:gd name="connsiteY308" fmla="*/ 47163 h 95520"/>
              <a:gd name="connsiteX309" fmla="*/ 155819 w 943269"/>
              <a:gd name="connsiteY309" fmla="*/ 55521 h 95520"/>
              <a:gd name="connsiteX310" fmla="*/ 115222 w 943269"/>
              <a:gd name="connsiteY310" fmla="*/ 55521 h 95520"/>
              <a:gd name="connsiteX311" fmla="*/ 162983 w 943269"/>
              <a:gd name="connsiteY311" fmla="*/ 47163 h 95520"/>
              <a:gd name="connsiteX312" fmla="*/ 157013 w 943269"/>
              <a:gd name="connsiteY312" fmla="*/ 37611 h 95520"/>
              <a:gd name="connsiteX313" fmla="*/ 147460 w 943269"/>
              <a:gd name="connsiteY313" fmla="*/ 30447 h 95520"/>
              <a:gd name="connsiteX314" fmla="*/ 135520 w 943269"/>
              <a:gd name="connsiteY314" fmla="*/ 28059 h 95520"/>
              <a:gd name="connsiteX315" fmla="*/ 123580 w 943269"/>
              <a:gd name="connsiteY315" fmla="*/ 30447 h 95520"/>
              <a:gd name="connsiteX316" fmla="*/ 114028 w 943269"/>
              <a:gd name="connsiteY316" fmla="*/ 37611 h 95520"/>
              <a:gd name="connsiteX317" fmla="*/ 108058 w 943269"/>
              <a:gd name="connsiteY317" fmla="*/ 47163 h 95520"/>
              <a:gd name="connsiteX318" fmla="*/ 105670 w 943269"/>
              <a:gd name="connsiteY318" fmla="*/ 59103 h 95520"/>
              <a:gd name="connsiteX319" fmla="*/ 108058 w 943269"/>
              <a:gd name="connsiteY319" fmla="*/ 71043 h 95520"/>
              <a:gd name="connsiteX320" fmla="*/ 114028 w 943269"/>
              <a:gd name="connsiteY320" fmla="*/ 80596 h 95520"/>
              <a:gd name="connsiteX321" fmla="*/ 123580 w 943269"/>
              <a:gd name="connsiteY321" fmla="*/ 87760 h 95520"/>
              <a:gd name="connsiteX322" fmla="*/ 135520 w 943269"/>
              <a:gd name="connsiteY322" fmla="*/ 90148 h 95520"/>
              <a:gd name="connsiteX323" fmla="*/ 153430 w 943269"/>
              <a:gd name="connsiteY323" fmla="*/ 84178 h 95520"/>
              <a:gd name="connsiteX324" fmla="*/ 164177 w 943269"/>
              <a:gd name="connsiteY324" fmla="*/ 69849 h 95520"/>
              <a:gd name="connsiteX325" fmla="*/ 153430 w 943269"/>
              <a:gd name="connsiteY325" fmla="*/ 69849 h 95520"/>
              <a:gd name="connsiteX326" fmla="*/ 146267 w 943269"/>
              <a:gd name="connsiteY326" fmla="*/ 77014 h 95520"/>
              <a:gd name="connsiteX327" fmla="*/ 136714 w 943269"/>
              <a:gd name="connsiteY327" fmla="*/ 79402 h 95520"/>
              <a:gd name="connsiteX328" fmla="*/ 128356 w 943269"/>
              <a:gd name="connsiteY328" fmla="*/ 77014 h 95520"/>
              <a:gd name="connsiteX329" fmla="*/ 121192 w 943269"/>
              <a:gd name="connsiteY329" fmla="*/ 71043 h 95520"/>
              <a:gd name="connsiteX330" fmla="*/ 117610 w 943269"/>
              <a:gd name="connsiteY330" fmla="*/ 62686 h 95520"/>
              <a:gd name="connsiteX331" fmla="*/ 166565 w 943269"/>
              <a:gd name="connsiteY331" fmla="*/ 62686 h 95520"/>
              <a:gd name="connsiteX332" fmla="*/ 166565 w 943269"/>
              <a:gd name="connsiteY332" fmla="*/ 56716 h 95520"/>
              <a:gd name="connsiteX333" fmla="*/ 162983 w 943269"/>
              <a:gd name="connsiteY333" fmla="*/ 47163 h 95520"/>
              <a:gd name="connsiteX334" fmla="*/ 92536 w 943269"/>
              <a:gd name="connsiteY334" fmla="*/ 10149 h 95520"/>
              <a:gd name="connsiteX335" fmla="*/ 74626 w 943269"/>
              <a:gd name="connsiteY335" fmla="*/ 10149 h 95520"/>
              <a:gd name="connsiteX336" fmla="*/ 50745 w 943269"/>
              <a:gd name="connsiteY336" fmla="*/ 71043 h 95520"/>
              <a:gd name="connsiteX337" fmla="*/ 26865 w 943269"/>
              <a:gd name="connsiteY337" fmla="*/ 10149 h 95520"/>
              <a:gd name="connsiteX338" fmla="*/ 8955 w 943269"/>
              <a:gd name="connsiteY338" fmla="*/ 10149 h 95520"/>
              <a:gd name="connsiteX339" fmla="*/ 8955 w 943269"/>
              <a:gd name="connsiteY339" fmla="*/ 90148 h 95520"/>
              <a:gd name="connsiteX340" fmla="*/ 20895 w 943269"/>
              <a:gd name="connsiteY340" fmla="*/ 90148 h 95520"/>
              <a:gd name="connsiteX341" fmla="*/ 20895 w 943269"/>
              <a:gd name="connsiteY341" fmla="*/ 23283 h 95520"/>
              <a:gd name="connsiteX342" fmla="*/ 20895 w 943269"/>
              <a:gd name="connsiteY342" fmla="*/ 23283 h 95520"/>
              <a:gd name="connsiteX343" fmla="*/ 48358 w 943269"/>
              <a:gd name="connsiteY343" fmla="*/ 90148 h 95520"/>
              <a:gd name="connsiteX344" fmla="*/ 55522 w 943269"/>
              <a:gd name="connsiteY344" fmla="*/ 90148 h 95520"/>
              <a:gd name="connsiteX345" fmla="*/ 81790 w 943269"/>
              <a:gd name="connsiteY345" fmla="*/ 23283 h 95520"/>
              <a:gd name="connsiteX346" fmla="*/ 81790 w 943269"/>
              <a:gd name="connsiteY346" fmla="*/ 23283 h 95520"/>
              <a:gd name="connsiteX347" fmla="*/ 81790 w 943269"/>
              <a:gd name="connsiteY347" fmla="*/ 90148 h 95520"/>
              <a:gd name="connsiteX348" fmla="*/ 93730 w 943269"/>
              <a:gd name="connsiteY348" fmla="*/ 90148 h 95520"/>
              <a:gd name="connsiteX349" fmla="*/ 93730 w 943269"/>
              <a:gd name="connsiteY349" fmla="*/ 10149 h 9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</a:cxnLst>
            <a:rect l="l" t="t" r="r" b="b"/>
            <a:pathLst>
              <a:path w="943269" h="95520">
                <a:moveTo>
                  <a:pt x="891330" y="88954"/>
                </a:moveTo>
                <a:lnTo>
                  <a:pt x="902076" y="88954"/>
                </a:lnTo>
                <a:lnTo>
                  <a:pt x="902076" y="8955"/>
                </a:lnTo>
                <a:lnTo>
                  <a:pt x="891330" y="8955"/>
                </a:lnTo>
                <a:lnTo>
                  <a:pt x="891330" y="88954"/>
                </a:lnTo>
                <a:close/>
                <a:moveTo>
                  <a:pt x="925956" y="88954"/>
                </a:moveTo>
                <a:lnTo>
                  <a:pt x="940284" y="88954"/>
                </a:lnTo>
                <a:lnTo>
                  <a:pt x="915210" y="57909"/>
                </a:lnTo>
                <a:lnTo>
                  <a:pt x="936702" y="29253"/>
                </a:lnTo>
                <a:lnTo>
                  <a:pt x="923568" y="29253"/>
                </a:lnTo>
                <a:lnTo>
                  <a:pt x="902076" y="57909"/>
                </a:lnTo>
                <a:lnTo>
                  <a:pt x="925956" y="88954"/>
                </a:lnTo>
                <a:close/>
                <a:moveTo>
                  <a:pt x="869837" y="69849"/>
                </a:moveTo>
                <a:cubicBezTo>
                  <a:pt x="868644" y="73432"/>
                  <a:pt x="866255" y="75819"/>
                  <a:pt x="862674" y="78208"/>
                </a:cubicBezTo>
                <a:cubicBezTo>
                  <a:pt x="860285" y="80596"/>
                  <a:pt x="856704" y="80596"/>
                  <a:pt x="853121" y="80596"/>
                </a:cubicBezTo>
                <a:cubicBezTo>
                  <a:pt x="850733" y="80596"/>
                  <a:pt x="847151" y="80596"/>
                  <a:pt x="844763" y="79402"/>
                </a:cubicBezTo>
                <a:cubicBezTo>
                  <a:pt x="842375" y="78208"/>
                  <a:pt x="839987" y="77014"/>
                  <a:pt x="838793" y="74626"/>
                </a:cubicBezTo>
                <a:cubicBezTo>
                  <a:pt x="837599" y="72238"/>
                  <a:pt x="835211" y="69849"/>
                  <a:pt x="835211" y="67462"/>
                </a:cubicBezTo>
                <a:cubicBezTo>
                  <a:pt x="834017" y="65073"/>
                  <a:pt x="834017" y="62686"/>
                  <a:pt x="834017" y="59103"/>
                </a:cubicBezTo>
                <a:cubicBezTo>
                  <a:pt x="834017" y="55521"/>
                  <a:pt x="835211" y="51939"/>
                  <a:pt x="836405" y="48357"/>
                </a:cubicBezTo>
                <a:cubicBezTo>
                  <a:pt x="837599" y="44775"/>
                  <a:pt x="839987" y="42387"/>
                  <a:pt x="843569" y="41193"/>
                </a:cubicBezTo>
                <a:cubicBezTo>
                  <a:pt x="845957" y="38805"/>
                  <a:pt x="849539" y="38805"/>
                  <a:pt x="854315" y="38805"/>
                </a:cubicBezTo>
                <a:cubicBezTo>
                  <a:pt x="857897" y="38805"/>
                  <a:pt x="861480" y="39999"/>
                  <a:pt x="863867" y="41193"/>
                </a:cubicBezTo>
                <a:cubicBezTo>
                  <a:pt x="866255" y="43581"/>
                  <a:pt x="868644" y="45969"/>
                  <a:pt x="871031" y="49551"/>
                </a:cubicBezTo>
                <a:lnTo>
                  <a:pt x="882972" y="49551"/>
                </a:lnTo>
                <a:cubicBezTo>
                  <a:pt x="881777" y="45969"/>
                  <a:pt x="880584" y="43581"/>
                  <a:pt x="879390" y="41193"/>
                </a:cubicBezTo>
                <a:cubicBezTo>
                  <a:pt x="877002" y="38805"/>
                  <a:pt x="874614" y="36417"/>
                  <a:pt x="872226" y="34029"/>
                </a:cubicBezTo>
                <a:cubicBezTo>
                  <a:pt x="869837" y="31641"/>
                  <a:pt x="866255" y="30447"/>
                  <a:pt x="863867" y="29253"/>
                </a:cubicBezTo>
                <a:cubicBezTo>
                  <a:pt x="860285" y="28059"/>
                  <a:pt x="857897" y="28059"/>
                  <a:pt x="854315" y="28059"/>
                </a:cubicBezTo>
                <a:cubicBezTo>
                  <a:pt x="849539" y="28059"/>
                  <a:pt x="845957" y="29253"/>
                  <a:pt x="842375" y="30447"/>
                </a:cubicBezTo>
                <a:cubicBezTo>
                  <a:pt x="838793" y="31641"/>
                  <a:pt x="835211" y="34029"/>
                  <a:pt x="832823" y="37611"/>
                </a:cubicBezTo>
                <a:cubicBezTo>
                  <a:pt x="830435" y="39999"/>
                  <a:pt x="828047" y="43581"/>
                  <a:pt x="826853" y="47163"/>
                </a:cubicBezTo>
                <a:cubicBezTo>
                  <a:pt x="825659" y="50746"/>
                  <a:pt x="824465" y="55521"/>
                  <a:pt x="824465" y="59103"/>
                </a:cubicBezTo>
                <a:cubicBezTo>
                  <a:pt x="824465" y="63879"/>
                  <a:pt x="825659" y="67462"/>
                  <a:pt x="826853" y="71043"/>
                </a:cubicBezTo>
                <a:cubicBezTo>
                  <a:pt x="828047" y="74626"/>
                  <a:pt x="830435" y="78208"/>
                  <a:pt x="832823" y="80596"/>
                </a:cubicBezTo>
                <a:cubicBezTo>
                  <a:pt x="835211" y="82984"/>
                  <a:pt x="838793" y="85372"/>
                  <a:pt x="842375" y="87760"/>
                </a:cubicBezTo>
                <a:cubicBezTo>
                  <a:pt x="845957" y="88954"/>
                  <a:pt x="849539" y="90148"/>
                  <a:pt x="854315" y="90148"/>
                </a:cubicBezTo>
                <a:cubicBezTo>
                  <a:pt x="859091" y="90148"/>
                  <a:pt x="862674" y="88954"/>
                  <a:pt x="867450" y="87760"/>
                </a:cubicBezTo>
                <a:cubicBezTo>
                  <a:pt x="871031" y="86566"/>
                  <a:pt x="874614" y="82984"/>
                  <a:pt x="878196" y="80596"/>
                </a:cubicBezTo>
                <a:cubicBezTo>
                  <a:pt x="880584" y="77014"/>
                  <a:pt x="882972" y="73432"/>
                  <a:pt x="884166" y="69849"/>
                </a:cubicBezTo>
                <a:lnTo>
                  <a:pt x="869837" y="69849"/>
                </a:lnTo>
                <a:close/>
                <a:moveTo>
                  <a:pt x="798197" y="69849"/>
                </a:moveTo>
                <a:cubicBezTo>
                  <a:pt x="795809" y="73432"/>
                  <a:pt x="793421" y="75819"/>
                  <a:pt x="791033" y="77014"/>
                </a:cubicBezTo>
                <a:cubicBezTo>
                  <a:pt x="787451" y="79402"/>
                  <a:pt x="783869" y="79402"/>
                  <a:pt x="780287" y="79402"/>
                </a:cubicBezTo>
                <a:cubicBezTo>
                  <a:pt x="776705" y="79402"/>
                  <a:pt x="773123" y="78208"/>
                  <a:pt x="769540" y="77014"/>
                </a:cubicBezTo>
                <a:cubicBezTo>
                  <a:pt x="765959" y="74626"/>
                  <a:pt x="763570" y="72238"/>
                  <a:pt x="762376" y="69849"/>
                </a:cubicBezTo>
                <a:cubicBezTo>
                  <a:pt x="759989" y="66268"/>
                  <a:pt x="759989" y="62686"/>
                  <a:pt x="759989" y="59103"/>
                </a:cubicBezTo>
                <a:cubicBezTo>
                  <a:pt x="759989" y="55521"/>
                  <a:pt x="761183" y="51939"/>
                  <a:pt x="762376" y="48357"/>
                </a:cubicBezTo>
                <a:cubicBezTo>
                  <a:pt x="763570" y="44775"/>
                  <a:pt x="767153" y="42387"/>
                  <a:pt x="769540" y="39999"/>
                </a:cubicBezTo>
                <a:cubicBezTo>
                  <a:pt x="773123" y="37611"/>
                  <a:pt x="776705" y="37611"/>
                  <a:pt x="780287" y="37611"/>
                </a:cubicBezTo>
                <a:cubicBezTo>
                  <a:pt x="783869" y="37611"/>
                  <a:pt x="786257" y="37611"/>
                  <a:pt x="788645" y="38805"/>
                </a:cubicBezTo>
                <a:cubicBezTo>
                  <a:pt x="791033" y="39999"/>
                  <a:pt x="793421" y="41193"/>
                  <a:pt x="795809" y="43581"/>
                </a:cubicBezTo>
                <a:cubicBezTo>
                  <a:pt x="798197" y="45969"/>
                  <a:pt x="799391" y="48357"/>
                  <a:pt x="800585" y="50746"/>
                </a:cubicBezTo>
                <a:cubicBezTo>
                  <a:pt x="801779" y="53133"/>
                  <a:pt x="801779" y="56716"/>
                  <a:pt x="801779" y="59103"/>
                </a:cubicBezTo>
                <a:cubicBezTo>
                  <a:pt x="800585" y="62686"/>
                  <a:pt x="800585" y="66268"/>
                  <a:pt x="798197" y="69849"/>
                </a:cubicBezTo>
                <a:moveTo>
                  <a:pt x="811331" y="29253"/>
                </a:moveTo>
                <a:lnTo>
                  <a:pt x="800585" y="29253"/>
                </a:lnTo>
                <a:lnTo>
                  <a:pt x="800585" y="37611"/>
                </a:lnTo>
                <a:lnTo>
                  <a:pt x="800585" y="37611"/>
                </a:lnTo>
                <a:cubicBezTo>
                  <a:pt x="799391" y="35223"/>
                  <a:pt x="797003" y="34029"/>
                  <a:pt x="795809" y="31641"/>
                </a:cubicBezTo>
                <a:cubicBezTo>
                  <a:pt x="793421" y="30447"/>
                  <a:pt x="791033" y="29253"/>
                  <a:pt x="788645" y="28059"/>
                </a:cubicBezTo>
                <a:cubicBezTo>
                  <a:pt x="786257" y="26865"/>
                  <a:pt x="783869" y="26865"/>
                  <a:pt x="780287" y="26865"/>
                </a:cubicBezTo>
                <a:cubicBezTo>
                  <a:pt x="775511" y="26865"/>
                  <a:pt x="771929" y="28059"/>
                  <a:pt x="768346" y="29253"/>
                </a:cubicBezTo>
                <a:cubicBezTo>
                  <a:pt x="764764" y="30447"/>
                  <a:pt x="761183" y="32835"/>
                  <a:pt x="758794" y="36417"/>
                </a:cubicBezTo>
                <a:cubicBezTo>
                  <a:pt x="756406" y="38805"/>
                  <a:pt x="754018" y="42387"/>
                  <a:pt x="751630" y="45969"/>
                </a:cubicBezTo>
                <a:cubicBezTo>
                  <a:pt x="750436" y="49551"/>
                  <a:pt x="749242" y="54327"/>
                  <a:pt x="749242" y="59103"/>
                </a:cubicBezTo>
                <a:cubicBezTo>
                  <a:pt x="749242" y="63879"/>
                  <a:pt x="750436" y="67462"/>
                  <a:pt x="751630" y="71043"/>
                </a:cubicBezTo>
                <a:cubicBezTo>
                  <a:pt x="752824" y="74626"/>
                  <a:pt x="755213" y="78208"/>
                  <a:pt x="758794" y="80596"/>
                </a:cubicBezTo>
                <a:cubicBezTo>
                  <a:pt x="761183" y="82984"/>
                  <a:pt x="764764" y="85372"/>
                  <a:pt x="768346" y="86566"/>
                </a:cubicBezTo>
                <a:cubicBezTo>
                  <a:pt x="771929" y="87760"/>
                  <a:pt x="776705" y="88954"/>
                  <a:pt x="780287" y="88954"/>
                </a:cubicBezTo>
                <a:cubicBezTo>
                  <a:pt x="785063" y="88954"/>
                  <a:pt x="788645" y="87760"/>
                  <a:pt x="792227" y="86566"/>
                </a:cubicBezTo>
                <a:cubicBezTo>
                  <a:pt x="795809" y="84178"/>
                  <a:pt x="798197" y="81790"/>
                  <a:pt x="800585" y="78208"/>
                </a:cubicBezTo>
                <a:lnTo>
                  <a:pt x="800585" y="78208"/>
                </a:lnTo>
                <a:lnTo>
                  <a:pt x="800585" y="87760"/>
                </a:lnTo>
                <a:lnTo>
                  <a:pt x="811331" y="87760"/>
                </a:lnTo>
                <a:lnTo>
                  <a:pt x="811331" y="29253"/>
                </a:lnTo>
                <a:close/>
                <a:moveTo>
                  <a:pt x="745660" y="29253"/>
                </a:moveTo>
                <a:lnTo>
                  <a:pt x="736108" y="29253"/>
                </a:lnTo>
                <a:lnTo>
                  <a:pt x="736108" y="8955"/>
                </a:lnTo>
                <a:lnTo>
                  <a:pt x="725362" y="8955"/>
                </a:lnTo>
                <a:lnTo>
                  <a:pt x="725362" y="29253"/>
                </a:lnTo>
                <a:lnTo>
                  <a:pt x="717004" y="29253"/>
                </a:lnTo>
                <a:lnTo>
                  <a:pt x="717004" y="39999"/>
                </a:lnTo>
                <a:lnTo>
                  <a:pt x="725362" y="39999"/>
                </a:lnTo>
                <a:lnTo>
                  <a:pt x="725362" y="88954"/>
                </a:lnTo>
                <a:lnTo>
                  <a:pt x="736108" y="88954"/>
                </a:lnTo>
                <a:lnTo>
                  <a:pt x="736108" y="39999"/>
                </a:lnTo>
                <a:lnTo>
                  <a:pt x="745660" y="39999"/>
                </a:lnTo>
                <a:lnTo>
                  <a:pt x="745660" y="29253"/>
                </a:lnTo>
                <a:close/>
                <a:moveTo>
                  <a:pt x="717004" y="29253"/>
                </a:moveTo>
                <a:lnTo>
                  <a:pt x="707452" y="29253"/>
                </a:lnTo>
                <a:lnTo>
                  <a:pt x="707452" y="8955"/>
                </a:lnTo>
                <a:lnTo>
                  <a:pt x="696706" y="8955"/>
                </a:lnTo>
                <a:lnTo>
                  <a:pt x="696706" y="29253"/>
                </a:lnTo>
                <a:lnTo>
                  <a:pt x="687154" y="29253"/>
                </a:lnTo>
                <a:lnTo>
                  <a:pt x="687154" y="39999"/>
                </a:lnTo>
                <a:lnTo>
                  <a:pt x="695512" y="39999"/>
                </a:lnTo>
                <a:lnTo>
                  <a:pt x="695512" y="88954"/>
                </a:lnTo>
                <a:lnTo>
                  <a:pt x="706258" y="88954"/>
                </a:lnTo>
                <a:lnTo>
                  <a:pt x="706258" y="39999"/>
                </a:lnTo>
                <a:lnTo>
                  <a:pt x="715810" y="39999"/>
                </a:lnTo>
                <a:lnTo>
                  <a:pt x="715810" y="29253"/>
                </a:lnTo>
                <a:close/>
                <a:moveTo>
                  <a:pt x="666855" y="69849"/>
                </a:moveTo>
                <a:cubicBezTo>
                  <a:pt x="664468" y="73432"/>
                  <a:pt x="662079" y="75819"/>
                  <a:pt x="659692" y="77014"/>
                </a:cubicBezTo>
                <a:cubicBezTo>
                  <a:pt x="656109" y="79402"/>
                  <a:pt x="652527" y="79402"/>
                  <a:pt x="648945" y="79402"/>
                </a:cubicBezTo>
                <a:cubicBezTo>
                  <a:pt x="645363" y="79402"/>
                  <a:pt x="641781" y="78208"/>
                  <a:pt x="638199" y="77014"/>
                </a:cubicBezTo>
                <a:cubicBezTo>
                  <a:pt x="634617" y="74626"/>
                  <a:pt x="632229" y="72238"/>
                  <a:pt x="631035" y="69849"/>
                </a:cubicBezTo>
                <a:cubicBezTo>
                  <a:pt x="628647" y="66268"/>
                  <a:pt x="628647" y="62686"/>
                  <a:pt x="628647" y="59103"/>
                </a:cubicBezTo>
                <a:cubicBezTo>
                  <a:pt x="628647" y="55521"/>
                  <a:pt x="629841" y="51939"/>
                  <a:pt x="631035" y="48357"/>
                </a:cubicBezTo>
                <a:cubicBezTo>
                  <a:pt x="632229" y="44775"/>
                  <a:pt x="635811" y="42387"/>
                  <a:pt x="638199" y="39999"/>
                </a:cubicBezTo>
                <a:cubicBezTo>
                  <a:pt x="641781" y="37611"/>
                  <a:pt x="645363" y="37611"/>
                  <a:pt x="648945" y="37611"/>
                </a:cubicBezTo>
                <a:cubicBezTo>
                  <a:pt x="652527" y="37611"/>
                  <a:pt x="654915" y="37611"/>
                  <a:pt x="657303" y="38805"/>
                </a:cubicBezTo>
                <a:cubicBezTo>
                  <a:pt x="659692" y="39999"/>
                  <a:pt x="662079" y="41193"/>
                  <a:pt x="664468" y="43581"/>
                </a:cubicBezTo>
                <a:cubicBezTo>
                  <a:pt x="666855" y="45969"/>
                  <a:pt x="668049" y="48357"/>
                  <a:pt x="669244" y="50746"/>
                </a:cubicBezTo>
                <a:cubicBezTo>
                  <a:pt x="670438" y="53133"/>
                  <a:pt x="670438" y="56716"/>
                  <a:pt x="670438" y="59103"/>
                </a:cubicBezTo>
                <a:cubicBezTo>
                  <a:pt x="669244" y="62686"/>
                  <a:pt x="669244" y="66268"/>
                  <a:pt x="666855" y="69849"/>
                </a:cubicBezTo>
                <a:moveTo>
                  <a:pt x="681184" y="29253"/>
                </a:moveTo>
                <a:lnTo>
                  <a:pt x="670438" y="29253"/>
                </a:lnTo>
                <a:lnTo>
                  <a:pt x="670438" y="37611"/>
                </a:lnTo>
                <a:lnTo>
                  <a:pt x="670438" y="37611"/>
                </a:lnTo>
                <a:cubicBezTo>
                  <a:pt x="669244" y="35223"/>
                  <a:pt x="666855" y="34029"/>
                  <a:pt x="665662" y="31641"/>
                </a:cubicBezTo>
                <a:cubicBezTo>
                  <a:pt x="663274" y="30447"/>
                  <a:pt x="660885" y="29253"/>
                  <a:pt x="658498" y="28059"/>
                </a:cubicBezTo>
                <a:cubicBezTo>
                  <a:pt x="656109" y="26865"/>
                  <a:pt x="653722" y="26865"/>
                  <a:pt x="650139" y="26865"/>
                </a:cubicBezTo>
                <a:cubicBezTo>
                  <a:pt x="645363" y="26865"/>
                  <a:pt x="641781" y="28059"/>
                  <a:pt x="638199" y="29253"/>
                </a:cubicBezTo>
                <a:cubicBezTo>
                  <a:pt x="634617" y="30447"/>
                  <a:pt x="631035" y="32835"/>
                  <a:pt x="628647" y="36417"/>
                </a:cubicBezTo>
                <a:cubicBezTo>
                  <a:pt x="626259" y="38805"/>
                  <a:pt x="623871" y="42387"/>
                  <a:pt x="621483" y="45969"/>
                </a:cubicBezTo>
                <a:cubicBezTo>
                  <a:pt x="620289" y="49551"/>
                  <a:pt x="619095" y="54327"/>
                  <a:pt x="619095" y="59103"/>
                </a:cubicBezTo>
                <a:cubicBezTo>
                  <a:pt x="619095" y="63879"/>
                  <a:pt x="620289" y="67462"/>
                  <a:pt x="621483" y="71043"/>
                </a:cubicBezTo>
                <a:cubicBezTo>
                  <a:pt x="622677" y="74626"/>
                  <a:pt x="625065" y="78208"/>
                  <a:pt x="628647" y="80596"/>
                </a:cubicBezTo>
                <a:cubicBezTo>
                  <a:pt x="631035" y="82984"/>
                  <a:pt x="634617" y="85372"/>
                  <a:pt x="638199" y="86566"/>
                </a:cubicBezTo>
                <a:cubicBezTo>
                  <a:pt x="641781" y="87760"/>
                  <a:pt x="646557" y="88954"/>
                  <a:pt x="650139" y="88954"/>
                </a:cubicBezTo>
                <a:cubicBezTo>
                  <a:pt x="654915" y="88954"/>
                  <a:pt x="658498" y="87760"/>
                  <a:pt x="662079" y="86566"/>
                </a:cubicBezTo>
                <a:cubicBezTo>
                  <a:pt x="665662" y="84178"/>
                  <a:pt x="668049" y="81790"/>
                  <a:pt x="670438" y="78208"/>
                </a:cubicBezTo>
                <a:lnTo>
                  <a:pt x="670438" y="78208"/>
                </a:lnTo>
                <a:lnTo>
                  <a:pt x="670438" y="87760"/>
                </a:lnTo>
                <a:lnTo>
                  <a:pt x="681184" y="87760"/>
                </a:lnTo>
                <a:lnTo>
                  <a:pt x="681184" y="29253"/>
                </a:lnTo>
                <a:close/>
                <a:moveTo>
                  <a:pt x="531932" y="55521"/>
                </a:moveTo>
                <a:cubicBezTo>
                  <a:pt x="531932" y="51939"/>
                  <a:pt x="533126" y="49551"/>
                  <a:pt x="535514" y="47163"/>
                </a:cubicBezTo>
                <a:cubicBezTo>
                  <a:pt x="537902" y="44775"/>
                  <a:pt x="539096" y="42387"/>
                  <a:pt x="542678" y="41193"/>
                </a:cubicBezTo>
                <a:cubicBezTo>
                  <a:pt x="545066" y="39999"/>
                  <a:pt x="548648" y="38805"/>
                  <a:pt x="552231" y="38805"/>
                </a:cubicBezTo>
                <a:cubicBezTo>
                  <a:pt x="555812" y="38805"/>
                  <a:pt x="558201" y="39999"/>
                  <a:pt x="561783" y="41193"/>
                </a:cubicBezTo>
                <a:cubicBezTo>
                  <a:pt x="564171" y="42387"/>
                  <a:pt x="566559" y="44775"/>
                  <a:pt x="568947" y="47163"/>
                </a:cubicBezTo>
                <a:cubicBezTo>
                  <a:pt x="571334" y="49551"/>
                  <a:pt x="571334" y="53133"/>
                  <a:pt x="572529" y="55521"/>
                </a:cubicBezTo>
                <a:lnTo>
                  <a:pt x="531932" y="55521"/>
                </a:lnTo>
                <a:close/>
                <a:moveTo>
                  <a:pt x="579693" y="47163"/>
                </a:moveTo>
                <a:cubicBezTo>
                  <a:pt x="578499" y="43581"/>
                  <a:pt x="576111" y="39999"/>
                  <a:pt x="573723" y="37611"/>
                </a:cubicBezTo>
                <a:cubicBezTo>
                  <a:pt x="571334" y="35223"/>
                  <a:pt x="567753" y="32835"/>
                  <a:pt x="564171" y="30447"/>
                </a:cubicBezTo>
                <a:cubicBezTo>
                  <a:pt x="560588" y="29253"/>
                  <a:pt x="557007" y="28059"/>
                  <a:pt x="552231" y="28059"/>
                </a:cubicBezTo>
                <a:cubicBezTo>
                  <a:pt x="547454" y="28059"/>
                  <a:pt x="543872" y="29253"/>
                  <a:pt x="540290" y="30447"/>
                </a:cubicBezTo>
                <a:cubicBezTo>
                  <a:pt x="536708" y="31641"/>
                  <a:pt x="533126" y="34029"/>
                  <a:pt x="530738" y="37611"/>
                </a:cubicBezTo>
                <a:cubicBezTo>
                  <a:pt x="528350" y="39999"/>
                  <a:pt x="525962" y="43581"/>
                  <a:pt x="524768" y="47163"/>
                </a:cubicBezTo>
                <a:cubicBezTo>
                  <a:pt x="523574" y="50746"/>
                  <a:pt x="522380" y="55521"/>
                  <a:pt x="522380" y="59103"/>
                </a:cubicBezTo>
                <a:cubicBezTo>
                  <a:pt x="522380" y="62686"/>
                  <a:pt x="523574" y="67462"/>
                  <a:pt x="524768" y="71043"/>
                </a:cubicBezTo>
                <a:cubicBezTo>
                  <a:pt x="525962" y="74626"/>
                  <a:pt x="528350" y="78208"/>
                  <a:pt x="530738" y="80596"/>
                </a:cubicBezTo>
                <a:cubicBezTo>
                  <a:pt x="533126" y="82984"/>
                  <a:pt x="536708" y="85372"/>
                  <a:pt x="540290" y="87760"/>
                </a:cubicBezTo>
                <a:cubicBezTo>
                  <a:pt x="543872" y="88954"/>
                  <a:pt x="547454" y="90148"/>
                  <a:pt x="552231" y="90148"/>
                </a:cubicBezTo>
                <a:cubicBezTo>
                  <a:pt x="558201" y="90148"/>
                  <a:pt x="564171" y="87760"/>
                  <a:pt x="570141" y="84178"/>
                </a:cubicBezTo>
                <a:cubicBezTo>
                  <a:pt x="574917" y="80596"/>
                  <a:pt x="578499" y="75819"/>
                  <a:pt x="580887" y="69849"/>
                </a:cubicBezTo>
                <a:lnTo>
                  <a:pt x="570141" y="69849"/>
                </a:lnTo>
                <a:cubicBezTo>
                  <a:pt x="568947" y="73432"/>
                  <a:pt x="566559" y="75819"/>
                  <a:pt x="562977" y="77014"/>
                </a:cubicBezTo>
                <a:cubicBezTo>
                  <a:pt x="559394" y="79402"/>
                  <a:pt x="557007" y="79402"/>
                  <a:pt x="553424" y="79402"/>
                </a:cubicBezTo>
                <a:cubicBezTo>
                  <a:pt x="549842" y="79402"/>
                  <a:pt x="547454" y="78208"/>
                  <a:pt x="545066" y="77014"/>
                </a:cubicBezTo>
                <a:cubicBezTo>
                  <a:pt x="542678" y="75819"/>
                  <a:pt x="540290" y="73432"/>
                  <a:pt x="537902" y="71043"/>
                </a:cubicBezTo>
                <a:cubicBezTo>
                  <a:pt x="535514" y="68656"/>
                  <a:pt x="534320" y="66268"/>
                  <a:pt x="534320" y="62686"/>
                </a:cubicBezTo>
                <a:lnTo>
                  <a:pt x="583275" y="62686"/>
                </a:lnTo>
                <a:cubicBezTo>
                  <a:pt x="583275" y="60297"/>
                  <a:pt x="583275" y="59103"/>
                  <a:pt x="583275" y="56716"/>
                </a:cubicBezTo>
                <a:cubicBezTo>
                  <a:pt x="582081" y="54327"/>
                  <a:pt x="580887" y="50746"/>
                  <a:pt x="579693" y="47163"/>
                </a:cubicBezTo>
                <a:moveTo>
                  <a:pt x="510440" y="54327"/>
                </a:moveTo>
                <a:cubicBezTo>
                  <a:pt x="510440" y="48357"/>
                  <a:pt x="509246" y="43581"/>
                  <a:pt x="506858" y="38805"/>
                </a:cubicBezTo>
                <a:cubicBezTo>
                  <a:pt x="505664" y="36417"/>
                  <a:pt x="503276" y="34029"/>
                  <a:pt x="500888" y="32835"/>
                </a:cubicBezTo>
                <a:cubicBezTo>
                  <a:pt x="498500" y="31641"/>
                  <a:pt x="496112" y="30447"/>
                  <a:pt x="493724" y="29253"/>
                </a:cubicBezTo>
                <a:cubicBezTo>
                  <a:pt x="491336" y="28059"/>
                  <a:pt x="487754" y="28059"/>
                  <a:pt x="485366" y="28059"/>
                </a:cubicBezTo>
                <a:cubicBezTo>
                  <a:pt x="481784" y="28059"/>
                  <a:pt x="478202" y="29253"/>
                  <a:pt x="475814" y="30447"/>
                </a:cubicBezTo>
                <a:cubicBezTo>
                  <a:pt x="473426" y="31641"/>
                  <a:pt x="469843" y="34029"/>
                  <a:pt x="468650" y="36417"/>
                </a:cubicBezTo>
                <a:lnTo>
                  <a:pt x="468650" y="36417"/>
                </a:lnTo>
                <a:lnTo>
                  <a:pt x="468650" y="30447"/>
                </a:lnTo>
                <a:lnTo>
                  <a:pt x="457903" y="30447"/>
                </a:lnTo>
                <a:lnTo>
                  <a:pt x="457903" y="90148"/>
                </a:lnTo>
                <a:lnTo>
                  <a:pt x="468650" y="90148"/>
                </a:lnTo>
                <a:lnTo>
                  <a:pt x="468650" y="57909"/>
                </a:lnTo>
                <a:cubicBezTo>
                  <a:pt x="468650" y="53133"/>
                  <a:pt x="469843" y="48357"/>
                  <a:pt x="472232" y="44775"/>
                </a:cubicBezTo>
                <a:cubicBezTo>
                  <a:pt x="474620" y="41193"/>
                  <a:pt x="478202" y="39999"/>
                  <a:pt x="484172" y="39999"/>
                </a:cubicBezTo>
                <a:cubicBezTo>
                  <a:pt x="490142" y="39999"/>
                  <a:pt x="493724" y="41193"/>
                  <a:pt x="496112" y="44775"/>
                </a:cubicBezTo>
                <a:cubicBezTo>
                  <a:pt x="498500" y="48357"/>
                  <a:pt x="499694" y="53133"/>
                  <a:pt x="499694" y="57909"/>
                </a:cubicBezTo>
                <a:lnTo>
                  <a:pt x="499694" y="90148"/>
                </a:lnTo>
                <a:lnTo>
                  <a:pt x="510440" y="90148"/>
                </a:lnTo>
                <a:lnTo>
                  <a:pt x="510440" y="54327"/>
                </a:lnTo>
                <a:close/>
                <a:moveTo>
                  <a:pt x="430441" y="69849"/>
                </a:moveTo>
                <a:cubicBezTo>
                  <a:pt x="428053" y="73432"/>
                  <a:pt x="425665" y="75819"/>
                  <a:pt x="423277" y="77014"/>
                </a:cubicBezTo>
                <a:cubicBezTo>
                  <a:pt x="419695" y="79402"/>
                  <a:pt x="416113" y="79402"/>
                  <a:pt x="412531" y="79402"/>
                </a:cubicBezTo>
                <a:cubicBezTo>
                  <a:pt x="408949" y="79402"/>
                  <a:pt x="405367" y="78208"/>
                  <a:pt x="401785" y="77014"/>
                </a:cubicBezTo>
                <a:cubicBezTo>
                  <a:pt x="398203" y="74626"/>
                  <a:pt x="395815" y="72238"/>
                  <a:pt x="394621" y="69849"/>
                </a:cubicBezTo>
                <a:cubicBezTo>
                  <a:pt x="392233" y="66268"/>
                  <a:pt x="392233" y="62686"/>
                  <a:pt x="392233" y="59103"/>
                </a:cubicBezTo>
                <a:cubicBezTo>
                  <a:pt x="392233" y="55521"/>
                  <a:pt x="393427" y="51939"/>
                  <a:pt x="394621" y="48357"/>
                </a:cubicBezTo>
                <a:cubicBezTo>
                  <a:pt x="395815" y="44775"/>
                  <a:pt x="399397" y="42387"/>
                  <a:pt x="401785" y="39999"/>
                </a:cubicBezTo>
                <a:cubicBezTo>
                  <a:pt x="405367" y="37611"/>
                  <a:pt x="408949" y="37611"/>
                  <a:pt x="412531" y="37611"/>
                </a:cubicBezTo>
                <a:cubicBezTo>
                  <a:pt x="416113" y="37611"/>
                  <a:pt x="418501" y="37611"/>
                  <a:pt x="420889" y="38805"/>
                </a:cubicBezTo>
                <a:cubicBezTo>
                  <a:pt x="423277" y="39999"/>
                  <a:pt x="425665" y="41193"/>
                  <a:pt x="428053" y="43581"/>
                </a:cubicBezTo>
                <a:cubicBezTo>
                  <a:pt x="430441" y="45969"/>
                  <a:pt x="431635" y="48357"/>
                  <a:pt x="432829" y="50746"/>
                </a:cubicBezTo>
                <a:cubicBezTo>
                  <a:pt x="434023" y="53133"/>
                  <a:pt x="434023" y="56716"/>
                  <a:pt x="434023" y="59103"/>
                </a:cubicBezTo>
                <a:cubicBezTo>
                  <a:pt x="434023" y="62686"/>
                  <a:pt x="432829" y="66268"/>
                  <a:pt x="430441" y="69849"/>
                </a:cubicBezTo>
                <a:moveTo>
                  <a:pt x="444770" y="29253"/>
                </a:moveTo>
                <a:lnTo>
                  <a:pt x="434023" y="29253"/>
                </a:lnTo>
                <a:lnTo>
                  <a:pt x="434023" y="37611"/>
                </a:lnTo>
                <a:lnTo>
                  <a:pt x="434023" y="37611"/>
                </a:lnTo>
                <a:cubicBezTo>
                  <a:pt x="432829" y="35223"/>
                  <a:pt x="430441" y="34029"/>
                  <a:pt x="429247" y="31641"/>
                </a:cubicBezTo>
                <a:cubicBezTo>
                  <a:pt x="426859" y="30447"/>
                  <a:pt x="424471" y="29253"/>
                  <a:pt x="422083" y="28059"/>
                </a:cubicBezTo>
                <a:cubicBezTo>
                  <a:pt x="419695" y="26865"/>
                  <a:pt x="417307" y="26865"/>
                  <a:pt x="414919" y="26865"/>
                </a:cubicBezTo>
                <a:cubicBezTo>
                  <a:pt x="410143" y="26865"/>
                  <a:pt x="406561" y="28059"/>
                  <a:pt x="402979" y="29253"/>
                </a:cubicBezTo>
                <a:cubicBezTo>
                  <a:pt x="399397" y="30447"/>
                  <a:pt x="395815" y="32835"/>
                  <a:pt x="393427" y="36417"/>
                </a:cubicBezTo>
                <a:cubicBezTo>
                  <a:pt x="391039" y="38805"/>
                  <a:pt x="388651" y="42387"/>
                  <a:pt x="386263" y="45969"/>
                </a:cubicBezTo>
                <a:cubicBezTo>
                  <a:pt x="385069" y="49551"/>
                  <a:pt x="383875" y="54327"/>
                  <a:pt x="383875" y="59103"/>
                </a:cubicBezTo>
                <a:cubicBezTo>
                  <a:pt x="383875" y="63879"/>
                  <a:pt x="385069" y="67462"/>
                  <a:pt x="386263" y="71043"/>
                </a:cubicBezTo>
                <a:cubicBezTo>
                  <a:pt x="387457" y="74626"/>
                  <a:pt x="389845" y="78208"/>
                  <a:pt x="393427" y="80596"/>
                </a:cubicBezTo>
                <a:cubicBezTo>
                  <a:pt x="395815" y="82984"/>
                  <a:pt x="399397" y="85372"/>
                  <a:pt x="402979" y="86566"/>
                </a:cubicBezTo>
                <a:cubicBezTo>
                  <a:pt x="406561" y="87760"/>
                  <a:pt x="411337" y="88954"/>
                  <a:pt x="414919" y="88954"/>
                </a:cubicBezTo>
                <a:cubicBezTo>
                  <a:pt x="419695" y="88954"/>
                  <a:pt x="423277" y="87760"/>
                  <a:pt x="426859" y="86566"/>
                </a:cubicBezTo>
                <a:cubicBezTo>
                  <a:pt x="430441" y="84178"/>
                  <a:pt x="432829" y="81790"/>
                  <a:pt x="435217" y="78208"/>
                </a:cubicBezTo>
                <a:lnTo>
                  <a:pt x="435217" y="78208"/>
                </a:lnTo>
                <a:lnTo>
                  <a:pt x="435217" y="87760"/>
                </a:lnTo>
                <a:lnTo>
                  <a:pt x="445963" y="87760"/>
                </a:lnTo>
                <a:lnTo>
                  <a:pt x="445963" y="29253"/>
                </a:lnTo>
                <a:close/>
                <a:moveTo>
                  <a:pt x="376711" y="28059"/>
                </a:moveTo>
                <a:cubicBezTo>
                  <a:pt x="373129" y="28059"/>
                  <a:pt x="370741" y="29253"/>
                  <a:pt x="368352" y="29253"/>
                </a:cubicBezTo>
                <a:cubicBezTo>
                  <a:pt x="365965" y="30447"/>
                  <a:pt x="363577" y="31641"/>
                  <a:pt x="362382" y="34029"/>
                </a:cubicBezTo>
                <a:lnTo>
                  <a:pt x="362382" y="34029"/>
                </a:lnTo>
                <a:lnTo>
                  <a:pt x="362382" y="28059"/>
                </a:lnTo>
                <a:lnTo>
                  <a:pt x="351636" y="28059"/>
                </a:lnTo>
                <a:lnTo>
                  <a:pt x="351636" y="87760"/>
                </a:lnTo>
                <a:lnTo>
                  <a:pt x="362382" y="87760"/>
                </a:lnTo>
                <a:lnTo>
                  <a:pt x="362382" y="55521"/>
                </a:lnTo>
                <a:cubicBezTo>
                  <a:pt x="362382" y="51939"/>
                  <a:pt x="362382" y="49551"/>
                  <a:pt x="363577" y="45969"/>
                </a:cubicBezTo>
                <a:cubicBezTo>
                  <a:pt x="364771" y="43581"/>
                  <a:pt x="365965" y="41193"/>
                  <a:pt x="368352" y="39999"/>
                </a:cubicBezTo>
                <a:cubicBezTo>
                  <a:pt x="369547" y="38805"/>
                  <a:pt x="370741" y="38805"/>
                  <a:pt x="371935" y="38805"/>
                </a:cubicBezTo>
                <a:cubicBezTo>
                  <a:pt x="373129" y="38805"/>
                  <a:pt x="374323" y="37611"/>
                  <a:pt x="376711" y="37611"/>
                </a:cubicBezTo>
                <a:lnTo>
                  <a:pt x="376711" y="28059"/>
                </a:lnTo>
                <a:close/>
                <a:moveTo>
                  <a:pt x="326562" y="69849"/>
                </a:moveTo>
                <a:cubicBezTo>
                  <a:pt x="324174" y="73432"/>
                  <a:pt x="321786" y="75819"/>
                  <a:pt x="319398" y="78208"/>
                </a:cubicBezTo>
                <a:cubicBezTo>
                  <a:pt x="315816" y="80596"/>
                  <a:pt x="313428" y="80596"/>
                  <a:pt x="308652" y="80596"/>
                </a:cubicBezTo>
                <a:cubicBezTo>
                  <a:pt x="305070" y="80596"/>
                  <a:pt x="301488" y="79402"/>
                  <a:pt x="297906" y="78208"/>
                </a:cubicBezTo>
                <a:cubicBezTo>
                  <a:pt x="294324" y="75819"/>
                  <a:pt x="291936" y="73432"/>
                  <a:pt x="290742" y="71043"/>
                </a:cubicBezTo>
                <a:cubicBezTo>
                  <a:pt x="289548" y="67462"/>
                  <a:pt x="288354" y="63879"/>
                  <a:pt x="288354" y="60297"/>
                </a:cubicBezTo>
                <a:cubicBezTo>
                  <a:pt x="288354" y="56716"/>
                  <a:pt x="289548" y="53133"/>
                  <a:pt x="290742" y="49551"/>
                </a:cubicBezTo>
                <a:cubicBezTo>
                  <a:pt x="291936" y="45969"/>
                  <a:pt x="295518" y="43581"/>
                  <a:pt x="297906" y="41193"/>
                </a:cubicBezTo>
                <a:cubicBezTo>
                  <a:pt x="301488" y="38805"/>
                  <a:pt x="303876" y="38805"/>
                  <a:pt x="308652" y="38805"/>
                </a:cubicBezTo>
                <a:cubicBezTo>
                  <a:pt x="311040" y="38805"/>
                  <a:pt x="314622" y="38805"/>
                  <a:pt x="317010" y="39999"/>
                </a:cubicBezTo>
                <a:cubicBezTo>
                  <a:pt x="319398" y="41193"/>
                  <a:pt x="321786" y="42387"/>
                  <a:pt x="322980" y="44775"/>
                </a:cubicBezTo>
                <a:cubicBezTo>
                  <a:pt x="324174" y="47163"/>
                  <a:pt x="326562" y="49551"/>
                  <a:pt x="327756" y="51939"/>
                </a:cubicBezTo>
                <a:cubicBezTo>
                  <a:pt x="328950" y="54327"/>
                  <a:pt x="328950" y="56716"/>
                  <a:pt x="328950" y="60297"/>
                </a:cubicBezTo>
                <a:cubicBezTo>
                  <a:pt x="330144" y="62686"/>
                  <a:pt x="328950" y="66268"/>
                  <a:pt x="326562" y="69849"/>
                </a:cubicBezTo>
                <a:moveTo>
                  <a:pt x="337308" y="43581"/>
                </a:moveTo>
                <a:cubicBezTo>
                  <a:pt x="334920" y="38805"/>
                  <a:pt x="331338" y="35223"/>
                  <a:pt x="326562" y="31641"/>
                </a:cubicBezTo>
                <a:cubicBezTo>
                  <a:pt x="321786" y="29253"/>
                  <a:pt x="317010" y="26865"/>
                  <a:pt x="311040" y="26865"/>
                </a:cubicBezTo>
                <a:cubicBezTo>
                  <a:pt x="308652" y="26865"/>
                  <a:pt x="306264" y="26865"/>
                  <a:pt x="302682" y="28059"/>
                </a:cubicBezTo>
                <a:cubicBezTo>
                  <a:pt x="300294" y="29253"/>
                  <a:pt x="297906" y="30447"/>
                  <a:pt x="295518" y="31641"/>
                </a:cubicBezTo>
                <a:cubicBezTo>
                  <a:pt x="293130" y="32835"/>
                  <a:pt x="291936" y="35223"/>
                  <a:pt x="289548" y="37611"/>
                </a:cubicBezTo>
                <a:lnTo>
                  <a:pt x="289548" y="37611"/>
                </a:lnTo>
                <a:lnTo>
                  <a:pt x="289548" y="8955"/>
                </a:lnTo>
                <a:lnTo>
                  <a:pt x="278802" y="8955"/>
                </a:lnTo>
                <a:lnTo>
                  <a:pt x="278802" y="88954"/>
                </a:lnTo>
                <a:lnTo>
                  <a:pt x="289548" y="88954"/>
                </a:lnTo>
                <a:lnTo>
                  <a:pt x="289548" y="80596"/>
                </a:lnTo>
                <a:lnTo>
                  <a:pt x="289548" y="80596"/>
                </a:lnTo>
                <a:cubicBezTo>
                  <a:pt x="290742" y="82984"/>
                  <a:pt x="293130" y="84178"/>
                  <a:pt x="295518" y="86566"/>
                </a:cubicBezTo>
                <a:cubicBezTo>
                  <a:pt x="297906" y="87760"/>
                  <a:pt x="300294" y="88954"/>
                  <a:pt x="302682" y="90148"/>
                </a:cubicBezTo>
                <a:cubicBezTo>
                  <a:pt x="305070" y="91342"/>
                  <a:pt x="307458" y="91342"/>
                  <a:pt x="311040" y="91342"/>
                </a:cubicBezTo>
                <a:cubicBezTo>
                  <a:pt x="315816" y="91342"/>
                  <a:pt x="319398" y="90148"/>
                  <a:pt x="322980" y="88954"/>
                </a:cubicBezTo>
                <a:cubicBezTo>
                  <a:pt x="326562" y="87760"/>
                  <a:pt x="330144" y="85372"/>
                  <a:pt x="332532" y="81790"/>
                </a:cubicBezTo>
                <a:cubicBezTo>
                  <a:pt x="334920" y="79402"/>
                  <a:pt x="337308" y="75819"/>
                  <a:pt x="338502" y="72238"/>
                </a:cubicBezTo>
                <a:cubicBezTo>
                  <a:pt x="339696" y="68656"/>
                  <a:pt x="340890" y="63879"/>
                  <a:pt x="340890" y="60297"/>
                </a:cubicBezTo>
                <a:cubicBezTo>
                  <a:pt x="340890" y="54327"/>
                  <a:pt x="339696" y="48357"/>
                  <a:pt x="337308" y="43581"/>
                </a:cubicBezTo>
                <a:moveTo>
                  <a:pt x="265668" y="53133"/>
                </a:moveTo>
                <a:cubicBezTo>
                  <a:pt x="265668" y="48357"/>
                  <a:pt x="264474" y="43581"/>
                  <a:pt x="263280" y="39999"/>
                </a:cubicBezTo>
                <a:cubicBezTo>
                  <a:pt x="260891" y="36417"/>
                  <a:pt x="258504" y="32835"/>
                  <a:pt x="254921" y="31641"/>
                </a:cubicBezTo>
                <a:cubicBezTo>
                  <a:pt x="251339" y="29253"/>
                  <a:pt x="246564" y="28059"/>
                  <a:pt x="241788" y="28059"/>
                </a:cubicBezTo>
                <a:cubicBezTo>
                  <a:pt x="237011" y="28059"/>
                  <a:pt x="233429" y="29253"/>
                  <a:pt x="229847" y="30447"/>
                </a:cubicBezTo>
                <a:cubicBezTo>
                  <a:pt x="226265" y="31641"/>
                  <a:pt x="223877" y="34029"/>
                  <a:pt x="221489" y="37611"/>
                </a:cubicBezTo>
                <a:cubicBezTo>
                  <a:pt x="220295" y="34029"/>
                  <a:pt x="217907" y="31641"/>
                  <a:pt x="214325" y="30447"/>
                </a:cubicBezTo>
                <a:cubicBezTo>
                  <a:pt x="210743" y="29253"/>
                  <a:pt x="207161" y="28059"/>
                  <a:pt x="203579" y="28059"/>
                </a:cubicBezTo>
                <a:cubicBezTo>
                  <a:pt x="199997" y="28059"/>
                  <a:pt x="196415" y="29253"/>
                  <a:pt x="194027" y="30447"/>
                </a:cubicBezTo>
                <a:cubicBezTo>
                  <a:pt x="191639" y="31641"/>
                  <a:pt x="189251" y="34029"/>
                  <a:pt x="186863" y="36417"/>
                </a:cubicBezTo>
                <a:lnTo>
                  <a:pt x="186863" y="36417"/>
                </a:lnTo>
                <a:lnTo>
                  <a:pt x="186863" y="30447"/>
                </a:lnTo>
                <a:lnTo>
                  <a:pt x="176117" y="30447"/>
                </a:lnTo>
                <a:lnTo>
                  <a:pt x="176117" y="90148"/>
                </a:lnTo>
                <a:lnTo>
                  <a:pt x="186863" y="90148"/>
                </a:lnTo>
                <a:lnTo>
                  <a:pt x="186863" y="56716"/>
                </a:lnTo>
                <a:cubicBezTo>
                  <a:pt x="186863" y="44775"/>
                  <a:pt x="191639" y="38805"/>
                  <a:pt x="201191" y="38805"/>
                </a:cubicBezTo>
                <a:cubicBezTo>
                  <a:pt x="205967" y="38805"/>
                  <a:pt x="209549" y="41193"/>
                  <a:pt x="211937" y="44775"/>
                </a:cubicBezTo>
                <a:cubicBezTo>
                  <a:pt x="213131" y="45969"/>
                  <a:pt x="213131" y="48357"/>
                  <a:pt x="214325" y="49551"/>
                </a:cubicBezTo>
                <a:cubicBezTo>
                  <a:pt x="214325" y="50746"/>
                  <a:pt x="214325" y="53133"/>
                  <a:pt x="214325" y="56716"/>
                </a:cubicBezTo>
                <a:lnTo>
                  <a:pt x="214325" y="90148"/>
                </a:lnTo>
                <a:lnTo>
                  <a:pt x="225071" y="90148"/>
                </a:lnTo>
                <a:lnTo>
                  <a:pt x="225071" y="56716"/>
                </a:lnTo>
                <a:cubicBezTo>
                  <a:pt x="225071" y="53133"/>
                  <a:pt x="225071" y="49551"/>
                  <a:pt x="226265" y="47163"/>
                </a:cubicBezTo>
                <a:cubicBezTo>
                  <a:pt x="227459" y="44775"/>
                  <a:pt x="228653" y="42387"/>
                  <a:pt x="231041" y="41193"/>
                </a:cubicBezTo>
                <a:cubicBezTo>
                  <a:pt x="233429" y="39999"/>
                  <a:pt x="235817" y="38805"/>
                  <a:pt x="239399" y="38805"/>
                </a:cubicBezTo>
                <a:cubicBezTo>
                  <a:pt x="244175" y="38805"/>
                  <a:pt x="247758" y="39999"/>
                  <a:pt x="250145" y="43581"/>
                </a:cubicBezTo>
                <a:cubicBezTo>
                  <a:pt x="252534" y="47163"/>
                  <a:pt x="253728" y="50746"/>
                  <a:pt x="253728" y="56716"/>
                </a:cubicBezTo>
                <a:lnTo>
                  <a:pt x="253728" y="90148"/>
                </a:lnTo>
                <a:lnTo>
                  <a:pt x="264474" y="90148"/>
                </a:lnTo>
                <a:lnTo>
                  <a:pt x="264474" y="53133"/>
                </a:lnTo>
                <a:close/>
                <a:moveTo>
                  <a:pt x="115222" y="55521"/>
                </a:moveTo>
                <a:cubicBezTo>
                  <a:pt x="115222" y="51939"/>
                  <a:pt x="116416" y="49551"/>
                  <a:pt x="118804" y="47163"/>
                </a:cubicBezTo>
                <a:cubicBezTo>
                  <a:pt x="121192" y="44775"/>
                  <a:pt x="122386" y="42387"/>
                  <a:pt x="125968" y="41193"/>
                </a:cubicBezTo>
                <a:cubicBezTo>
                  <a:pt x="128356" y="39999"/>
                  <a:pt x="131938" y="38805"/>
                  <a:pt x="135520" y="38805"/>
                </a:cubicBezTo>
                <a:cubicBezTo>
                  <a:pt x="139102" y="38805"/>
                  <a:pt x="141490" y="39999"/>
                  <a:pt x="145073" y="41193"/>
                </a:cubicBezTo>
                <a:cubicBezTo>
                  <a:pt x="147460" y="42387"/>
                  <a:pt x="149849" y="44775"/>
                  <a:pt x="152237" y="47163"/>
                </a:cubicBezTo>
                <a:cubicBezTo>
                  <a:pt x="154624" y="49551"/>
                  <a:pt x="154624" y="53133"/>
                  <a:pt x="155819" y="55521"/>
                </a:cubicBezTo>
                <a:lnTo>
                  <a:pt x="115222" y="55521"/>
                </a:lnTo>
                <a:close/>
                <a:moveTo>
                  <a:pt x="162983" y="47163"/>
                </a:moveTo>
                <a:cubicBezTo>
                  <a:pt x="161789" y="43581"/>
                  <a:pt x="159400" y="39999"/>
                  <a:pt x="157013" y="37611"/>
                </a:cubicBezTo>
                <a:cubicBezTo>
                  <a:pt x="154624" y="35223"/>
                  <a:pt x="151043" y="32835"/>
                  <a:pt x="147460" y="30447"/>
                </a:cubicBezTo>
                <a:cubicBezTo>
                  <a:pt x="143878" y="29253"/>
                  <a:pt x="140297" y="28059"/>
                  <a:pt x="135520" y="28059"/>
                </a:cubicBezTo>
                <a:cubicBezTo>
                  <a:pt x="130744" y="28059"/>
                  <a:pt x="127162" y="29253"/>
                  <a:pt x="123580" y="30447"/>
                </a:cubicBezTo>
                <a:cubicBezTo>
                  <a:pt x="119998" y="31641"/>
                  <a:pt x="116416" y="34029"/>
                  <a:pt x="114028" y="37611"/>
                </a:cubicBezTo>
                <a:cubicBezTo>
                  <a:pt x="111640" y="39999"/>
                  <a:pt x="109252" y="43581"/>
                  <a:pt x="108058" y="47163"/>
                </a:cubicBezTo>
                <a:cubicBezTo>
                  <a:pt x="106864" y="50746"/>
                  <a:pt x="105670" y="55521"/>
                  <a:pt x="105670" y="59103"/>
                </a:cubicBezTo>
                <a:cubicBezTo>
                  <a:pt x="105670" y="62686"/>
                  <a:pt x="106864" y="67462"/>
                  <a:pt x="108058" y="71043"/>
                </a:cubicBezTo>
                <a:cubicBezTo>
                  <a:pt x="109252" y="74626"/>
                  <a:pt x="111640" y="78208"/>
                  <a:pt x="114028" y="80596"/>
                </a:cubicBezTo>
                <a:cubicBezTo>
                  <a:pt x="116416" y="82984"/>
                  <a:pt x="119998" y="85372"/>
                  <a:pt x="123580" y="87760"/>
                </a:cubicBezTo>
                <a:cubicBezTo>
                  <a:pt x="127162" y="88954"/>
                  <a:pt x="130744" y="90148"/>
                  <a:pt x="135520" y="90148"/>
                </a:cubicBezTo>
                <a:cubicBezTo>
                  <a:pt x="141490" y="90148"/>
                  <a:pt x="147460" y="87760"/>
                  <a:pt x="153430" y="84178"/>
                </a:cubicBezTo>
                <a:cubicBezTo>
                  <a:pt x="158207" y="80596"/>
                  <a:pt x="161789" y="75819"/>
                  <a:pt x="164177" y="69849"/>
                </a:cubicBezTo>
                <a:lnTo>
                  <a:pt x="153430" y="69849"/>
                </a:lnTo>
                <a:cubicBezTo>
                  <a:pt x="152237" y="73432"/>
                  <a:pt x="149849" y="75819"/>
                  <a:pt x="146267" y="77014"/>
                </a:cubicBezTo>
                <a:cubicBezTo>
                  <a:pt x="142684" y="79402"/>
                  <a:pt x="140297" y="79402"/>
                  <a:pt x="136714" y="79402"/>
                </a:cubicBezTo>
                <a:cubicBezTo>
                  <a:pt x="133132" y="79402"/>
                  <a:pt x="130744" y="78208"/>
                  <a:pt x="128356" y="77014"/>
                </a:cubicBezTo>
                <a:cubicBezTo>
                  <a:pt x="125968" y="75819"/>
                  <a:pt x="123580" y="73432"/>
                  <a:pt x="121192" y="71043"/>
                </a:cubicBezTo>
                <a:cubicBezTo>
                  <a:pt x="118804" y="68656"/>
                  <a:pt x="117610" y="66268"/>
                  <a:pt x="117610" y="62686"/>
                </a:cubicBezTo>
                <a:lnTo>
                  <a:pt x="166565" y="62686"/>
                </a:lnTo>
                <a:cubicBezTo>
                  <a:pt x="166565" y="60297"/>
                  <a:pt x="166565" y="59103"/>
                  <a:pt x="166565" y="56716"/>
                </a:cubicBezTo>
                <a:cubicBezTo>
                  <a:pt x="165371" y="54327"/>
                  <a:pt x="164177" y="50746"/>
                  <a:pt x="162983" y="47163"/>
                </a:cubicBezTo>
                <a:moveTo>
                  <a:pt x="92536" y="10149"/>
                </a:moveTo>
                <a:lnTo>
                  <a:pt x="74626" y="10149"/>
                </a:lnTo>
                <a:lnTo>
                  <a:pt x="50745" y="71043"/>
                </a:lnTo>
                <a:lnTo>
                  <a:pt x="26865" y="10149"/>
                </a:lnTo>
                <a:lnTo>
                  <a:pt x="8955" y="10149"/>
                </a:lnTo>
                <a:lnTo>
                  <a:pt x="8955" y="90148"/>
                </a:lnTo>
                <a:lnTo>
                  <a:pt x="20895" y="90148"/>
                </a:lnTo>
                <a:lnTo>
                  <a:pt x="20895" y="23283"/>
                </a:lnTo>
                <a:lnTo>
                  <a:pt x="20895" y="23283"/>
                </a:lnTo>
                <a:lnTo>
                  <a:pt x="48358" y="90148"/>
                </a:lnTo>
                <a:lnTo>
                  <a:pt x="55522" y="90148"/>
                </a:lnTo>
                <a:lnTo>
                  <a:pt x="81790" y="23283"/>
                </a:lnTo>
                <a:lnTo>
                  <a:pt x="81790" y="23283"/>
                </a:lnTo>
                <a:lnTo>
                  <a:pt x="81790" y="90148"/>
                </a:lnTo>
                <a:lnTo>
                  <a:pt x="93730" y="90148"/>
                </a:lnTo>
                <a:lnTo>
                  <a:pt x="93730" y="1014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" name="Freeform: Shape 726">
            <a:extLst>
              <a:ext uri="{FF2B5EF4-FFF2-40B4-BE49-F238E27FC236}">
                <a16:creationId xmlns:a16="http://schemas.microsoft.com/office/drawing/2014/main" xmlns="" id="{ABC2C90E-6205-41B0-BB09-E9D3F37B7994}"/>
              </a:ext>
            </a:extLst>
          </p:cNvPr>
          <p:cNvSpPr/>
          <p:nvPr/>
        </p:nvSpPr>
        <p:spPr>
          <a:xfrm>
            <a:off x="6543277" y="4478991"/>
            <a:ext cx="457872" cy="105663"/>
          </a:xfrm>
          <a:custGeom>
            <a:avLst/>
            <a:gdLst>
              <a:gd name="connsiteX0" fmla="*/ 443575 w 465664"/>
              <a:gd name="connsiteY0" fmla="*/ 57910 h 107461"/>
              <a:gd name="connsiteX1" fmla="*/ 462680 w 465664"/>
              <a:gd name="connsiteY1" fmla="*/ 29253 h 107461"/>
              <a:gd name="connsiteX2" fmla="*/ 449545 w 465664"/>
              <a:gd name="connsiteY2" fmla="*/ 29253 h 107461"/>
              <a:gd name="connsiteX3" fmla="*/ 436411 w 465664"/>
              <a:gd name="connsiteY3" fmla="*/ 48358 h 107461"/>
              <a:gd name="connsiteX4" fmla="*/ 423277 w 465664"/>
              <a:gd name="connsiteY4" fmla="*/ 29253 h 107461"/>
              <a:gd name="connsiteX5" fmla="*/ 410143 w 465664"/>
              <a:gd name="connsiteY5" fmla="*/ 29253 h 107461"/>
              <a:gd name="connsiteX6" fmla="*/ 430441 w 465664"/>
              <a:gd name="connsiteY6" fmla="*/ 57910 h 107461"/>
              <a:gd name="connsiteX7" fmla="*/ 410143 w 465664"/>
              <a:gd name="connsiteY7" fmla="*/ 88954 h 107461"/>
              <a:gd name="connsiteX8" fmla="*/ 423277 w 465664"/>
              <a:gd name="connsiteY8" fmla="*/ 88954 h 107461"/>
              <a:gd name="connsiteX9" fmla="*/ 437605 w 465664"/>
              <a:gd name="connsiteY9" fmla="*/ 67462 h 107461"/>
              <a:gd name="connsiteX10" fmla="*/ 451933 w 465664"/>
              <a:gd name="connsiteY10" fmla="*/ 88954 h 107461"/>
              <a:gd name="connsiteX11" fmla="*/ 465067 w 465664"/>
              <a:gd name="connsiteY11" fmla="*/ 88954 h 107461"/>
              <a:gd name="connsiteX12" fmla="*/ 443575 w 465664"/>
              <a:gd name="connsiteY12" fmla="*/ 57910 h 107461"/>
              <a:gd name="connsiteX13" fmla="*/ 356413 w 465664"/>
              <a:gd name="connsiteY13" fmla="*/ 54328 h 107461"/>
              <a:gd name="connsiteX14" fmla="*/ 359994 w 465664"/>
              <a:gd name="connsiteY14" fmla="*/ 45970 h 107461"/>
              <a:gd name="connsiteX15" fmla="*/ 367159 w 465664"/>
              <a:gd name="connsiteY15" fmla="*/ 39999 h 107461"/>
              <a:gd name="connsiteX16" fmla="*/ 376711 w 465664"/>
              <a:gd name="connsiteY16" fmla="*/ 37612 h 107461"/>
              <a:gd name="connsiteX17" fmla="*/ 386263 w 465664"/>
              <a:gd name="connsiteY17" fmla="*/ 39999 h 107461"/>
              <a:gd name="connsiteX18" fmla="*/ 393427 w 465664"/>
              <a:gd name="connsiteY18" fmla="*/ 45970 h 107461"/>
              <a:gd name="connsiteX19" fmla="*/ 397009 w 465664"/>
              <a:gd name="connsiteY19" fmla="*/ 54328 h 107461"/>
              <a:gd name="connsiteX20" fmla="*/ 356413 w 465664"/>
              <a:gd name="connsiteY20" fmla="*/ 54328 h 107461"/>
              <a:gd name="connsiteX21" fmla="*/ 402979 w 465664"/>
              <a:gd name="connsiteY21" fmla="*/ 45970 h 107461"/>
              <a:gd name="connsiteX22" fmla="*/ 397009 w 465664"/>
              <a:gd name="connsiteY22" fmla="*/ 36418 h 107461"/>
              <a:gd name="connsiteX23" fmla="*/ 387457 w 465664"/>
              <a:gd name="connsiteY23" fmla="*/ 29253 h 107461"/>
              <a:gd name="connsiteX24" fmla="*/ 375516 w 465664"/>
              <a:gd name="connsiteY24" fmla="*/ 26865 h 107461"/>
              <a:gd name="connsiteX25" fmla="*/ 363576 w 465664"/>
              <a:gd name="connsiteY25" fmla="*/ 29253 h 107461"/>
              <a:gd name="connsiteX26" fmla="*/ 354024 w 465664"/>
              <a:gd name="connsiteY26" fmla="*/ 36418 h 107461"/>
              <a:gd name="connsiteX27" fmla="*/ 348054 w 465664"/>
              <a:gd name="connsiteY27" fmla="*/ 45970 h 107461"/>
              <a:gd name="connsiteX28" fmla="*/ 345666 w 465664"/>
              <a:gd name="connsiteY28" fmla="*/ 57910 h 107461"/>
              <a:gd name="connsiteX29" fmla="*/ 348054 w 465664"/>
              <a:gd name="connsiteY29" fmla="*/ 69850 h 107461"/>
              <a:gd name="connsiteX30" fmla="*/ 354024 w 465664"/>
              <a:gd name="connsiteY30" fmla="*/ 79402 h 107461"/>
              <a:gd name="connsiteX31" fmla="*/ 363576 w 465664"/>
              <a:gd name="connsiteY31" fmla="*/ 86566 h 107461"/>
              <a:gd name="connsiteX32" fmla="*/ 375516 w 465664"/>
              <a:gd name="connsiteY32" fmla="*/ 88954 h 107461"/>
              <a:gd name="connsiteX33" fmla="*/ 393427 w 465664"/>
              <a:gd name="connsiteY33" fmla="*/ 82984 h 107461"/>
              <a:gd name="connsiteX34" fmla="*/ 404173 w 465664"/>
              <a:gd name="connsiteY34" fmla="*/ 68656 h 107461"/>
              <a:gd name="connsiteX35" fmla="*/ 393427 w 465664"/>
              <a:gd name="connsiteY35" fmla="*/ 68656 h 107461"/>
              <a:gd name="connsiteX36" fmla="*/ 386263 w 465664"/>
              <a:gd name="connsiteY36" fmla="*/ 75820 h 107461"/>
              <a:gd name="connsiteX37" fmla="*/ 376711 w 465664"/>
              <a:gd name="connsiteY37" fmla="*/ 78208 h 107461"/>
              <a:gd name="connsiteX38" fmla="*/ 368353 w 465664"/>
              <a:gd name="connsiteY38" fmla="*/ 75820 h 107461"/>
              <a:gd name="connsiteX39" fmla="*/ 361189 w 465664"/>
              <a:gd name="connsiteY39" fmla="*/ 69850 h 107461"/>
              <a:gd name="connsiteX40" fmla="*/ 357606 w 465664"/>
              <a:gd name="connsiteY40" fmla="*/ 61492 h 107461"/>
              <a:gd name="connsiteX41" fmla="*/ 406561 w 465664"/>
              <a:gd name="connsiteY41" fmla="*/ 61492 h 107461"/>
              <a:gd name="connsiteX42" fmla="*/ 406561 w 465664"/>
              <a:gd name="connsiteY42" fmla="*/ 55522 h 107461"/>
              <a:gd name="connsiteX43" fmla="*/ 402979 w 465664"/>
              <a:gd name="connsiteY43" fmla="*/ 45970 h 107461"/>
              <a:gd name="connsiteX44" fmla="*/ 334920 w 465664"/>
              <a:gd name="connsiteY44" fmla="*/ 8955 h 107461"/>
              <a:gd name="connsiteX45" fmla="*/ 324174 w 465664"/>
              <a:gd name="connsiteY45" fmla="*/ 8955 h 107461"/>
              <a:gd name="connsiteX46" fmla="*/ 324174 w 465664"/>
              <a:gd name="connsiteY46" fmla="*/ 88954 h 107461"/>
              <a:gd name="connsiteX47" fmla="*/ 334920 w 465664"/>
              <a:gd name="connsiteY47" fmla="*/ 88954 h 107461"/>
              <a:gd name="connsiteX48" fmla="*/ 334920 w 465664"/>
              <a:gd name="connsiteY48" fmla="*/ 8955 h 107461"/>
              <a:gd name="connsiteX49" fmla="*/ 299100 w 465664"/>
              <a:gd name="connsiteY49" fmla="*/ 68656 h 107461"/>
              <a:gd name="connsiteX50" fmla="*/ 291936 w 465664"/>
              <a:gd name="connsiteY50" fmla="*/ 75820 h 107461"/>
              <a:gd name="connsiteX51" fmla="*/ 281190 w 465664"/>
              <a:gd name="connsiteY51" fmla="*/ 78208 h 107461"/>
              <a:gd name="connsiteX52" fmla="*/ 270444 w 465664"/>
              <a:gd name="connsiteY52" fmla="*/ 75820 h 107461"/>
              <a:gd name="connsiteX53" fmla="*/ 263279 w 465664"/>
              <a:gd name="connsiteY53" fmla="*/ 68656 h 107461"/>
              <a:gd name="connsiteX54" fmla="*/ 260892 w 465664"/>
              <a:gd name="connsiteY54" fmla="*/ 57910 h 107461"/>
              <a:gd name="connsiteX55" fmla="*/ 263279 w 465664"/>
              <a:gd name="connsiteY55" fmla="*/ 47164 h 107461"/>
              <a:gd name="connsiteX56" fmla="*/ 270444 w 465664"/>
              <a:gd name="connsiteY56" fmla="*/ 38805 h 107461"/>
              <a:gd name="connsiteX57" fmla="*/ 279996 w 465664"/>
              <a:gd name="connsiteY57" fmla="*/ 36418 h 107461"/>
              <a:gd name="connsiteX58" fmla="*/ 290742 w 465664"/>
              <a:gd name="connsiteY58" fmla="*/ 38805 h 107461"/>
              <a:gd name="connsiteX59" fmla="*/ 297906 w 465664"/>
              <a:gd name="connsiteY59" fmla="*/ 47164 h 107461"/>
              <a:gd name="connsiteX60" fmla="*/ 300294 w 465664"/>
              <a:gd name="connsiteY60" fmla="*/ 57910 h 107461"/>
              <a:gd name="connsiteX61" fmla="*/ 299100 w 465664"/>
              <a:gd name="connsiteY61" fmla="*/ 68656 h 107461"/>
              <a:gd name="connsiteX62" fmla="*/ 311040 w 465664"/>
              <a:gd name="connsiteY62" fmla="*/ 45970 h 107461"/>
              <a:gd name="connsiteX63" fmla="*/ 305070 w 465664"/>
              <a:gd name="connsiteY63" fmla="*/ 35223 h 107461"/>
              <a:gd name="connsiteX64" fmla="*/ 295518 w 465664"/>
              <a:gd name="connsiteY64" fmla="*/ 28059 h 107461"/>
              <a:gd name="connsiteX65" fmla="*/ 282384 w 465664"/>
              <a:gd name="connsiteY65" fmla="*/ 25672 h 107461"/>
              <a:gd name="connsiteX66" fmla="*/ 270444 w 465664"/>
              <a:gd name="connsiteY66" fmla="*/ 28059 h 107461"/>
              <a:gd name="connsiteX67" fmla="*/ 260892 w 465664"/>
              <a:gd name="connsiteY67" fmla="*/ 36418 h 107461"/>
              <a:gd name="connsiteX68" fmla="*/ 260892 w 465664"/>
              <a:gd name="connsiteY68" fmla="*/ 36418 h 107461"/>
              <a:gd name="connsiteX69" fmla="*/ 260892 w 465664"/>
              <a:gd name="connsiteY69" fmla="*/ 26865 h 107461"/>
              <a:gd name="connsiteX70" fmla="*/ 250145 w 465664"/>
              <a:gd name="connsiteY70" fmla="*/ 26865 h 107461"/>
              <a:gd name="connsiteX71" fmla="*/ 250145 w 465664"/>
              <a:gd name="connsiteY71" fmla="*/ 106864 h 107461"/>
              <a:gd name="connsiteX72" fmla="*/ 260892 w 465664"/>
              <a:gd name="connsiteY72" fmla="*/ 106864 h 107461"/>
              <a:gd name="connsiteX73" fmla="*/ 260892 w 465664"/>
              <a:gd name="connsiteY73" fmla="*/ 78208 h 107461"/>
              <a:gd name="connsiteX74" fmla="*/ 260892 w 465664"/>
              <a:gd name="connsiteY74" fmla="*/ 78208 h 107461"/>
              <a:gd name="connsiteX75" fmla="*/ 269249 w 465664"/>
              <a:gd name="connsiteY75" fmla="*/ 85372 h 107461"/>
              <a:gd name="connsiteX76" fmla="*/ 281190 w 465664"/>
              <a:gd name="connsiteY76" fmla="*/ 87760 h 107461"/>
              <a:gd name="connsiteX77" fmla="*/ 296712 w 465664"/>
              <a:gd name="connsiteY77" fmla="*/ 84178 h 107461"/>
              <a:gd name="connsiteX78" fmla="*/ 307458 w 465664"/>
              <a:gd name="connsiteY78" fmla="*/ 73432 h 107461"/>
              <a:gd name="connsiteX79" fmla="*/ 311040 w 465664"/>
              <a:gd name="connsiteY79" fmla="*/ 57910 h 107461"/>
              <a:gd name="connsiteX80" fmla="*/ 311040 w 465664"/>
              <a:gd name="connsiteY80" fmla="*/ 45970 h 107461"/>
              <a:gd name="connsiteX81" fmla="*/ 237011 w 465664"/>
              <a:gd name="connsiteY81" fmla="*/ 51940 h 107461"/>
              <a:gd name="connsiteX82" fmla="*/ 234623 w 465664"/>
              <a:gd name="connsiteY82" fmla="*/ 38805 h 107461"/>
              <a:gd name="connsiteX83" fmla="*/ 226265 w 465664"/>
              <a:gd name="connsiteY83" fmla="*/ 30448 h 107461"/>
              <a:gd name="connsiteX84" fmla="*/ 213131 w 465664"/>
              <a:gd name="connsiteY84" fmla="*/ 26865 h 107461"/>
              <a:gd name="connsiteX85" fmla="*/ 201191 w 465664"/>
              <a:gd name="connsiteY85" fmla="*/ 29253 h 107461"/>
              <a:gd name="connsiteX86" fmla="*/ 192833 w 465664"/>
              <a:gd name="connsiteY86" fmla="*/ 36418 h 107461"/>
              <a:gd name="connsiteX87" fmla="*/ 185669 w 465664"/>
              <a:gd name="connsiteY87" fmla="*/ 29253 h 107461"/>
              <a:gd name="connsiteX88" fmla="*/ 174923 w 465664"/>
              <a:gd name="connsiteY88" fmla="*/ 26865 h 107461"/>
              <a:gd name="connsiteX89" fmla="*/ 165371 w 465664"/>
              <a:gd name="connsiteY89" fmla="*/ 29253 h 107461"/>
              <a:gd name="connsiteX90" fmla="*/ 158207 w 465664"/>
              <a:gd name="connsiteY90" fmla="*/ 35223 h 107461"/>
              <a:gd name="connsiteX91" fmla="*/ 158207 w 465664"/>
              <a:gd name="connsiteY91" fmla="*/ 35223 h 107461"/>
              <a:gd name="connsiteX92" fmla="*/ 158207 w 465664"/>
              <a:gd name="connsiteY92" fmla="*/ 29253 h 107461"/>
              <a:gd name="connsiteX93" fmla="*/ 147461 w 465664"/>
              <a:gd name="connsiteY93" fmla="*/ 29253 h 107461"/>
              <a:gd name="connsiteX94" fmla="*/ 147461 w 465664"/>
              <a:gd name="connsiteY94" fmla="*/ 88954 h 107461"/>
              <a:gd name="connsiteX95" fmla="*/ 158207 w 465664"/>
              <a:gd name="connsiteY95" fmla="*/ 88954 h 107461"/>
              <a:gd name="connsiteX96" fmla="*/ 158207 w 465664"/>
              <a:gd name="connsiteY96" fmla="*/ 55522 h 107461"/>
              <a:gd name="connsiteX97" fmla="*/ 172534 w 465664"/>
              <a:gd name="connsiteY97" fmla="*/ 37612 h 107461"/>
              <a:gd name="connsiteX98" fmla="*/ 183281 w 465664"/>
              <a:gd name="connsiteY98" fmla="*/ 43582 h 107461"/>
              <a:gd name="connsiteX99" fmla="*/ 185669 w 465664"/>
              <a:gd name="connsiteY99" fmla="*/ 48358 h 107461"/>
              <a:gd name="connsiteX100" fmla="*/ 185669 w 465664"/>
              <a:gd name="connsiteY100" fmla="*/ 55522 h 107461"/>
              <a:gd name="connsiteX101" fmla="*/ 185669 w 465664"/>
              <a:gd name="connsiteY101" fmla="*/ 88954 h 107461"/>
              <a:gd name="connsiteX102" fmla="*/ 196415 w 465664"/>
              <a:gd name="connsiteY102" fmla="*/ 88954 h 107461"/>
              <a:gd name="connsiteX103" fmla="*/ 196415 w 465664"/>
              <a:gd name="connsiteY103" fmla="*/ 55522 h 107461"/>
              <a:gd name="connsiteX104" fmla="*/ 197609 w 465664"/>
              <a:gd name="connsiteY104" fmla="*/ 45970 h 107461"/>
              <a:gd name="connsiteX105" fmla="*/ 202385 w 465664"/>
              <a:gd name="connsiteY105" fmla="*/ 39999 h 107461"/>
              <a:gd name="connsiteX106" fmla="*/ 210743 w 465664"/>
              <a:gd name="connsiteY106" fmla="*/ 37612 h 107461"/>
              <a:gd name="connsiteX107" fmla="*/ 221489 w 465664"/>
              <a:gd name="connsiteY107" fmla="*/ 42388 h 107461"/>
              <a:gd name="connsiteX108" fmla="*/ 225071 w 465664"/>
              <a:gd name="connsiteY108" fmla="*/ 55522 h 107461"/>
              <a:gd name="connsiteX109" fmla="*/ 225071 w 465664"/>
              <a:gd name="connsiteY109" fmla="*/ 88954 h 107461"/>
              <a:gd name="connsiteX110" fmla="*/ 235817 w 465664"/>
              <a:gd name="connsiteY110" fmla="*/ 88954 h 107461"/>
              <a:gd name="connsiteX111" fmla="*/ 235817 w 465664"/>
              <a:gd name="connsiteY111" fmla="*/ 51940 h 107461"/>
              <a:gd name="connsiteX112" fmla="*/ 123580 w 465664"/>
              <a:gd name="connsiteY112" fmla="*/ 68656 h 107461"/>
              <a:gd name="connsiteX113" fmla="*/ 116416 w 465664"/>
              <a:gd name="connsiteY113" fmla="*/ 77014 h 107461"/>
              <a:gd name="connsiteX114" fmla="*/ 105670 w 465664"/>
              <a:gd name="connsiteY114" fmla="*/ 79402 h 107461"/>
              <a:gd name="connsiteX115" fmla="*/ 94924 w 465664"/>
              <a:gd name="connsiteY115" fmla="*/ 77014 h 107461"/>
              <a:gd name="connsiteX116" fmla="*/ 87760 w 465664"/>
              <a:gd name="connsiteY116" fmla="*/ 68656 h 107461"/>
              <a:gd name="connsiteX117" fmla="*/ 85372 w 465664"/>
              <a:gd name="connsiteY117" fmla="*/ 57910 h 107461"/>
              <a:gd name="connsiteX118" fmla="*/ 87760 w 465664"/>
              <a:gd name="connsiteY118" fmla="*/ 47164 h 107461"/>
              <a:gd name="connsiteX119" fmla="*/ 94924 w 465664"/>
              <a:gd name="connsiteY119" fmla="*/ 39999 h 107461"/>
              <a:gd name="connsiteX120" fmla="*/ 105670 w 465664"/>
              <a:gd name="connsiteY120" fmla="*/ 37612 h 107461"/>
              <a:gd name="connsiteX121" fmla="*/ 114028 w 465664"/>
              <a:gd name="connsiteY121" fmla="*/ 38805 h 107461"/>
              <a:gd name="connsiteX122" fmla="*/ 121192 w 465664"/>
              <a:gd name="connsiteY122" fmla="*/ 43582 h 107461"/>
              <a:gd name="connsiteX123" fmla="*/ 125968 w 465664"/>
              <a:gd name="connsiteY123" fmla="*/ 50746 h 107461"/>
              <a:gd name="connsiteX124" fmla="*/ 127162 w 465664"/>
              <a:gd name="connsiteY124" fmla="*/ 59104 h 107461"/>
              <a:gd name="connsiteX125" fmla="*/ 123580 w 465664"/>
              <a:gd name="connsiteY125" fmla="*/ 68656 h 107461"/>
              <a:gd name="connsiteX126" fmla="*/ 134326 w 465664"/>
              <a:gd name="connsiteY126" fmla="*/ 45970 h 107461"/>
              <a:gd name="connsiteX127" fmla="*/ 127162 w 465664"/>
              <a:gd name="connsiteY127" fmla="*/ 36418 h 107461"/>
              <a:gd name="connsiteX128" fmla="*/ 116416 w 465664"/>
              <a:gd name="connsiteY128" fmla="*/ 29253 h 107461"/>
              <a:gd name="connsiteX129" fmla="*/ 104476 w 465664"/>
              <a:gd name="connsiteY129" fmla="*/ 26865 h 107461"/>
              <a:gd name="connsiteX130" fmla="*/ 92536 w 465664"/>
              <a:gd name="connsiteY130" fmla="*/ 29253 h 107461"/>
              <a:gd name="connsiteX131" fmla="*/ 81790 w 465664"/>
              <a:gd name="connsiteY131" fmla="*/ 35223 h 107461"/>
              <a:gd name="connsiteX132" fmla="*/ 74626 w 465664"/>
              <a:gd name="connsiteY132" fmla="*/ 44775 h 107461"/>
              <a:gd name="connsiteX133" fmla="*/ 72238 w 465664"/>
              <a:gd name="connsiteY133" fmla="*/ 56716 h 107461"/>
              <a:gd name="connsiteX134" fmla="*/ 77014 w 465664"/>
              <a:gd name="connsiteY134" fmla="*/ 72238 h 107461"/>
              <a:gd name="connsiteX135" fmla="*/ 88954 w 465664"/>
              <a:gd name="connsiteY135" fmla="*/ 84178 h 107461"/>
              <a:gd name="connsiteX136" fmla="*/ 104476 w 465664"/>
              <a:gd name="connsiteY136" fmla="*/ 88954 h 107461"/>
              <a:gd name="connsiteX137" fmla="*/ 116416 w 465664"/>
              <a:gd name="connsiteY137" fmla="*/ 86566 h 107461"/>
              <a:gd name="connsiteX138" fmla="*/ 125968 w 465664"/>
              <a:gd name="connsiteY138" fmla="*/ 80596 h 107461"/>
              <a:gd name="connsiteX139" fmla="*/ 133132 w 465664"/>
              <a:gd name="connsiteY139" fmla="*/ 71044 h 107461"/>
              <a:gd name="connsiteX140" fmla="*/ 136714 w 465664"/>
              <a:gd name="connsiteY140" fmla="*/ 56716 h 107461"/>
              <a:gd name="connsiteX141" fmla="*/ 134326 w 465664"/>
              <a:gd name="connsiteY141" fmla="*/ 45970 h 107461"/>
              <a:gd name="connsiteX142" fmla="*/ 54327 w 465664"/>
              <a:gd name="connsiteY142" fmla="*/ 68656 h 107461"/>
              <a:gd name="connsiteX143" fmla="*/ 47163 w 465664"/>
              <a:gd name="connsiteY143" fmla="*/ 77014 h 107461"/>
              <a:gd name="connsiteX144" fmla="*/ 37611 w 465664"/>
              <a:gd name="connsiteY144" fmla="*/ 79402 h 107461"/>
              <a:gd name="connsiteX145" fmla="*/ 29253 w 465664"/>
              <a:gd name="connsiteY145" fmla="*/ 78208 h 107461"/>
              <a:gd name="connsiteX146" fmla="*/ 23283 w 465664"/>
              <a:gd name="connsiteY146" fmla="*/ 73432 h 107461"/>
              <a:gd name="connsiteX147" fmla="*/ 19701 w 465664"/>
              <a:gd name="connsiteY147" fmla="*/ 66268 h 107461"/>
              <a:gd name="connsiteX148" fmla="*/ 18507 w 465664"/>
              <a:gd name="connsiteY148" fmla="*/ 57910 h 107461"/>
              <a:gd name="connsiteX149" fmla="*/ 20895 w 465664"/>
              <a:gd name="connsiteY149" fmla="*/ 47164 h 107461"/>
              <a:gd name="connsiteX150" fmla="*/ 28059 w 465664"/>
              <a:gd name="connsiteY150" fmla="*/ 39999 h 107461"/>
              <a:gd name="connsiteX151" fmla="*/ 38805 w 465664"/>
              <a:gd name="connsiteY151" fmla="*/ 37612 h 107461"/>
              <a:gd name="connsiteX152" fmla="*/ 48357 w 465664"/>
              <a:gd name="connsiteY152" fmla="*/ 39999 h 107461"/>
              <a:gd name="connsiteX153" fmla="*/ 55521 w 465664"/>
              <a:gd name="connsiteY153" fmla="*/ 48358 h 107461"/>
              <a:gd name="connsiteX154" fmla="*/ 67462 w 465664"/>
              <a:gd name="connsiteY154" fmla="*/ 48358 h 107461"/>
              <a:gd name="connsiteX155" fmla="*/ 63880 w 465664"/>
              <a:gd name="connsiteY155" fmla="*/ 39999 h 107461"/>
              <a:gd name="connsiteX156" fmla="*/ 56716 w 465664"/>
              <a:gd name="connsiteY156" fmla="*/ 32835 h 107461"/>
              <a:gd name="connsiteX157" fmla="*/ 48357 w 465664"/>
              <a:gd name="connsiteY157" fmla="*/ 28059 h 107461"/>
              <a:gd name="connsiteX158" fmla="*/ 38805 w 465664"/>
              <a:gd name="connsiteY158" fmla="*/ 26865 h 107461"/>
              <a:gd name="connsiteX159" fmla="*/ 26865 w 465664"/>
              <a:gd name="connsiteY159" fmla="*/ 29253 h 107461"/>
              <a:gd name="connsiteX160" fmla="*/ 17313 w 465664"/>
              <a:gd name="connsiteY160" fmla="*/ 36418 h 107461"/>
              <a:gd name="connsiteX161" fmla="*/ 11343 w 465664"/>
              <a:gd name="connsiteY161" fmla="*/ 45970 h 107461"/>
              <a:gd name="connsiteX162" fmla="*/ 8955 w 465664"/>
              <a:gd name="connsiteY162" fmla="*/ 57910 h 107461"/>
              <a:gd name="connsiteX163" fmla="*/ 11343 w 465664"/>
              <a:gd name="connsiteY163" fmla="*/ 69850 h 107461"/>
              <a:gd name="connsiteX164" fmla="*/ 17313 w 465664"/>
              <a:gd name="connsiteY164" fmla="*/ 79402 h 107461"/>
              <a:gd name="connsiteX165" fmla="*/ 26865 w 465664"/>
              <a:gd name="connsiteY165" fmla="*/ 86566 h 107461"/>
              <a:gd name="connsiteX166" fmla="*/ 38805 w 465664"/>
              <a:gd name="connsiteY166" fmla="*/ 88954 h 107461"/>
              <a:gd name="connsiteX167" fmla="*/ 51940 w 465664"/>
              <a:gd name="connsiteY167" fmla="*/ 86566 h 107461"/>
              <a:gd name="connsiteX168" fmla="*/ 62686 w 465664"/>
              <a:gd name="connsiteY168" fmla="*/ 79402 h 107461"/>
              <a:gd name="connsiteX169" fmla="*/ 68656 w 465664"/>
              <a:gd name="connsiteY169" fmla="*/ 68656 h 107461"/>
              <a:gd name="connsiteX170" fmla="*/ 54327 w 465664"/>
              <a:gd name="connsiteY170" fmla="*/ 68656 h 1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465664" h="107461">
                <a:moveTo>
                  <a:pt x="443575" y="57910"/>
                </a:moveTo>
                <a:lnTo>
                  <a:pt x="462680" y="29253"/>
                </a:lnTo>
                <a:lnTo>
                  <a:pt x="449545" y="29253"/>
                </a:lnTo>
                <a:lnTo>
                  <a:pt x="436411" y="48358"/>
                </a:lnTo>
                <a:lnTo>
                  <a:pt x="423277" y="29253"/>
                </a:lnTo>
                <a:lnTo>
                  <a:pt x="410143" y="29253"/>
                </a:lnTo>
                <a:lnTo>
                  <a:pt x="430441" y="57910"/>
                </a:lnTo>
                <a:lnTo>
                  <a:pt x="410143" y="88954"/>
                </a:lnTo>
                <a:lnTo>
                  <a:pt x="423277" y="88954"/>
                </a:lnTo>
                <a:lnTo>
                  <a:pt x="437605" y="67462"/>
                </a:lnTo>
                <a:lnTo>
                  <a:pt x="451933" y="88954"/>
                </a:lnTo>
                <a:lnTo>
                  <a:pt x="465067" y="88954"/>
                </a:lnTo>
                <a:lnTo>
                  <a:pt x="443575" y="57910"/>
                </a:lnTo>
                <a:close/>
                <a:moveTo>
                  <a:pt x="356413" y="54328"/>
                </a:moveTo>
                <a:cubicBezTo>
                  <a:pt x="356413" y="50746"/>
                  <a:pt x="357606" y="48358"/>
                  <a:pt x="359994" y="45970"/>
                </a:cubicBezTo>
                <a:cubicBezTo>
                  <a:pt x="362383" y="43582"/>
                  <a:pt x="363576" y="41194"/>
                  <a:pt x="367159" y="39999"/>
                </a:cubicBezTo>
                <a:cubicBezTo>
                  <a:pt x="369546" y="38805"/>
                  <a:pt x="373129" y="37612"/>
                  <a:pt x="376711" y="37612"/>
                </a:cubicBezTo>
                <a:cubicBezTo>
                  <a:pt x="380293" y="37612"/>
                  <a:pt x="382681" y="38805"/>
                  <a:pt x="386263" y="39999"/>
                </a:cubicBezTo>
                <a:cubicBezTo>
                  <a:pt x="388651" y="41194"/>
                  <a:pt x="391039" y="43582"/>
                  <a:pt x="393427" y="45970"/>
                </a:cubicBezTo>
                <a:cubicBezTo>
                  <a:pt x="395815" y="48358"/>
                  <a:pt x="395815" y="51940"/>
                  <a:pt x="397009" y="54328"/>
                </a:cubicBezTo>
                <a:lnTo>
                  <a:pt x="356413" y="54328"/>
                </a:lnTo>
                <a:close/>
                <a:moveTo>
                  <a:pt x="402979" y="45970"/>
                </a:moveTo>
                <a:cubicBezTo>
                  <a:pt x="401785" y="42388"/>
                  <a:pt x="399397" y="38805"/>
                  <a:pt x="397009" y="36418"/>
                </a:cubicBezTo>
                <a:cubicBezTo>
                  <a:pt x="394621" y="34029"/>
                  <a:pt x="391039" y="31642"/>
                  <a:pt x="387457" y="29253"/>
                </a:cubicBezTo>
                <a:cubicBezTo>
                  <a:pt x="383875" y="28059"/>
                  <a:pt x="380293" y="26865"/>
                  <a:pt x="375516" y="26865"/>
                </a:cubicBezTo>
                <a:cubicBezTo>
                  <a:pt x="370740" y="26865"/>
                  <a:pt x="367159" y="28059"/>
                  <a:pt x="363576" y="29253"/>
                </a:cubicBezTo>
                <a:cubicBezTo>
                  <a:pt x="359994" y="30448"/>
                  <a:pt x="356413" y="32835"/>
                  <a:pt x="354024" y="36418"/>
                </a:cubicBezTo>
                <a:cubicBezTo>
                  <a:pt x="351636" y="38805"/>
                  <a:pt x="349248" y="42388"/>
                  <a:pt x="348054" y="45970"/>
                </a:cubicBezTo>
                <a:cubicBezTo>
                  <a:pt x="346860" y="49552"/>
                  <a:pt x="345666" y="54328"/>
                  <a:pt x="345666" y="57910"/>
                </a:cubicBezTo>
                <a:cubicBezTo>
                  <a:pt x="345666" y="61492"/>
                  <a:pt x="346860" y="66268"/>
                  <a:pt x="348054" y="69850"/>
                </a:cubicBezTo>
                <a:cubicBezTo>
                  <a:pt x="349248" y="73432"/>
                  <a:pt x="351636" y="77014"/>
                  <a:pt x="354024" y="79402"/>
                </a:cubicBezTo>
                <a:cubicBezTo>
                  <a:pt x="356413" y="81790"/>
                  <a:pt x="359994" y="84178"/>
                  <a:pt x="363576" y="86566"/>
                </a:cubicBezTo>
                <a:cubicBezTo>
                  <a:pt x="367159" y="87760"/>
                  <a:pt x="370740" y="88954"/>
                  <a:pt x="375516" y="88954"/>
                </a:cubicBezTo>
                <a:cubicBezTo>
                  <a:pt x="381487" y="88954"/>
                  <a:pt x="387457" y="86566"/>
                  <a:pt x="393427" y="82984"/>
                </a:cubicBezTo>
                <a:cubicBezTo>
                  <a:pt x="398203" y="79402"/>
                  <a:pt x="401785" y="74626"/>
                  <a:pt x="404173" y="68656"/>
                </a:cubicBezTo>
                <a:lnTo>
                  <a:pt x="393427" y="68656"/>
                </a:lnTo>
                <a:cubicBezTo>
                  <a:pt x="392233" y="72238"/>
                  <a:pt x="389845" y="74626"/>
                  <a:pt x="386263" y="75820"/>
                </a:cubicBezTo>
                <a:cubicBezTo>
                  <a:pt x="382681" y="78208"/>
                  <a:pt x="380293" y="78208"/>
                  <a:pt x="376711" y="78208"/>
                </a:cubicBezTo>
                <a:cubicBezTo>
                  <a:pt x="373129" y="78208"/>
                  <a:pt x="370740" y="77014"/>
                  <a:pt x="368353" y="75820"/>
                </a:cubicBezTo>
                <a:cubicBezTo>
                  <a:pt x="365964" y="74626"/>
                  <a:pt x="363576" y="72238"/>
                  <a:pt x="361189" y="69850"/>
                </a:cubicBezTo>
                <a:cubicBezTo>
                  <a:pt x="358800" y="67462"/>
                  <a:pt x="357606" y="65074"/>
                  <a:pt x="357606" y="61492"/>
                </a:cubicBezTo>
                <a:lnTo>
                  <a:pt x="406561" y="61492"/>
                </a:lnTo>
                <a:cubicBezTo>
                  <a:pt x="406561" y="59104"/>
                  <a:pt x="406561" y="57910"/>
                  <a:pt x="406561" y="55522"/>
                </a:cubicBezTo>
                <a:cubicBezTo>
                  <a:pt x="405367" y="53134"/>
                  <a:pt x="405367" y="49552"/>
                  <a:pt x="402979" y="45970"/>
                </a:cubicBezTo>
                <a:moveTo>
                  <a:pt x="334920" y="8955"/>
                </a:moveTo>
                <a:lnTo>
                  <a:pt x="324174" y="8955"/>
                </a:lnTo>
                <a:lnTo>
                  <a:pt x="324174" y="88954"/>
                </a:lnTo>
                <a:lnTo>
                  <a:pt x="334920" y="88954"/>
                </a:lnTo>
                <a:lnTo>
                  <a:pt x="334920" y="8955"/>
                </a:lnTo>
                <a:close/>
                <a:moveTo>
                  <a:pt x="299100" y="68656"/>
                </a:moveTo>
                <a:cubicBezTo>
                  <a:pt x="297906" y="72238"/>
                  <a:pt x="295518" y="74626"/>
                  <a:pt x="291936" y="75820"/>
                </a:cubicBezTo>
                <a:cubicBezTo>
                  <a:pt x="288354" y="78208"/>
                  <a:pt x="285966" y="78208"/>
                  <a:pt x="281190" y="78208"/>
                </a:cubicBezTo>
                <a:cubicBezTo>
                  <a:pt x="277608" y="78208"/>
                  <a:pt x="274025" y="77014"/>
                  <a:pt x="270444" y="75820"/>
                </a:cubicBezTo>
                <a:cubicBezTo>
                  <a:pt x="266862" y="73432"/>
                  <a:pt x="264474" y="71044"/>
                  <a:pt x="263279" y="68656"/>
                </a:cubicBezTo>
                <a:cubicBezTo>
                  <a:pt x="262085" y="65074"/>
                  <a:pt x="260892" y="61492"/>
                  <a:pt x="260892" y="57910"/>
                </a:cubicBezTo>
                <a:cubicBezTo>
                  <a:pt x="260892" y="54328"/>
                  <a:pt x="262085" y="50746"/>
                  <a:pt x="263279" y="47164"/>
                </a:cubicBezTo>
                <a:cubicBezTo>
                  <a:pt x="264474" y="43582"/>
                  <a:pt x="266862" y="41194"/>
                  <a:pt x="270444" y="38805"/>
                </a:cubicBezTo>
                <a:cubicBezTo>
                  <a:pt x="274025" y="36418"/>
                  <a:pt x="276414" y="36418"/>
                  <a:pt x="279996" y="36418"/>
                </a:cubicBezTo>
                <a:cubicBezTo>
                  <a:pt x="283578" y="36418"/>
                  <a:pt x="287160" y="37612"/>
                  <a:pt x="290742" y="38805"/>
                </a:cubicBezTo>
                <a:cubicBezTo>
                  <a:pt x="294324" y="41194"/>
                  <a:pt x="296712" y="43582"/>
                  <a:pt x="297906" y="47164"/>
                </a:cubicBezTo>
                <a:cubicBezTo>
                  <a:pt x="300294" y="50746"/>
                  <a:pt x="300294" y="54328"/>
                  <a:pt x="300294" y="57910"/>
                </a:cubicBezTo>
                <a:cubicBezTo>
                  <a:pt x="301488" y="61492"/>
                  <a:pt x="301488" y="65074"/>
                  <a:pt x="299100" y="68656"/>
                </a:cubicBezTo>
                <a:moveTo>
                  <a:pt x="311040" y="45970"/>
                </a:moveTo>
                <a:cubicBezTo>
                  <a:pt x="309846" y="42388"/>
                  <a:pt x="307458" y="38805"/>
                  <a:pt x="305070" y="35223"/>
                </a:cubicBezTo>
                <a:cubicBezTo>
                  <a:pt x="302682" y="31642"/>
                  <a:pt x="299100" y="30448"/>
                  <a:pt x="295518" y="28059"/>
                </a:cubicBezTo>
                <a:cubicBezTo>
                  <a:pt x="291936" y="25672"/>
                  <a:pt x="287160" y="25672"/>
                  <a:pt x="282384" y="25672"/>
                </a:cubicBezTo>
                <a:cubicBezTo>
                  <a:pt x="277608" y="25672"/>
                  <a:pt x="274025" y="26865"/>
                  <a:pt x="270444" y="28059"/>
                </a:cubicBezTo>
                <a:cubicBezTo>
                  <a:pt x="266862" y="29253"/>
                  <a:pt x="263279" y="32835"/>
                  <a:pt x="260892" y="36418"/>
                </a:cubicBezTo>
                <a:lnTo>
                  <a:pt x="260892" y="36418"/>
                </a:lnTo>
                <a:lnTo>
                  <a:pt x="260892" y="26865"/>
                </a:lnTo>
                <a:lnTo>
                  <a:pt x="250145" y="26865"/>
                </a:lnTo>
                <a:lnTo>
                  <a:pt x="250145" y="106864"/>
                </a:lnTo>
                <a:lnTo>
                  <a:pt x="260892" y="106864"/>
                </a:lnTo>
                <a:lnTo>
                  <a:pt x="260892" y="78208"/>
                </a:lnTo>
                <a:lnTo>
                  <a:pt x="260892" y="78208"/>
                </a:lnTo>
                <a:cubicBezTo>
                  <a:pt x="263279" y="81790"/>
                  <a:pt x="265668" y="84178"/>
                  <a:pt x="269249" y="85372"/>
                </a:cubicBezTo>
                <a:cubicBezTo>
                  <a:pt x="272832" y="86566"/>
                  <a:pt x="277608" y="87760"/>
                  <a:pt x="281190" y="87760"/>
                </a:cubicBezTo>
                <a:cubicBezTo>
                  <a:pt x="287160" y="87760"/>
                  <a:pt x="291936" y="86566"/>
                  <a:pt x="296712" y="84178"/>
                </a:cubicBezTo>
                <a:cubicBezTo>
                  <a:pt x="301488" y="81790"/>
                  <a:pt x="305070" y="78208"/>
                  <a:pt x="307458" y="73432"/>
                </a:cubicBezTo>
                <a:cubicBezTo>
                  <a:pt x="309846" y="68656"/>
                  <a:pt x="311040" y="63880"/>
                  <a:pt x="311040" y="57910"/>
                </a:cubicBezTo>
                <a:cubicBezTo>
                  <a:pt x="313428" y="54328"/>
                  <a:pt x="312234" y="50746"/>
                  <a:pt x="311040" y="45970"/>
                </a:cubicBezTo>
                <a:moveTo>
                  <a:pt x="237011" y="51940"/>
                </a:moveTo>
                <a:cubicBezTo>
                  <a:pt x="237011" y="47164"/>
                  <a:pt x="235817" y="42388"/>
                  <a:pt x="234623" y="38805"/>
                </a:cubicBezTo>
                <a:cubicBezTo>
                  <a:pt x="232235" y="35223"/>
                  <a:pt x="229847" y="31642"/>
                  <a:pt x="226265" y="30448"/>
                </a:cubicBezTo>
                <a:cubicBezTo>
                  <a:pt x="222683" y="28059"/>
                  <a:pt x="217907" y="26865"/>
                  <a:pt x="213131" y="26865"/>
                </a:cubicBezTo>
                <a:cubicBezTo>
                  <a:pt x="208355" y="26865"/>
                  <a:pt x="204773" y="28059"/>
                  <a:pt x="201191" y="29253"/>
                </a:cubicBezTo>
                <a:cubicBezTo>
                  <a:pt x="197609" y="30448"/>
                  <a:pt x="195221" y="32835"/>
                  <a:pt x="192833" y="36418"/>
                </a:cubicBezTo>
                <a:cubicBezTo>
                  <a:pt x="191639" y="32835"/>
                  <a:pt x="189251" y="30448"/>
                  <a:pt x="185669" y="29253"/>
                </a:cubicBezTo>
                <a:cubicBezTo>
                  <a:pt x="182087" y="28059"/>
                  <a:pt x="178505" y="26865"/>
                  <a:pt x="174923" y="26865"/>
                </a:cubicBezTo>
                <a:cubicBezTo>
                  <a:pt x="171341" y="26865"/>
                  <a:pt x="167758" y="28059"/>
                  <a:pt x="165371" y="29253"/>
                </a:cubicBezTo>
                <a:cubicBezTo>
                  <a:pt x="162983" y="30448"/>
                  <a:pt x="160594" y="32835"/>
                  <a:pt x="158207" y="35223"/>
                </a:cubicBezTo>
                <a:lnTo>
                  <a:pt x="158207" y="35223"/>
                </a:lnTo>
                <a:lnTo>
                  <a:pt x="158207" y="29253"/>
                </a:lnTo>
                <a:lnTo>
                  <a:pt x="147461" y="29253"/>
                </a:lnTo>
                <a:lnTo>
                  <a:pt x="147461" y="88954"/>
                </a:lnTo>
                <a:lnTo>
                  <a:pt x="158207" y="88954"/>
                </a:lnTo>
                <a:lnTo>
                  <a:pt x="158207" y="55522"/>
                </a:lnTo>
                <a:cubicBezTo>
                  <a:pt x="158207" y="43582"/>
                  <a:pt x="162983" y="37612"/>
                  <a:pt x="172534" y="37612"/>
                </a:cubicBezTo>
                <a:cubicBezTo>
                  <a:pt x="177311" y="37612"/>
                  <a:pt x="180893" y="39999"/>
                  <a:pt x="183281" y="43582"/>
                </a:cubicBezTo>
                <a:cubicBezTo>
                  <a:pt x="184475" y="44775"/>
                  <a:pt x="184475" y="47164"/>
                  <a:pt x="185669" y="48358"/>
                </a:cubicBezTo>
                <a:cubicBezTo>
                  <a:pt x="185669" y="49552"/>
                  <a:pt x="185669" y="51940"/>
                  <a:pt x="185669" y="55522"/>
                </a:cubicBezTo>
                <a:lnTo>
                  <a:pt x="185669" y="88954"/>
                </a:lnTo>
                <a:lnTo>
                  <a:pt x="196415" y="88954"/>
                </a:lnTo>
                <a:lnTo>
                  <a:pt x="196415" y="55522"/>
                </a:lnTo>
                <a:cubicBezTo>
                  <a:pt x="196415" y="51940"/>
                  <a:pt x="196415" y="48358"/>
                  <a:pt x="197609" y="45970"/>
                </a:cubicBezTo>
                <a:cubicBezTo>
                  <a:pt x="198803" y="43582"/>
                  <a:pt x="199997" y="41194"/>
                  <a:pt x="202385" y="39999"/>
                </a:cubicBezTo>
                <a:cubicBezTo>
                  <a:pt x="204773" y="38805"/>
                  <a:pt x="207161" y="37612"/>
                  <a:pt x="210743" y="37612"/>
                </a:cubicBezTo>
                <a:cubicBezTo>
                  <a:pt x="215519" y="37612"/>
                  <a:pt x="219101" y="38805"/>
                  <a:pt x="221489" y="42388"/>
                </a:cubicBezTo>
                <a:cubicBezTo>
                  <a:pt x="223877" y="45970"/>
                  <a:pt x="225071" y="49552"/>
                  <a:pt x="225071" y="55522"/>
                </a:cubicBezTo>
                <a:lnTo>
                  <a:pt x="225071" y="88954"/>
                </a:lnTo>
                <a:lnTo>
                  <a:pt x="235817" y="88954"/>
                </a:lnTo>
                <a:lnTo>
                  <a:pt x="235817" y="51940"/>
                </a:lnTo>
                <a:close/>
                <a:moveTo>
                  <a:pt x="123580" y="68656"/>
                </a:moveTo>
                <a:cubicBezTo>
                  <a:pt x="121192" y="72238"/>
                  <a:pt x="118804" y="74626"/>
                  <a:pt x="116416" y="77014"/>
                </a:cubicBezTo>
                <a:cubicBezTo>
                  <a:pt x="112834" y="79402"/>
                  <a:pt x="109252" y="79402"/>
                  <a:pt x="105670" y="79402"/>
                </a:cubicBezTo>
                <a:cubicBezTo>
                  <a:pt x="102088" y="79402"/>
                  <a:pt x="98506" y="78208"/>
                  <a:pt x="94924" y="77014"/>
                </a:cubicBezTo>
                <a:cubicBezTo>
                  <a:pt x="91342" y="74626"/>
                  <a:pt x="88954" y="72238"/>
                  <a:pt x="87760" y="68656"/>
                </a:cubicBezTo>
                <a:cubicBezTo>
                  <a:pt x="85372" y="65074"/>
                  <a:pt x="85372" y="61492"/>
                  <a:pt x="85372" y="57910"/>
                </a:cubicBezTo>
                <a:cubicBezTo>
                  <a:pt x="85372" y="54328"/>
                  <a:pt x="86566" y="50746"/>
                  <a:pt x="87760" y="47164"/>
                </a:cubicBezTo>
                <a:cubicBezTo>
                  <a:pt x="90148" y="43582"/>
                  <a:pt x="92536" y="41194"/>
                  <a:pt x="94924" y="39999"/>
                </a:cubicBezTo>
                <a:cubicBezTo>
                  <a:pt x="98506" y="37612"/>
                  <a:pt x="102088" y="37612"/>
                  <a:pt x="105670" y="37612"/>
                </a:cubicBezTo>
                <a:cubicBezTo>
                  <a:pt x="108058" y="37612"/>
                  <a:pt x="111640" y="37612"/>
                  <a:pt x="114028" y="38805"/>
                </a:cubicBezTo>
                <a:cubicBezTo>
                  <a:pt x="116416" y="39999"/>
                  <a:pt x="118804" y="41194"/>
                  <a:pt x="121192" y="43582"/>
                </a:cubicBezTo>
                <a:cubicBezTo>
                  <a:pt x="123580" y="45970"/>
                  <a:pt x="124774" y="48358"/>
                  <a:pt x="125968" y="50746"/>
                </a:cubicBezTo>
                <a:cubicBezTo>
                  <a:pt x="127162" y="53134"/>
                  <a:pt x="127162" y="55522"/>
                  <a:pt x="127162" y="59104"/>
                </a:cubicBezTo>
                <a:cubicBezTo>
                  <a:pt x="125968" y="61492"/>
                  <a:pt x="124774" y="65074"/>
                  <a:pt x="123580" y="68656"/>
                </a:cubicBezTo>
                <a:moveTo>
                  <a:pt x="134326" y="45970"/>
                </a:moveTo>
                <a:cubicBezTo>
                  <a:pt x="133132" y="42388"/>
                  <a:pt x="130744" y="38805"/>
                  <a:pt x="127162" y="36418"/>
                </a:cubicBezTo>
                <a:cubicBezTo>
                  <a:pt x="124774" y="34029"/>
                  <a:pt x="121192" y="31642"/>
                  <a:pt x="116416" y="29253"/>
                </a:cubicBezTo>
                <a:cubicBezTo>
                  <a:pt x="112834" y="28059"/>
                  <a:pt x="108058" y="26865"/>
                  <a:pt x="104476" y="26865"/>
                </a:cubicBezTo>
                <a:cubicBezTo>
                  <a:pt x="99700" y="26865"/>
                  <a:pt x="96118" y="28059"/>
                  <a:pt x="92536" y="29253"/>
                </a:cubicBezTo>
                <a:cubicBezTo>
                  <a:pt x="88954" y="30448"/>
                  <a:pt x="85372" y="32835"/>
                  <a:pt x="81790" y="35223"/>
                </a:cubicBezTo>
                <a:cubicBezTo>
                  <a:pt x="78208" y="37612"/>
                  <a:pt x="75820" y="41194"/>
                  <a:pt x="74626" y="44775"/>
                </a:cubicBezTo>
                <a:cubicBezTo>
                  <a:pt x="73432" y="48358"/>
                  <a:pt x="72238" y="53134"/>
                  <a:pt x="72238" y="56716"/>
                </a:cubicBezTo>
                <a:cubicBezTo>
                  <a:pt x="72238" y="62686"/>
                  <a:pt x="73432" y="67462"/>
                  <a:pt x="77014" y="72238"/>
                </a:cubicBezTo>
                <a:cubicBezTo>
                  <a:pt x="79402" y="77014"/>
                  <a:pt x="84178" y="80596"/>
                  <a:pt x="88954" y="84178"/>
                </a:cubicBezTo>
                <a:cubicBezTo>
                  <a:pt x="93730" y="86566"/>
                  <a:pt x="99700" y="88954"/>
                  <a:pt x="104476" y="88954"/>
                </a:cubicBezTo>
                <a:cubicBezTo>
                  <a:pt x="108058" y="88954"/>
                  <a:pt x="112834" y="87760"/>
                  <a:pt x="116416" y="86566"/>
                </a:cubicBezTo>
                <a:cubicBezTo>
                  <a:pt x="119998" y="85372"/>
                  <a:pt x="123580" y="82984"/>
                  <a:pt x="125968" y="80596"/>
                </a:cubicBezTo>
                <a:cubicBezTo>
                  <a:pt x="128356" y="78208"/>
                  <a:pt x="130744" y="74626"/>
                  <a:pt x="133132" y="71044"/>
                </a:cubicBezTo>
                <a:cubicBezTo>
                  <a:pt x="135520" y="66268"/>
                  <a:pt x="136714" y="61492"/>
                  <a:pt x="136714" y="56716"/>
                </a:cubicBezTo>
                <a:cubicBezTo>
                  <a:pt x="136714" y="53134"/>
                  <a:pt x="136714" y="49552"/>
                  <a:pt x="134326" y="45970"/>
                </a:cubicBezTo>
                <a:moveTo>
                  <a:pt x="54327" y="68656"/>
                </a:moveTo>
                <a:cubicBezTo>
                  <a:pt x="53133" y="72238"/>
                  <a:pt x="50745" y="74626"/>
                  <a:pt x="47163" y="77014"/>
                </a:cubicBezTo>
                <a:cubicBezTo>
                  <a:pt x="44775" y="79402"/>
                  <a:pt x="41193" y="79402"/>
                  <a:pt x="37611" y="79402"/>
                </a:cubicBezTo>
                <a:cubicBezTo>
                  <a:pt x="35223" y="79402"/>
                  <a:pt x="31641" y="79402"/>
                  <a:pt x="29253" y="78208"/>
                </a:cubicBezTo>
                <a:cubicBezTo>
                  <a:pt x="26865" y="77014"/>
                  <a:pt x="24477" y="75820"/>
                  <a:pt x="23283" y="73432"/>
                </a:cubicBezTo>
                <a:cubicBezTo>
                  <a:pt x="22089" y="71044"/>
                  <a:pt x="19701" y="68656"/>
                  <a:pt x="19701" y="66268"/>
                </a:cubicBezTo>
                <a:cubicBezTo>
                  <a:pt x="18507" y="63880"/>
                  <a:pt x="18507" y="61492"/>
                  <a:pt x="18507" y="57910"/>
                </a:cubicBezTo>
                <a:cubicBezTo>
                  <a:pt x="18507" y="54328"/>
                  <a:pt x="19701" y="50746"/>
                  <a:pt x="20895" y="47164"/>
                </a:cubicBezTo>
                <a:cubicBezTo>
                  <a:pt x="22089" y="43582"/>
                  <a:pt x="24477" y="41194"/>
                  <a:pt x="28059" y="39999"/>
                </a:cubicBezTo>
                <a:cubicBezTo>
                  <a:pt x="30447" y="37612"/>
                  <a:pt x="34029" y="37612"/>
                  <a:pt x="38805" y="37612"/>
                </a:cubicBezTo>
                <a:cubicBezTo>
                  <a:pt x="42387" y="37612"/>
                  <a:pt x="45970" y="38805"/>
                  <a:pt x="48357" y="39999"/>
                </a:cubicBezTo>
                <a:cubicBezTo>
                  <a:pt x="50745" y="42388"/>
                  <a:pt x="53133" y="44775"/>
                  <a:pt x="55521" y="48358"/>
                </a:cubicBezTo>
                <a:lnTo>
                  <a:pt x="67462" y="48358"/>
                </a:lnTo>
                <a:cubicBezTo>
                  <a:pt x="66268" y="44775"/>
                  <a:pt x="65073" y="42388"/>
                  <a:pt x="63880" y="39999"/>
                </a:cubicBezTo>
                <a:cubicBezTo>
                  <a:pt x="61492" y="37612"/>
                  <a:pt x="59103" y="35223"/>
                  <a:pt x="56716" y="32835"/>
                </a:cubicBezTo>
                <a:cubicBezTo>
                  <a:pt x="54327" y="30448"/>
                  <a:pt x="50745" y="29253"/>
                  <a:pt x="48357" y="28059"/>
                </a:cubicBezTo>
                <a:cubicBezTo>
                  <a:pt x="44775" y="26865"/>
                  <a:pt x="42387" y="26865"/>
                  <a:pt x="38805" y="26865"/>
                </a:cubicBezTo>
                <a:cubicBezTo>
                  <a:pt x="34029" y="26865"/>
                  <a:pt x="30447" y="28059"/>
                  <a:pt x="26865" y="29253"/>
                </a:cubicBezTo>
                <a:cubicBezTo>
                  <a:pt x="23283" y="30448"/>
                  <a:pt x="19701" y="32835"/>
                  <a:pt x="17313" y="36418"/>
                </a:cubicBezTo>
                <a:cubicBezTo>
                  <a:pt x="14925" y="38805"/>
                  <a:pt x="12537" y="42388"/>
                  <a:pt x="11343" y="45970"/>
                </a:cubicBezTo>
                <a:cubicBezTo>
                  <a:pt x="10149" y="49552"/>
                  <a:pt x="8955" y="54328"/>
                  <a:pt x="8955" y="57910"/>
                </a:cubicBezTo>
                <a:cubicBezTo>
                  <a:pt x="8955" y="62686"/>
                  <a:pt x="10149" y="66268"/>
                  <a:pt x="11343" y="69850"/>
                </a:cubicBezTo>
                <a:cubicBezTo>
                  <a:pt x="12537" y="73432"/>
                  <a:pt x="14925" y="77014"/>
                  <a:pt x="17313" y="79402"/>
                </a:cubicBezTo>
                <a:cubicBezTo>
                  <a:pt x="19701" y="81790"/>
                  <a:pt x="23283" y="84178"/>
                  <a:pt x="26865" y="86566"/>
                </a:cubicBezTo>
                <a:cubicBezTo>
                  <a:pt x="30447" y="87760"/>
                  <a:pt x="34029" y="88954"/>
                  <a:pt x="38805" y="88954"/>
                </a:cubicBezTo>
                <a:cubicBezTo>
                  <a:pt x="43581" y="88954"/>
                  <a:pt x="47163" y="87760"/>
                  <a:pt x="51940" y="86566"/>
                </a:cubicBezTo>
                <a:cubicBezTo>
                  <a:pt x="55521" y="85372"/>
                  <a:pt x="59103" y="81790"/>
                  <a:pt x="62686" y="79402"/>
                </a:cubicBezTo>
                <a:cubicBezTo>
                  <a:pt x="65073" y="75820"/>
                  <a:pt x="67462" y="72238"/>
                  <a:pt x="68656" y="68656"/>
                </a:cubicBezTo>
                <a:lnTo>
                  <a:pt x="54327" y="6865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" name="Freeform: Shape 727">
            <a:extLst>
              <a:ext uri="{FF2B5EF4-FFF2-40B4-BE49-F238E27FC236}">
                <a16:creationId xmlns:a16="http://schemas.microsoft.com/office/drawing/2014/main" xmlns="" id="{FE0BD72C-0362-4CEC-905D-EA1DFE117440}"/>
              </a:ext>
            </a:extLst>
          </p:cNvPr>
          <p:cNvSpPr/>
          <p:nvPr/>
        </p:nvSpPr>
        <p:spPr>
          <a:xfrm>
            <a:off x="6290861" y="3760484"/>
            <a:ext cx="164365" cy="93922"/>
          </a:xfrm>
          <a:custGeom>
            <a:avLst/>
            <a:gdLst>
              <a:gd name="connsiteX0" fmla="*/ 157012 w 167161"/>
              <a:gd name="connsiteY0" fmla="*/ 53133 h 95520"/>
              <a:gd name="connsiteX1" fmla="*/ 147461 w 167161"/>
              <a:gd name="connsiteY1" fmla="*/ 41193 h 95520"/>
              <a:gd name="connsiteX2" fmla="*/ 133132 w 167161"/>
              <a:gd name="connsiteY2" fmla="*/ 37611 h 95520"/>
              <a:gd name="connsiteX3" fmla="*/ 127162 w 167161"/>
              <a:gd name="connsiteY3" fmla="*/ 37611 h 95520"/>
              <a:gd name="connsiteX4" fmla="*/ 122386 w 167161"/>
              <a:gd name="connsiteY4" fmla="*/ 39999 h 95520"/>
              <a:gd name="connsiteX5" fmla="*/ 123580 w 167161"/>
              <a:gd name="connsiteY5" fmla="*/ 29253 h 95520"/>
              <a:gd name="connsiteX6" fmla="*/ 152236 w 167161"/>
              <a:gd name="connsiteY6" fmla="*/ 29253 h 95520"/>
              <a:gd name="connsiteX7" fmla="*/ 152236 w 167161"/>
              <a:gd name="connsiteY7" fmla="*/ 12537 h 95520"/>
              <a:gd name="connsiteX8" fmla="*/ 108058 w 167161"/>
              <a:gd name="connsiteY8" fmla="*/ 12537 h 95520"/>
              <a:gd name="connsiteX9" fmla="*/ 100894 w 167161"/>
              <a:gd name="connsiteY9" fmla="*/ 57910 h 95520"/>
              <a:gd name="connsiteX10" fmla="*/ 117610 w 167161"/>
              <a:gd name="connsiteY10" fmla="*/ 61492 h 95520"/>
              <a:gd name="connsiteX11" fmla="*/ 128356 w 167161"/>
              <a:gd name="connsiteY11" fmla="*/ 54327 h 95520"/>
              <a:gd name="connsiteX12" fmla="*/ 135520 w 167161"/>
              <a:gd name="connsiteY12" fmla="*/ 56716 h 95520"/>
              <a:gd name="connsiteX13" fmla="*/ 139102 w 167161"/>
              <a:gd name="connsiteY13" fmla="*/ 63880 h 95520"/>
              <a:gd name="connsiteX14" fmla="*/ 137908 w 167161"/>
              <a:gd name="connsiteY14" fmla="*/ 68656 h 95520"/>
              <a:gd name="connsiteX15" fmla="*/ 134326 w 167161"/>
              <a:gd name="connsiteY15" fmla="*/ 72238 h 95520"/>
              <a:gd name="connsiteX16" fmla="*/ 129550 w 167161"/>
              <a:gd name="connsiteY16" fmla="*/ 73432 h 95520"/>
              <a:gd name="connsiteX17" fmla="*/ 119998 w 167161"/>
              <a:gd name="connsiteY17" fmla="*/ 68656 h 95520"/>
              <a:gd name="connsiteX18" fmla="*/ 97312 w 167161"/>
              <a:gd name="connsiteY18" fmla="*/ 68656 h 95520"/>
              <a:gd name="connsiteX19" fmla="*/ 103282 w 167161"/>
              <a:gd name="connsiteY19" fmla="*/ 80596 h 95520"/>
              <a:gd name="connsiteX20" fmla="*/ 114028 w 167161"/>
              <a:gd name="connsiteY20" fmla="*/ 88954 h 95520"/>
              <a:gd name="connsiteX21" fmla="*/ 128356 w 167161"/>
              <a:gd name="connsiteY21" fmla="*/ 91342 h 95520"/>
              <a:gd name="connsiteX22" fmla="*/ 145072 w 167161"/>
              <a:gd name="connsiteY22" fmla="*/ 86566 h 95520"/>
              <a:gd name="connsiteX23" fmla="*/ 155818 w 167161"/>
              <a:gd name="connsiteY23" fmla="*/ 73432 h 95520"/>
              <a:gd name="connsiteX24" fmla="*/ 158207 w 167161"/>
              <a:gd name="connsiteY24" fmla="*/ 62686 h 95520"/>
              <a:gd name="connsiteX25" fmla="*/ 157012 w 167161"/>
              <a:gd name="connsiteY25" fmla="*/ 53133 h 95520"/>
              <a:gd name="connsiteX26" fmla="*/ 69850 w 167161"/>
              <a:gd name="connsiteY26" fmla="*/ 61492 h 95520"/>
              <a:gd name="connsiteX27" fmla="*/ 61492 w 167161"/>
              <a:gd name="connsiteY27" fmla="*/ 71043 h 95520"/>
              <a:gd name="connsiteX28" fmla="*/ 49551 w 167161"/>
              <a:gd name="connsiteY28" fmla="*/ 74626 h 95520"/>
              <a:gd name="connsiteX29" fmla="*/ 38805 w 167161"/>
              <a:gd name="connsiteY29" fmla="*/ 71043 h 95520"/>
              <a:gd name="connsiteX30" fmla="*/ 31641 w 167161"/>
              <a:gd name="connsiteY30" fmla="*/ 62686 h 95520"/>
              <a:gd name="connsiteX31" fmla="*/ 29253 w 167161"/>
              <a:gd name="connsiteY31" fmla="*/ 50746 h 95520"/>
              <a:gd name="connsiteX32" fmla="*/ 30447 w 167161"/>
              <a:gd name="connsiteY32" fmla="*/ 42387 h 95520"/>
              <a:gd name="connsiteX33" fmla="*/ 35223 w 167161"/>
              <a:gd name="connsiteY33" fmla="*/ 35223 h 95520"/>
              <a:gd name="connsiteX34" fmla="*/ 42387 w 167161"/>
              <a:gd name="connsiteY34" fmla="*/ 30447 h 95520"/>
              <a:gd name="connsiteX35" fmla="*/ 50745 w 167161"/>
              <a:gd name="connsiteY35" fmla="*/ 28059 h 95520"/>
              <a:gd name="connsiteX36" fmla="*/ 59104 w 167161"/>
              <a:gd name="connsiteY36" fmla="*/ 29253 h 95520"/>
              <a:gd name="connsiteX37" fmla="*/ 66268 w 167161"/>
              <a:gd name="connsiteY37" fmla="*/ 34029 h 95520"/>
              <a:gd name="connsiteX38" fmla="*/ 71044 w 167161"/>
              <a:gd name="connsiteY38" fmla="*/ 41193 h 95520"/>
              <a:gd name="connsiteX39" fmla="*/ 92536 w 167161"/>
              <a:gd name="connsiteY39" fmla="*/ 41193 h 95520"/>
              <a:gd name="connsiteX40" fmla="*/ 87760 w 167161"/>
              <a:gd name="connsiteY40" fmla="*/ 28059 h 95520"/>
              <a:gd name="connsiteX41" fmla="*/ 80596 w 167161"/>
              <a:gd name="connsiteY41" fmla="*/ 19701 h 95520"/>
              <a:gd name="connsiteX42" fmla="*/ 72238 w 167161"/>
              <a:gd name="connsiteY42" fmla="*/ 13731 h 95520"/>
              <a:gd name="connsiteX43" fmla="*/ 62686 w 167161"/>
              <a:gd name="connsiteY43" fmla="*/ 10149 h 95520"/>
              <a:gd name="connsiteX44" fmla="*/ 51939 w 167161"/>
              <a:gd name="connsiteY44" fmla="*/ 8955 h 95520"/>
              <a:gd name="connsiteX45" fmla="*/ 30447 w 167161"/>
              <a:gd name="connsiteY45" fmla="*/ 14925 h 95520"/>
              <a:gd name="connsiteX46" fmla="*/ 14925 w 167161"/>
              <a:gd name="connsiteY46" fmla="*/ 29253 h 95520"/>
              <a:gd name="connsiteX47" fmla="*/ 8955 w 167161"/>
              <a:gd name="connsiteY47" fmla="*/ 49551 h 95520"/>
              <a:gd name="connsiteX48" fmla="*/ 14925 w 167161"/>
              <a:gd name="connsiteY48" fmla="*/ 71043 h 95520"/>
              <a:gd name="connsiteX49" fmla="*/ 30447 w 167161"/>
              <a:gd name="connsiteY49" fmla="*/ 86566 h 95520"/>
              <a:gd name="connsiteX50" fmla="*/ 51939 w 167161"/>
              <a:gd name="connsiteY50" fmla="*/ 92536 h 95520"/>
              <a:gd name="connsiteX51" fmla="*/ 65074 w 167161"/>
              <a:gd name="connsiteY51" fmla="*/ 90148 h 95520"/>
              <a:gd name="connsiteX52" fmla="*/ 77014 w 167161"/>
              <a:gd name="connsiteY52" fmla="*/ 84178 h 95520"/>
              <a:gd name="connsiteX53" fmla="*/ 86566 w 167161"/>
              <a:gd name="connsiteY53" fmla="*/ 74626 h 95520"/>
              <a:gd name="connsiteX54" fmla="*/ 92536 w 167161"/>
              <a:gd name="connsiteY54" fmla="*/ 61492 h 95520"/>
              <a:gd name="connsiteX55" fmla="*/ 69850 w 167161"/>
              <a:gd name="connsiteY55" fmla="*/ 61492 h 9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67161" h="95520">
                <a:moveTo>
                  <a:pt x="157012" y="53133"/>
                </a:moveTo>
                <a:cubicBezTo>
                  <a:pt x="154624" y="48357"/>
                  <a:pt x="152236" y="43581"/>
                  <a:pt x="147461" y="41193"/>
                </a:cubicBezTo>
                <a:cubicBezTo>
                  <a:pt x="142684" y="38805"/>
                  <a:pt x="137908" y="37611"/>
                  <a:pt x="133132" y="37611"/>
                </a:cubicBezTo>
                <a:cubicBezTo>
                  <a:pt x="130744" y="37611"/>
                  <a:pt x="129550" y="37611"/>
                  <a:pt x="127162" y="37611"/>
                </a:cubicBezTo>
                <a:cubicBezTo>
                  <a:pt x="125968" y="37611"/>
                  <a:pt x="123580" y="38805"/>
                  <a:pt x="122386" y="39999"/>
                </a:cubicBezTo>
                <a:lnTo>
                  <a:pt x="123580" y="29253"/>
                </a:lnTo>
                <a:lnTo>
                  <a:pt x="152236" y="29253"/>
                </a:lnTo>
                <a:lnTo>
                  <a:pt x="152236" y="12537"/>
                </a:lnTo>
                <a:lnTo>
                  <a:pt x="108058" y="12537"/>
                </a:lnTo>
                <a:lnTo>
                  <a:pt x="100894" y="57910"/>
                </a:lnTo>
                <a:lnTo>
                  <a:pt x="117610" y="61492"/>
                </a:lnTo>
                <a:cubicBezTo>
                  <a:pt x="119998" y="56716"/>
                  <a:pt x="123580" y="54327"/>
                  <a:pt x="128356" y="54327"/>
                </a:cubicBezTo>
                <a:cubicBezTo>
                  <a:pt x="131938" y="54327"/>
                  <a:pt x="134326" y="55521"/>
                  <a:pt x="135520" y="56716"/>
                </a:cubicBezTo>
                <a:cubicBezTo>
                  <a:pt x="137908" y="59103"/>
                  <a:pt x="139102" y="61492"/>
                  <a:pt x="139102" y="63880"/>
                </a:cubicBezTo>
                <a:cubicBezTo>
                  <a:pt x="139102" y="66268"/>
                  <a:pt x="139102" y="67462"/>
                  <a:pt x="137908" y="68656"/>
                </a:cubicBezTo>
                <a:cubicBezTo>
                  <a:pt x="136714" y="69850"/>
                  <a:pt x="135520" y="71043"/>
                  <a:pt x="134326" y="72238"/>
                </a:cubicBezTo>
                <a:cubicBezTo>
                  <a:pt x="133132" y="73432"/>
                  <a:pt x="130744" y="73432"/>
                  <a:pt x="129550" y="73432"/>
                </a:cubicBezTo>
                <a:cubicBezTo>
                  <a:pt x="125968" y="73432"/>
                  <a:pt x="122386" y="72238"/>
                  <a:pt x="119998" y="68656"/>
                </a:cubicBezTo>
                <a:lnTo>
                  <a:pt x="97312" y="68656"/>
                </a:lnTo>
                <a:cubicBezTo>
                  <a:pt x="98506" y="73432"/>
                  <a:pt x="99700" y="78208"/>
                  <a:pt x="103282" y="80596"/>
                </a:cubicBezTo>
                <a:cubicBezTo>
                  <a:pt x="105670" y="84178"/>
                  <a:pt x="109252" y="86566"/>
                  <a:pt x="114028" y="88954"/>
                </a:cubicBezTo>
                <a:cubicBezTo>
                  <a:pt x="118804" y="90148"/>
                  <a:pt x="122386" y="91342"/>
                  <a:pt x="128356" y="91342"/>
                </a:cubicBezTo>
                <a:cubicBezTo>
                  <a:pt x="134326" y="91342"/>
                  <a:pt x="140296" y="90148"/>
                  <a:pt x="145072" y="86566"/>
                </a:cubicBezTo>
                <a:cubicBezTo>
                  <a:pt x="149848" y="82984"/>
                  <a:pt x="153431" y="79402"/>
                  <a:pt x="155818" y="73432"/>
                </a:cubicBezTo>
                <a:cubicBezTo>
                  <a:pt x="157012" y="69850"/>
                  <a:pt x="158207" y="66268"/>
                  <a:pt x="158207" y="62686"/>
                </a:cubicBezTo>
                <a:cubicBezTo>
                  <a:pt x="158207" y="60297"/>
                  <a:pt x="158207" y="56716"/>
                  <a:pt x="157012" y="53133"/>
                </a:cubicBezTo>
                <a:moveTo>
                  <a:pt x="69850" y="61492"/>
                </a:moveTo>
                <a:cubicBezTo>
                  <a:pt x="67462" y="65073"/>
                  <a:pt x="65074" y="68656"/>
                  <a:pt x="61492" y="71043"/>
                </a:cubicBezTo>
                <a:cubicBezTo>
                  <a:pt x="57909" y="73432"/>
                  <a:pt x="54327" y="74626"/>
                  <a:pt x="49551" y="74626"/>
                </a:cubicBezTo>
                <a:cubicBezTo>
                  <a:pt x="45969" y="74626"/>
                  <a:pt x="41193" y="73432"/>
                  <a:pt x="38805" y="71043"/>
                </a:cubicBezTo>
                <a:cubicBezTo>
                  <a:pt x="35223" y="68656"/>
                  <a:pt x="32835" y="66268"/>
                  <a:pt x="31641" y="62686"/>
                </a:cubicBezTo>
                <a:cubicBezTo>
                  <a:pt x="30447" y="59103"/>
                  <a:pt x="29253" y="55521"/>
                  <a:pt x="29253" y="50746"/>
                </a:cubicBezTo>
                <a:cubicBezTo>
                  <a:pt x="29253" y="47163"/>
                  <a:pt x="29253" y="44775"/>
                  <a:pt x="30447" y="42387"/>
                </a:cubicBezTo>
                <a:cubicBezTo>
                  <a:pt x="31641" y="39999"/>
                  <a:pt x="32835" y="37611"/>
                  <a:pt x="35223" y="35223"/>
                </a:cubicBezTo>
                <a:cubicBezTo>
                  <a:pt x="37611" y="32835"/>
                  <a:pt x="38805" y="31641"/>
                  <a:pt x="42387" y="30447"/>
                </a:cubicBezTo>
                <a:cubicBezTo>
                  <a:pt x="44775" y="29253"/>
                  <a:pt x="48357" y="28059"/>
                  <a:pt x="50745" y="28059"/>
                </a:cubicBezTo>
                <a:cubicBezTo>
                  <a:pt x="53133" y="28059"/>
                  <a:pt x="56716" y="28059"/>
                  <a:pt x="59104" y="29253"/>
                </a:cubicBezTo>
                <a:cubicBezTo>
                  <a:pt x="61492" y="30447"/>
                  <a:pt x="63880" y="31641"/>
                  <a:pt x="66268" y="34029"/>
                </a:cubicBezTo>
                <a:cubicBezTo>
                  <a:pt x="68656" y="36417"/>
                  <a:pt x="69850" y="38805"/>
                  <a:pt x="71044" y="41193"/>
                </a:cubicBezTo>
                <a:lnTo>
                  <a:pt x="92536" y="41193"/>
                </a:lnTo>
                <a:cubicBezTo>
                  <a:pt x="91342" y="36417"/>
                  <a:pt x="90148" y="32835"/>
                  <a:pt x="87760" y="28059"/>
                </a:cubicBezTo>
                <a:cubicBezTo>
                  <a:pt x="85372" y="24477"/>
                  <a:pt x="82984" y="22089"/>
                  <a:pt x="80596" y="19701"/>
                </a:cubicBezTo>
                <a:cubicBezTo>
                  <a:pt x="78208" y="17313"/>
                  <a:pt x="75820" y="14925"/>
                  <a:pt x="72238" y="13731"/>
                </a:cubicBezTo>
                <a:cubicBezTo>
                  <a:pt x="69850" y="12537"/>
                  <a:pt x="66268" y="11343"/>
                  <a:pt x="62686" y="10149"/>
                </a:cubicBezTo>
                <a:cubicBezTo>
                  <a:pt x="59104" y="8955"/>
                  <a:pt x="55521" y="8955"/>
                  <a:pt x="51939" y="8955"/>
                </a:cubicBezTo>
                <a:cubicBezTo>
                  <a:pt x="44775" y="8955"/>
                  <a:pt x="37611" y="11343"/>
                  <a:pt x="30447" y="14925"/>
                </a:cubicBezTo>
                <a:cubicBezTo>
                  <a:pt x="24477" y="18507"/>
                  <a:pt x="18507" y="23283"/>
                  <a:pt x="14925" y="29253"/>
                </a:cubicBezTo>
                <a:cubicBezTo>
                  <a:pt x="11343" y="35223"/>
                  <a:pt x="8955" y="42387"/>
                  <a:pt x="8955" y="49551"/>
                </a:cubicBezTo>
                <a:cubicBezTo>
                  <a:pt x="8955" y="56716"/>
                  <a:pt x="11343" y="63880"/>
                  <a:pt x="14925" y="71043"/>
                </a:cubicBezTo>
                <a:cubicBezTo>
                  <a:pt x="18507" y="77014"/>
                  <a:pt x="23283" y="81790"/>
                  <a:pt x="30447" y="86566"/>
                </a:cubicBezTo>
                <a:cubicBezTo>
                  <a:pt x="37611" y="91342"/>
                  <a:pt x="43581" y="92536"/>
                  <a:pt x="51939" y="92536"/>
                </a:cubicBezTo>
                <a:cubicBezTo>
                  <a:pt x="56716" y="92536"/>
                  <a:pt x="61492" y="91342"/>
                  <a:pt x="65074" y="90148"/>
                </a:cubicBezTo>
                <a:cubicBezTo>
                  <a:pt x="69850" y="88954"/>
                  <a:pt x="73432" y="86566"/>
                  <a:pt x="77014" y="84178"/>
                </a:cubicBezTo>
                <a:cubicBezTo>
                  <a:pt x="80596" y="81790"/>
                  <a:pt x="84178" y="78208"/>
                  <a:pt x="86566" y="74626"/>
                </a:cubicBezTo>
                <a:cubicBezTo>
                  <a:pt x="88954" y="71043"/>
                  <a:pt x="91342" y="66268"/>
                  <a:pt x="92536" y="61492"/>
                </a:cubicBezTo>
                <a:lnTo>
                  <a:pt x="69850" y="6149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" name="Freeform: Shape 728">
            <a:extLst>
              <a:ext uri="{FF2B5EF4-FFF2-40B4-BE49-F238E27FC236}">
                <a16:creationId xmlns:a16="http://schemas.microsoft.com/office/drawing/2014/main" xmlns="" id="{9DC4CCA2-2FBA-494A-9F29-AF08A12F7B07}"/>
              </a:ext>
            </a:extLst>
          </p:cNvPr>
          <p:cNvSpPr/>
          <p:nvPr/>
        </p:nvSpPr>
        <p:spPr>
          <a:xfrm>
            <a:off x="6745210" y="3645428"/>
            <a:ext cx="234806" cy="93922"/>
          </a:xfrm>
          <a:custGeom>
            <a:avLst/>
            <a:gdLst>
              <a:gd name="connsiteX0" fmla="*/ 210743 w 238802"/>
              <a:gd name="connsiteY0" fmla="*/ 68656 h 95520"/>
              <a:gd name="connsiteX1" fmla="*/ 205967 w 238802"/>
              <a:gd name="connsiteY1" fmla="*/ 74626 h 95520"/>
              <a:gd name="connsiteX2" fmla="*/ 198803 w 238802"/>
              <a:gd name="connsiteY2" fmla="*/ 77014 h 95520"/>
              <a:gd name="connsiteX3" fmla="*/ 191639 w 238802"/>
              <a:gd name="connsiteY3" fmla="*/ 74626 h 95520"/>
              <a:gd name="connsiteX4" fmla="*/ 186863 w 238802"/>
              <a:gd name="connsiteY4" fmla="*/ 68656 h 95520"/>
              <a:gd name="connsiteX5" fmla="*/ 184475 w 238802"/>
              <a:gd name="connsiteY5" fmla="*/ 61492 h 95520"/>
              <a:gd name="connsiteX6" fmla="*/ 186863 w 238802"/>
              <a:gd name="connsiteY6" fmla="*/ 54327 h 95520"/>
              <a:gd name="connsiteX7" fmla="*/ 191639 w 238802"/>
              <a:gd name="connsiteY7" fmla="*/ 48357 h 95520"/>
              <a:gd name="connsiteX8" fmla="*/ 198803 w 238802"/>
              <a:gd name="connsiteY8" fmla="*/ 45970 h 95520"/>
              <a:gd name="connsiteX9" fmla="*/ 204773 w 238802"/>
              <a:gd name="connsiteY9" fmla="*/ 47163 h 95520"/>
              <a:gd name="connsiteX10" fmla="*/ 209549 w 238802"/>
              <a:gd name="connsiteY10" fmla="*/ 50746 h 95520"/>
              <a:gd name="connsiteX11" fmla="*/ 213131 w 238802"/>
              <a:gd name="connsiteY11" fmla="*/ 55521 h 95520"/>
              <a:gd name="connsiteX12" fmla="*/ 214325 w 238802"/>
              <a:gd name="connsiteY12" fmla="*/ 61492 h 95520"/>
              <a:gd name="connsiteX13" fmla="*/ 210743 w 238802"/>
              <a:gd name="connsiteY13" fmla="*/ 68656 h 95520"/>
              <a:gd name="connsiteX14" fmla="*/ 229847 w 238802"/>
              <a:gd name="connsiteY14" fmla="*/ 31641 h 95520"/>
              <a:gd name="connsiteX15" fmla="*/ 211937 w 238802"/>
              <a:gd name="connsiteY15" fmla="*/ 31641 h 95520"/>
              <a:gd name="connsiteX16" fmla="*/ 211937 w 238802"/>
              <a:gd name="connsiteY16" fmla="*/ 37611 h 95520"/>
              <a:gd name="connsiteX17" fmla="*/ 211937 w 238802"/>
              <a:gd name="connsiteY17" fmla="*/ 37611 h 95520"/>
              <a:gd name="connsiteX18" fmla="*/ 207161 w 238802"/>
              <a:gd name="connsiteY18" fmla="*/ 32835 h 95520"/>
              <a:gd name="connsiteX19" fmla="*/ 201191 w 238802"/>
              <a:gd name="connsiteY19" fmla="*/ 30447 h 95520"/>
              <a:gd name="connsiteX20" fmla="*/ 194027 w 238802"/>
              <a:gd name="connsiteY20" fmla="*/ 29253 h 95520"/>
              <a:gd name="connsiteX21" fmla="*/ 178505 w 238802"/>
              <a:gd name="connsiteY21" fmla="*/ 34029 h 95520"/>
              <a:gd name="connsiteX22" fmla="*/ 167759 w 238802"/>
              <a:gd name="connsiteY22" fmla="*/ 45970 h 95520"/>
              <a:gd name="connsiteX23" fmla="*/ 164177 w 238802"/>
              <a:gd name="connsiteY23" fmla="*/ 61492 h 95520"/>
              <a:gd name="connsiteX24" fmla="*/ 167759 w 238802"/>
              <a:gd name="connsiteY24" fmla="*/ 78208 h 95520"/>
              <a:gd name="connsiteX25" fmla="*/ 178505 w 238802"/>
              <a:gd name="connsiteY25" fmla="*/ 90148 h 95520"/>
              <a:gd name="connsiteX26" fmla="*/ 194027 w 238802"/>
              <a:gd name="connsiteY26" fmla="*/ 94924 h 95520"/>
              <a:gd name="connsiteX27" fmla="*/ 201191 w 238802"/>
              <a:gd name="connsiteY27" fmla="*/ 93730 h 95520"/>
              <a:gd name="connsiteX28" fmla="*/ 207161 w 238802"/>
              <a:gd name="connsiteY28" fmla="*/ 91342 h 95520"/>
              <a:gd name="connsiteX29" fmla="*/ 211937 w 238802"/>
              <a:gd name="connsiteY29" fmla="*/ 86566 h 95520"/>
              <a:gd name="connsiteX30" fmla="*/ 211937 w 238802"/>
              <a:gd name="connsiteY30" fmla="*/ 86566 h 95520"/>
              <a:gd name="connsiteX31" fmla="*/ 211937 w 238802"/>
              <a:gd name="connsiteY31" fmla="*/ 92536 h 95520"/>
              <a:gd name="connsiteX32" fmla="*/ 229847 w 238802"/>
              <a:gd name="connsiteY32" fmla="*/ 92536 h 95520"/>
              <a:gd name="connsiteX33" fmla="*/ 229847 w 238802"/>
              <a:gd name="connsiteY33" fmla="*/ 31641 h 95520"/>
              <a:gd name="connsiteX34" fmla="*/ 155819 w 238802"/>
              <a:gd name="connsiteY34" fmla="*/ 53133 h 95520"/>
              <a:gd name="connsiteX35" fmla="*/ 146266 w 238802"/>
              <a:gd name="connsiteY35" fmla="*/ 41193 h 95520"/>
              <a:gd name="connsiteX36" fmla="*/ 131939 w 238802"/>
              <a:gd name="connsiteY36" fmla="*/ 37611 h 95520"/>
              <a:gd name="connsiteX37" fmla="*/ 125968 w 238802"/>
              <a:gd name="connsiteY37" fmla="*/ 37611 h 95520"/>
              <a:gd name="connsiteX38" fmla="*/ 121192 w 238802"/>
              <a:gd name="connsiteY38" fmla="*/ 39999 h 95520"/>
              <a:gd name="connsiteX39" fmla="*/ 122386 w 238802"/>
              <a:gd name="connsiteY39" fmla="*/ 29253 h 95520"/>
              <a:gd name="connsiteX40" fmla="*/ 151043 w 238802"/>
              <a:gd name="connsiteY40" fmla="*/ 29253 h 95520"/>
              <a:gd name="connsiteX41" fmla="*/ 151043 w 238802"/>
              <a:gd name="connsiteY41" fmla="*/ 12537 h 95520"/>
              <a:gd name="connsiteX42" fmla="*/ 106864 w 238802"/>
              <a:gd name="connsiteY42" fmla="*/ 12537 h 95520"/>
              <a:gd name="connsiteX43" fmla="*/ 99700 w 238802"/>
              <a:gd name="connsiteY43" fmla="*/ 57910 h 95520"/>
              <a:gd name="connsiteX44" fmla="*/ 116416 w 238802"/>
              <a:gd name="connsiteY44" fmla="*/ 61492 h 95520"/>
              <a:gd name="connsiteX45" fmla="*/ 127163 w 238802"/>
              <a:gd name="connsiteY45" fmla="*/ 54327 h 95520"/>
              <a:gd name="connsiteX46" fmla="*/ 134326 w 238802"/>
              <a:gd name="connsiteY46" fmla="*/ 56716 h 95520"/>
              <a:gd name="connsiteX47" fmla="*/ 137909 w 238802"/>
              <a:gd name="connsiteY47" fmla="*/ 63880 h 95520"/>
              <a:gd name="connsiteX48" fmla="*/ 136714 w 238802"/>
              <a:gd name="connsiteY48" fmla="*/ 68656 h 95520"/>
              <a:gd name="connsiteX49" fmla="*/ 133133 w 238802"/>
              <a:gd name="connsiteY49" fmla="*/ 72238 h 95520"/>
              <a:gd name="connsiteX50" fmla="*/ 128356 w 238802"/>
              <a:gd name="connsiteY50" fmla="*/ 73432 h 95520"/>
              <a:gd name="connsiteX51" fmla="*/ 118804 w 238802"/>
              <a:gd name="connsiteY51" fmla="*/ 68656 h 95520"/>
              <a:gd name="connsiteX52" fmla="*/ 98506 w 238802"/>
              <a:gd name="connsiteY52" fmla="*/ 68656 h 95520"/>
              <a:gd name="connsiteX53" fmla="*/ 104476 w 238802"/>
              <a:gd name="connsiteY53" fmla="*/ 80596 h 95520"/>
              <a:gd name="connsiteX54" fmla="*/ 115222 w 238802"/>
              <a:gd name="connsiteY54" fmla="*/ 88954 h 95520"/>
              <a:gd name="connsiteX55" fmla="*/ 129550 w 238802"/>
              <a:gd name="connsiteY55" fmla="*/ 91342 h 95520"/>
              <a:gd name="connsiteX56" fmla="*/ 146266 w 238802"/>
              <a:gd name="connsiteY56" fmla="*/ 86566 h 95520"/>
              <a:gd name="connsiteX57" fmla="*/ 157013 w 238802"/>
              <a:gd name="connsiteY57" fmla="*/ 73432 h 95520"/>
              <a:gd name="connsiteX58" fmla="*/ 159401 w 238802"/>
              <a:gd name="connsiteY58" fmla="*/ 62686 h 95520"/>
              <a:gd name="connsiteX59" fmla="*/ 155819 w 238802"/>
              <a:gd name="connsiteY59" fmla="*/ 53133 h 95520"/>
              <a:gd name="connsiteX60" fmla="*/ 69850 w 238802"/>
              <a:gd name="connsiteY60" fmla="*/ 61492 h 95520"/>
              <a:gd name="connsiteX61" fmla="*/ 61492 w 238802"/>
              <a:gd name="connsiteY61" fmla="*/ 71043 h 95520"/>
              <a:gd name="connsiteX62" fmla="*/ 49552 w 238802"/>
              <a:gd name="connsiteY62" fmla="*/ 74626 h 95520"/>
              <a:gd name="connsiteX63" fmla="*/ 38805 w 238802"/>
              <a:gd name="connsiteY63" fmla="*/ 71043 h 95520"/>
              <a:gd name="connsiteX64" fmla="*/ 31642 w 238802"/>
              <a:gd name="connsiteY64" fmla="*/ 62686 h 95520"/>
              <a:gd name="connsiteX65" fmla="*/ 29253 w 238802"/>
              <a:gd name="connsiteY65" fmla="*/ 50746 h 95520"/>
              <a:gd name="connsiteX66" fmla="*/ 30448 w 238802"/>
              <a:gd name="connsiteY66" fmla="*/ 42387 h 95520"/>
              <a:gd name="connsiteX67" fmla="*/ 35223 w 238802"/>
              <a:gd name="connsiteY67" fmla="*/ 35223 h 95520"/>
              <a:gd name="connsiteX68" fmla="*/ 42388 w 238802"/>
              <a:gd name="connsiteY68" fmla="*/ 30447 h 95520"/>
              <a:gd name="connsiteX69" fmla="*/ 50745 w 238802"/>
              <a:gd name="connsiteY69" fmla="*/ 28059 h 95520"/>
              <a:gd name="connsiteX70" fmla="*/ 59104 w 238802"/>
              <a:gd name="connsiteY70" fmla="*/ 29253 h 95520"/>
              <a:gd name="connsiteX71" fmla="*/ 66268 w 238802"/>
              <a:gd name="connsiteY71" fmla="*/ 34029 h 95520"/>
              <a:gd name="connsiteX72" fmla="*/ 71044 w 238802"/>
              <a:gd name="connsiteY72" fmla="*/ 41193 h 95520"/>
              <a:gd name="connsiteX73" fmla="*/ 92536 w 238802"/>
              <a:gd name="connsiteY73" fmla="*/ 41193 h 95520"/>
              <a:gd name="connsiteX74" fmla="*/ 87760 w 238802"/>
              <a:gd name="connsiteY74" fmla="*/ 28059 h 95520"/>
              <a:gd name="connsiteX75" fmla="*/ 80596 w 238802"/>
              <a:gd name="connsiteY75" fmla="*/ 19701 h 95520"/>
              <a:gd name="connsiteX76" fmla="*/ 72238 w 238802"/>
              <a:gd name="connsiteY76" fmla="*/ 13731 h 95520"/>
              <a:gd name="connsiteX77" fmla="*/ 62686 w 238802"/>
              <a:gd name="connsiteY77" fmla="*/ 10149 h 95520"/>
              <a:gd name="connsiteX78" fmla="*/ 51940 w 238802"/>
              <a:gd name="connsiteY78" fmla="*/ 8955 h 95520"/>
              <a:gd name="connsiteX79" fmla="*/ 30448 w 238802"/>
              <a:gd name="connsiteY79" fmla="*/ 14925 h 95520"/>
              <a:gd name="connsiteX80" fmla="*/ 14925 w 238802"/>
              <a:gd name="connsiteY80" fmla="*/ 29253 h 95520"/>
              <a:gd name="connsiteX81" fmla="*/ 8955 w 238802"/>
              <a:gd name="connsiteY81" fmla="*/ 49551 h 95520"/>
              <a:gd name="connsiteX82" fmla="*/ 14925 w 238802"/>
              <a:gd name="connsiteY82" fmla="*/ 71043 h 95520"/>
              <a:gd name="connsiteX83" fmla="*/ 30448 w 238802"/>
              <a:gd name="connsiteY83" fmla="*/ 86566 h 95520"/>
              <a:gd name="connsiteX84" fmla="*/ 51940 w 238802"/>
              <a:gd name="connsiteY84" fmla="*/ 92536 h 95520"/>
              <a:gd name="connsiteX85" fmla="*/ 65074 w 238802"/>
              <a:gd name="connsiteY85" fmla="*/ 90148 h 95520"/>
              <a:gd name="connsiteX86" fmla="*/ 77014 w 238802"/>
              <a:gd name="connsiteY86" fmla="*/ 84178 h 95520"/>
              <a:gd name="connsiteX87" fmla="*/ 86566 w 238802"/>
              <a:gd name="connsiteY87" fmla="*/ 74626 h 95520"/>
              <a:gd name="connsiteX88" fmla="*/ 92536 w 238802"/>
              <a:gd name="connsiteY88" fmla="*/ 61492 h 95520"/>
              <a:gd name="connsiteX89" fmla="*/ 69850 w 238802"/>
              <a:gd name="connsiteY89" fmla="*/ 61492 h 9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38802" h="95520">
                <a:moveTo>
                  <a:pt x="210743" y="68656"/>
                </a:moveTo>
                <a:cubicBezTo>
                  <a:pt x="209549" y="71043"/>
                  <a:pt x="207161" y="72238"/>
                  <a:pt x="205967" y="74626"/>
                </a:cubicBezTo>
                <a:cubicBezTo>
                  <a:pt x="203579" y="75820"/>
                  <a:pt x="201191" y="77014"/>
                  <a:pt x="198803" y="77014"/>
                </a:cubicBezTo>
                <a:cubicBezTo>
                  <a:pt x="196415" y="77014"/>
                  <a:pt x="194027" y="75820"/>
                  <a:pt x="191639" y="74626"/>
                </a:cubicBezTo>
                <a:cubicBezTo>
                  <a:pt x="189251" y="73432"/>
                  <a:pt x="188057" y="71043"/>
                  <a:pt x="186863" y="68656"/>
                </a:cubicBezTo>
                <a:cubicBezTo>
                  <a:pt x="185669" y="66268"/>
                  <a:pt x="184475" y="63880"/>
                  <a:pt x="184475" y="61492"/>
                </a:cubicBezTo>
                <a:cubicBezTo>
                  <a:pt x="184475" y="59103"/>
                  <a:pt x="185669" y="56716"/>
                  <a:pt x="186863" y="54327"/>
                </a:cubicBezTo>
                <a:cubicBezTo>
                  <a:pt x="188057" y="51940"/>
                  <a:pt x="189251" y="49551"/>
                  <a:pt x="191639" y="48357"/>
                </a:cubicBezTo>
                <a:cubicBezTo>
                  <a:pt x="194027" y="47163"/>
                  <a:pt x="196415" y="45970"/>
                  <a:pt x="198803" y="45970"/>
                </a:cubicBezTo>
                <a:cubicBezTo>
                  <a:pt x="201191" y="45970"/>
                  <a:pt x="202385" y="45970"/>
                  <a:pt x="204773" y="47163"/>
                </a:cubicBezTo>
                <a:cubicBezTo>
                  <a:pt x="207161" y="48357"/>
                  <a:pt x="208355" y="49551"/>
                  <a:pt x="209549" y="50746"/>
                </a:cubicBezTo>
                <a:cubicBezTo>
                  <a:pt x="210743" y="51940"/>
                  <a:pt x="211937" y="53133"/>
                  <a:pt x="213131" y="55521"/>
                </a:cubicBezTo>
                <a:cubicBezTo>
                  <a:pt x="214325" y="57910"/>
                  <a:pt x="214325" y="59103"/>
                  <a:pt x="214325" y="61492"/>
                </a:cubicBezTo>
                <a:cubicBezTo>
                  <a:pt x="213131" y="63880"/>
                  <a:pt x="211937" y="66268"/>
                  <a:pt x="210743" y="68656"/>
                </a:cubicBezTo>
                <a:moveTo>
                  <a:pt x="229847" y="31641"/>
                </a:moveTo>
                <a:lnTo>
                  <a:pt x="211937" y="31641"/>
                </a:lnTo>
                <a:lnTo>
                  <a:pt x="211937" y="37611"/>
                </a:lnTo>
                <a:lnTo>
                  <a:pt x="211937" y="37611"/>
                </a:lnTo>
                <a:cubicBezTo>
                  <a:pt x="210743" y="35223"/>
                  <a:pt x="209549" y="34029"/>
                  <a:pt x="207161" y="32835"/>
                </a:cubicBezTo>
                <a:cubicBezTo>
                  <a:pt x="204773" y="31641"/>
                  <a:pt x="203579" y="30447"/>
                  <a:pt x="201191" y="30447"/>
                </a:cubicBezTo>
                <a:cubicBezTo>
                  <a:pt x="198803" y="29253"/>
                  <a:pt x="196415" y="29253"/>
                  <a:pt x="194027" y="29253"/>
                </a:cubicBezTo>
                <a:cubicBezTo>
                  <a:pt x="188057" y="29253"/>
                  <a:pt x="183281" y="30447"/>
                  <a:pt x="178505" y="34029"/>
                </a:cubicBezTo>
                <a:cubicBezTo>
                  <a:pt x="173729" y="36417"/>
                  <a:pt x="170147" y="41193"/>
                  <a:pt x="167759" y="45970"/>
                </a:cubicBezTo>
                <a:cubicBezTo>
                  <a:pt x="165371" y="50746"/>
                  <a:pt x="164177" y="56716"/>
                  <a:pt x="164177" y="61492"/>
                </a:cubicBezTo>
                <a:cubicBezTo>
                  <a:pt x="164177" y="67462"/>
                  <a:pt x="165371" y="72238"/>
                  <a:pt x="167759" y="78208"/>
                </a:cubicBezTo>
                <a:cubicBezTo>
                  <a:pt x="170147" y="82984"/>
                  <a:pt x="173729" y="86566"/>
                  <a:pt x="178505" y="90148"/>
                </a:cubicBezTo>
                <a:cubicBezTo>
                  <a:pt x="183281" y="92536"/>
                  <a:pt x="188057" y="94924"/>
                  <a:pt x="194027" y="94924"/>
                </a:cubicBezTo>
                <a:cubicBezTo>
                  <a:pt x="196415" y="94924"/>
                  <a:pt x="198803" y="94924"/>
                  <a:pt x="201191" y="93730"/>
                </a:cubicBezTo>
                <a:cubicBezTo>
                  <a:pt x="203579" y="93730"/>
                  <a:pt x="205967" y="92536"/>
                  <a:pt x="207161" y="91342"/>
                </a:cubicBezTo>
                <a:cubicBezTo>
                  <a:pt x="209549" y="90148"/>
                  <a:pt x="210743" y="88954"/>
                  <a:pt x="211937" y="86566"/>
                </a:cubicBezTo>
                <a:lnTo>
                  <a:pt x="211937" y="86566"/>
                </a:lnTo>
                <a:lnTo>
                  <a:pt x="211937" y="92536"/>
                </a:lnTo>
                <a:lnTo>
                  <a:pt x="229847" y="92536"/>
                </a:lnTo>
                <a:lnTo>
                  <a:pt x="229847" y="31641"/>
                </a:lnTo>
                <a:close/>
                <a:moveTo>
                  <a:pt x="155819" y="53133"/>
                </a:moveTo>
                <a:cubicBezTo>
                  <a:pt x="153431" y="48357"/>
                  <a:pt x="151043" y="43581"/>
                  <a:pt x="146266" y="41193"/>
                </a:cubicBezTo>
                <a:cubicBezTo>
                  <a:pt x="141490" y="38805"/>
                  <a:pt x="136714" y="37611"/>
                  <a:pt x="131939" y="37611"/>
                </a:cubicBezTo>
                <a:cubicBezTo>
                  <a:pt x="129550" y="37611"/>
                  <a:pt x="128356" y="37611"/>
                  <a:pt x="125968" y="37611"/>
                </a:cubicBezTo>
                <a:cubicBezTo>
                  <a:pt x="124774" y="37611"/>
                  <a:pt x="122386" y="38805"/>
                  <a:pt x="121192" y="39999"/>
                </a:cubicBezTo>
                <a:lnTo>
                  <a:pt x="122386" y="29253"/>
                </a:lnTo>
                <a:lnTo>
                  <a:pt x="151043" y="29253"/>
                </a:lnTo>
                <a:lnTo>
                  <a:pt x="151043" y="12537"/>
                </a:lnTo>
                <a:lnTo>
                  <a:pt x="106864" y="12537"/>
                </a:lnTo>
                <a:lnTo>
                  <a:pt x="99700" y="57910"/>
                </a:lnTo>
                <a:lnTo>
                  <a:pt x="116416" y="61492"/>
                </a:lnTo>
                <a:cubicBezTo>
                  <a:pt x="118804" y="56716"/>
                  <a:pt x="122386" y="54327"/>
                  <a:pt x="127163" y="54327"/>
                </a:cubicBezTo>
                <a:cubicBezTo>
                  <a:pt x="130744" y="54327"/>
                  <a:pt x="133133" y="55521"/>
                  <a:pt x="134326" y="56716"/>
                </a:cubicBezTo>
                <a:cubicBezTo>
                  <a:pt x="136714" y="59103"/>
                  <a:pt x="137909" y="61492"/>
                  <a:pt x="137909" y="63880"/>
                </a:cubicBezTo>
                <a:cubicBezTo>
                  <a:pt x="137909" y="66268"/>
                  <a:pt x="137909" y="67462"/>
                  <a:pt x="136714" y="68656"/>
                </a:cubicBezTo>
                <a:cubicBezTo>
                  <a:pt x="135520" y="69850"/>
                  <a:pt x="134326" y="71043"/>
                  <a:pt x="133133" y="72238"/>
                </a:cubicBezTo>
                <a:cubicBezTo>
                  <a:pt x="131939" y="73432"/>
                  <a:pt x="129550" y="73432"/>
                  <a:pt x="128356" y="73432"/>
                </a:cubicBezTo>
                <a:cubicBezTo>
                  <a:pt x="124774" y="73432"/>
                  <a:pt x="121192" y="72238"/>
                  <a:pt x="118804" y="68656"/>
                </a:cubicBezTo>
                <a:lnTo>
                  <a:pt x="98506" y="68656"/>
                </a:lnTo>
                <a:cubicBezTo>
                  <a:pt x="99700" y="73432"/>
                  <a:pt x="100894" y="78208"/>
                  <a:pt x="104476" y="80596"/>
                </a:cubicBezTo>
                <a:cubicBezTo>
                  <a:pt x="106864" y="84178"/>
                  <a:pt x="110446" y="86566"/>
                  <a:pt x="115222" y="88954"/>
                </a:cubicBezTo>
                <a:cubicBezTo>
                  <a:pt x="119998" y="90148"/>
                  <a:pt x="123580" y="91342"/>
                  <a:pt x="129550" y="91342"/>
                </a:cubicBezTo>
                <a:cubicBezTo>
                  <a:pt x="135520" y="91342"/>
                  <a:pt x="141490" y="90148"/>
                  <a:pt x="146266" y="86566"/>
                </a:cubicBezTo>
                <a:cubicBezTo>
                  <a:pt x="151043" y="82984"/>
                  <a:pt x="154625" y="79402"/>
                  <a:pt x="157013" y="73432"/>
                </a:cubicBezTo>
                <a:cubicBezTo>
                  <a:pt x="158207" y="69850"/>
                  <a:pt x="159401" y="66268"/>
                  <a:pt x="159401" y="62686"/>
                </a:cubicBezTo>
                <a:cubicBezTo>
                  <a:pt x="158207" y="60297"/>
                  <a:pt x="158207" y="56716"/>
                  <a:pt x="155819" y="53133"/>
                </a:cubicBezTo>
                <a:moveTo>
                  <a:pt x="69850" y="61492"/>
                </a:moveTo>
                <a:cubicBezTo>
                  <a:pt x="67462" y="65073"/>
                  <a:pt x="65074" y="68656"/>
                  <a:pt x="61492" y="71043"/>
                </a:cubicBezTo>
                <a:cubicBezTo>
                  <a:pt x="57910" y="73432"/>
                  <a:pt x="54328" y="74626"/>
                  <a:pt x="49552" y="74626"/>
                </a:cubicBezTo>
                <a:cubicBezTo>
                  <a:pt x="45970" y="74626"/>
                  <a:pt x="41194" y="73432"/>
                  <a:pt x="38805" y="71043"/>
                </a:cubicBezTo>
                <a:cubicBezTo>
                  <a:pt x="35223" y="68656"/>
                  <a:pt x="32835" y="66268"/>
                  <a:pt x="31642" y="62686"/>
                </a:cubicBezTo>
                <a:cubicBezTo>
                  <a:pt x="30448" y="59103"/>
                  <a:pt x="29253" y="55521"/>
                  <a:pt x="29253" y="50746"/>
                </a:cubicBezTo>
                <a:cubicBezTo>
                  <a:pt x="29253" y="47163"/>
                  <a:pt x="29253" y="44775"/>
                  <a:pt x="30448" y="42387"/>
                </a:cubicBezTo>
                <a:cubicBezTo>
                  <a:pt x="31642" y="39999"/>
                  <a:pt x="32835" y="37611"/>
                  <a:pt x="35223" y="35223"/>
                </a:cubicBezTo>
                <a:cubicBezTo>
                  <a:pt x="37612" y="32835"/>
                  <a:pt x="38805" y="31641"/>
                  <a:pt x="42388" y="30447"/>
                </a:cubicBezTo>
                <a:cubicBezTo>
                  <a:pt x="44775" y="29253"/>
                  <a:pt x="48358" y="28059"/>
                  <a:pt x="50745" y="28059"/>
                </a:cubicBezTo>
                <a:cubicBezTo>
                  <a:pt x="53134" y="28059"/>
                  <a:pt x="56716" y="28059"/>
                  <a:pt x="59104" y="29253"/>
                </a:cubicBezTo>
                <a:cubicBezTo>
                  <a:pt x="61492" y="30447"/>
                  <a:pt x="63880" y="31641"/>
                  <a:pt x="66268" y="34029"/>
                </a:cubicBezTo>
                <a:cubicBezTo>
                  <a:pt x="68656" y="36417"/>
                  <a:pt x="69850" y="38805"/>
                  <a:pt x="71044" y="41193"/>
                </a:cubicBezTo>
                <a:lnTo>
                  <a:pt x="92536" y="41193"/>
                </a:lnTo>
                <a:cubicBezTo>
                  <a:pt x="91342" y="36417"/>
                  <a:pt x="90148" y="32835"/>
                  <a:pt x="87760" y="28059"/>
                </a:cubicBezTo>
                <a:cubicBezTo>
                  <a:pt x="85372" y="24477"/>
                  <a:pt x="82984" y="22089"/>
                  <a:pt x="80596" y="19701"/>
                </a:cubicBezTo>
                <a:cubicBezTo>
                  <a:pt x="78208" y="17313"/>
                  <a:pt x="75820" y="14925"/>
                  <a:pt x="72238" y="13731"/>
                </a:cubicBezTo>
                <a:cubicBezTo>
                  <a:pt x="68656" y="12537"/>
                  <a:pt x="66268" y="11343"/>
                  <a:pt x="62686" y="10149"/>
                </a:cubicBezTo>
                <a:cubicBezTo>
                  <a:pt x="59104" y="8955"/>
                  <a:pt x="55522" y="8955"/>
                  <a:pt x="51940" y="8955"/>
                </a:cubicBezTo>
                <a:cubicBezTo>
                  <a:pt x="44775" y="8955"/>
                  <a:pt x="37612" y="11343"/>
                  <a:pt x="30448" y="14925"/>
                </a:cubicBezTo>
                <a:cubicBezTo>
                  <a:pt x="24477" y="18507"/>
                  <a:pt x="18507" y="23283"/>
                  <a:pt x="14925" y="29253"/>
                </a:cubicBezTo>
                <a:cubicBezTo>
                  <a:pt x="11343" y="35223"/>
                  <a:pt x="8955" y="42387"/>
                  <a:pt x="8955" y="49551"/>
                </a:cubicBezTo>
                <a:cubicBezTo>
                  <a:pt x="8955" y="56716"/>
                  <a:pt x="11343" y="63880"/>
                  <a:pt x="14925" y="71043"/>
                </a:cubicBezTo>
                <a:cubicBezTo>
                  <a:pt x="18507" y="77014"/>
                  <a:pt x="23283" y="81790"/>
                  <a:pt x="30448" y="86566"/>
                </a:cubicBezTo>
                <a:cubicBezTo>
                  <a:pt x="37612" y="91342"/>
                  <a:pt x="43582" y="92536"/>
                  <a:pt x="51940" y="92536"/>
                </a:cubicBezTo>
                <a:cubicBezTo>
                  <a:pt x="56716" y="92536"/>
                  <a:pt x="61492" y="91342"/>
                  <a:pt x="65074" y="90148"/>
                </a:cubicBezTo>
                <a:cubicBezTo>
                  <a:pt x="69850" y="88954"/>
                  <a:pt x="73432" y="86566"/>
                  <a:pt x="77014" y="84178"/>
                </a:cubicBezTo>
                <a:cubicBezTo>
                  <a:pt x="80596" y="81790"/>
                  <a:pt x="84178" y="78208"/>
                  <a:pt x="86566" y="74626"/>
                </a:cubicBezTo>
                <a:cubicBezTo>
                  <a:pt x="88954" y="71043"/>
                  <a:pt x="91342" y="66268"/>
                  <a:pt x="92536" y="61492"/>
                </a:cubicBezTo>
                <a:lnTo>
                  <a:pt x="69850" y="61492"/>
                </a:lnTo>
                <a:close/>
              </a:path>
            </a:pathLst>
          </a:custGeom>
          <a:solidFill>
            <a:srgbClr val="73A95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6" name="Freeform: Shape 732">
            <a:extLst>
              <a:ext uri="{FF2B5EF4-FFF2-40B4-BE49-F238E27FC236}">
                <a16:creationId xmlns:a16="http://schemas.microsoft.com/office/drawing/2014/main" xmlns="" id="{91F7D6F2-673A-49EE-9D8E-F1CC986279B1}"/>
              </a:ext>
            </a:extLst>
          </p:cNvPr>
          <p:cNvSpPr/>
          <p:nvPr/>
        </p:nvSpPr>
        <p:spPr>
          <a:xfrm>
            <a:off x="6890791" y="2175543"/>
            <a:ext cx="152624" cy="82182"/>
          </a:xfrm>
          <a:custGeom>
            <a:avLst/>
            <a:gdLst>
              <a:gd name="connsiteX0" fmla="*/ 79402 w 155221"/>
              <a:gd name="connsiteY0" fmla="*/ 84178 h 83580"/>
              <a:gd name="connsiteX1" fmla="*/ 8955 w 155221"/>
              <a:gd name="connsiteY1" fmla="*/ 8955 h 83580"/>
              <a:gd name="connsiteX2" fmla="*/ 149848 w 155221"/>
              <a:gd name="connsiteY2" fmla="*/ 8955 h 8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221" h="83580">
                <a:moveTo>
                  <a:pt x="79402" y="84178"/>
                </a:moveTo>
                <a:lnTo>
                  <a:pt x="8955" y="8955"/>
                </a:lnTo>
                <a:lnTo>
                  <a:pt x="149848" y="8955"/>
                </a:lnTo>
                <a:close/>
              </a:path>
            </a:pathLst>
          </a:custGeom>
          <a:solidFill>
            <a:srgbClr val="C1A77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" name="Freeform: Shape 733">
            <a:extLst>
              <a:ext uri="{FF2B5EF4-FFF2-40B4-BE49-F238E27FC236}">
                <a16:creationId xmlns:a16="http://schemas.microsoft.com/office/drawing/2014/main" xmlns="" id="{66C77BD5-B4AD-41AF-9969-B06969EFB1B8}"/>
              </a:ext>
            </a:extLst>
          </p:cNvPr>
          <p:cNvSpPr/>
          <p:nvPr/>
        </p:nvSpPr>
        <p:spPr>
          <a:xfrm>
            <a:off x="5276499" y="2175543"/>
            <a:ext cx="152624" cy="82182"/>
          </a:xfrm>
          <a:custGeom>
            <a:avLst/>
            <a:gdLst>
              <a:gd name="connsiteX0" fmla="*/ 79402 w 155221"/>
              <a:gd name="connsiteY0" fmla="*/ 84178 h 83580"/>
              <a:gd name="connsiteX1" fmla="*/ 8955 w 155221"/>
              <a:gd name="connsiteY1" fmla="*/ 8955 h 83580"/>
              <a:gd name="connsiteX2" fmla="*/ 149849 w 155221"/>
              <a:gd name="connsiteY2" fmla="*/ 8955 h 8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221" h="83580">
                <a:moveTo>
                  <a:pt x="79402" y="84178"/>
                </a:moveTo>
                <a:lnTo>
                  <a:pt x="8955" y="8955"/>
                </a:lnTo>
                <a:lnTo>
                  <a:pt x="149849" y="8955"/>
                </a:lnTo>
                <a:close/>
              </a:path>
            </a:pathLst>
          </a:custGeom>
          <a:solidFill>
            <a:srgbClr val="3B9EB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" name="Freeform: Shape 156">
            <a:extLst>
              <a:ext uri="{FF2B5EF4-FFF2-40B4-BE49-F238E27FC236}">
                <a16:creationId xmlns:a16="http://schemas.microsoft.com/office/drawing/2014/main" xmlns="" id="{3F6CFD91-96FA-47A9-BB27-0DB1ACA664F9}"/>
              </a:ext>
            </a:extLst>
          </p:cNvPr>
          <p:cNvSpPr/>
          <p:nvPr/>
        </p:nvSpPr>
        <p:spPr>
          <a:xfrm>
            <a:off x="6752784" y="2836738"/>
            <a:ext cx="222310" cy="122509"/>
          </a:xfrm>
          <a:custGeom>
            <a:avLst/>
            <a:gdLst>
              <a:gd name="connsiteX0" fmla="*/ 111076 w 222310"/>
              <a:gd name="connsiteY0" fmla="*/ 0 h 122509"/>
              <a:gd name="connsiteX1" fmla="*/ 207933 w 222310"/>
              <a:gd name="connsiteY1" fmla="*/ 40064 h 122509"/>
              <a:gd name="connsiteX2" fmla="*/ 222310 w 222310"/>
              <a:gd name="connsiteY2" fmla="*/ 61255 h 122509"/>
              <a:gd name="connsiteX3" fmla="*/ 207933 w 222310"/>
              <a:gd name="connsiteY3" fmla="*/ 82445 h 122509"/>
              <a:gd name="connsiteX4" fmla="*/ 111076 w 222310"/>
              <a:gd name="connsiteY4" fmla="*/ 122509 h 122509"/>
              <a:gd name="connsiteX5" fmla="*/ 14218 w 222310"/>
              <a:gd name="connsiteY5" fmla="*/ 82005 h 122509"/>
              <a:gd name="connsiteX6" fmla="*/ 0 w 222310"/>
              <a:gd name="connsiteY6" fmla="*/ 61021 h 122509"/>
              <a:gd name="connsiteX7" fmla="*/ 14218 w 222310"/>
              <a:gd name="connsiteY7" fmla="*/ 40064 h 122509"/>
              <a:gd name="connsiteX8" fmla="*/ 111076 w 222310"/>
              <a:gd name="connsiteY8" fmla="*/ 0 h 12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310" h="122509">
                <a:moveTo>
                  <a:pt x="111076" y="0"/>
                </a:moveTo>
                <a:cubicBezTo>
                  <a:pt x="148645" y="0"/>
                  <a:pt x="182985" y="15262"/>
                  <a:pt x="207933" y="40064"/>
                </a:cubicBezTo>
                <a:lnTo>
                  <a:pt x="222310" y="61255"/>
                </a:lnTo>
                <a:lnTo>
                  <a:pt x="207933" y="82445"/>
                </a:lnTo>
                <a:cubicBezTo>
                  <a:pt x="182985" y="107247"/>
                  <a:pt x="148645" y="122509"/>
                  <a:pt x="111076" y="122509"/>
                </a:cubicBezTo>
                <a:cubicBezTo>
                  <a:pt x="73507" y="122509"/>
                  <a:pt x="39166" y="106953"/>
                  <a:pt x="14218" y="82005"/>
                </a:cubicBezTo>
                <a:lnTo>
                  <a:pt x="0" y="61021"/>
                </a:lnTo>
                <a:lnTo>
                  <a:pt x="14218" y="40064"/>
                </a:lnTo>
                <a:cubicBezTo>
                  <a:pt x="39166" y="15262"/>
                  <a:pt x="73507" y="0"/>
                  <a:pt x="111076" y="0"/>
                </a:cubicBezTo>
                <a:close/>
              </a:path>
            </a:pathLst>
          </a:custGeom>
          <a:solidFill>
            <a:srgbClr val="629241"/>
          </a:solidFill>
          <a:ln w="6667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w="50800" h="25400"/>
          </a:sp3d>
        </p:spPr>
        <p:txBody>
          <a:bodyPr wrap="square" rtlCol="0" anchor="ctr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" name="Freeform: Shape 159">
            <a:extLst>
              <a:ext uri="{FF2B5EF4-FFF2-40B4-BE49-F238E27FC236}">
                <a16:creationId xmlns:a16="http://schemas.microsoft.com/office/drawing/2014/main" xmlns="" id="{664CCB6E-C504-41DE-B3C6-173FA63188E7}"/>
              </a:ext>
            </a:extLst>
          </p:cNvPr>
          <p:cNvSpPr/>
          <p:nvPr/>
        </p:nvSpPr>
        <p:spPr>
          <a:xfrm>
            <a:off x="6752784" y="3764595"/>
            <a:ext cx="222310" cy="122509"/>
          </a:xfrm>
          <a:custGeom>
            <a:avLst/>
            <a:gdLst>
              <a:gd name="connsiteX0" fmla="*/ 111076 w 222310"/>
              <a:gd name="connsiteY0" fmla="*/ 0 h 122509"/>
              <a:gd name="connsiteX1" fmla="*/ 207933 w 222310"/>
              <a:gd name="connsiteY1" fmla="*/ 40064 h 122509"/>
              <a:gd name="connsiteX2" fmla="*/ 222310 w 222310"/>
              <a:gd name="connsiteY2" fmla="*/ 61255 h 122509"/>
              <a:gd name="connsiteX3" fmla="*/ 207933 w 222310"/>
              <a:gd name="connsiteY3" fmla="*/ 82445 h 122509"/>
              <a:gd name="connsiteX4" fmla="*/ 111076 w 222310"/>
              <a:gd name="connsiteY4" fmla="*/ 122509 h 122509"/>
              <a:gd name="connsiteX5" fmla="*/ 14218 w 222310"/>
              <a:gd name="connsiteY5" fmla="*/ 82005 h 122509"/>
              <a:gd name="connsiteX6" fmla="*/ 0 w 222310"/>
              <a:gd name="connsiteY6" fmla="*/ 61021 h 122509"/>
              <a:gd name="connsiteX7" fmla="*/ 14218 w 222310"/>
              <a:gd name="connsiteY7" fmla="*/ 40064 h 122509"/>
              <a:gd name="connsiteX8" fmla="*/ 111076 w 222310"/>
              <a:gd name="connsiteY8" fmla="*/ 0 h 12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310" h="122509">
                <a:moveTo>
                  <a:pt x="111076" y="0"/>
                </a:moveTo>
                <a:cubicBezTo>
                  <a:pt x="148645" y="0"/>
                  <a:pt x="182985" y="15262"/>
                  <a:pt x="207933" y="40064"/>
                </a:cubicBezTo>
                <a:lnTo>
                  <a:pt x="222310" y="61255"/>
                </a:lnTo>
                <a:lnTo>
                  <a:pt x="207933" y="82445"/>
                </a:lnTo>
                <a:cubicBezTo>
                  <a:pt x="182985" y="107247"/>
                  <a:pt x="148645" y="122509"/>
                  <a:pt x="111076" y="122509"/>
                </a:cubicBezTo>
                <a:cubicBezTo>
                  <a:pt x="73507" y="122509"/>
                  <a:pt x="39166" y="106953"/>
                  <a:pt x="14218" y="82005"/>
                </a:cubicBezTo>
                <a:lnTo>
                  <a:pt x="0" y="61021"/>
                </a:lnTo>
                <a:lnTo>
                  <a:pt x="14218" y="40064"/>
                </a:lnTo>
                <a:cubicBezTo>
                  <a:pt x="39166" y="15262"/>
                  <a:pt x="73507" y="0"/>
                  <a:pt x="111076" y="0"/>
                </a:cubicBezTo>
                <a:close/>
              </a:path>
            </a:pathLst>
          </a:custGeom>
          <a:solidFill>
            <a:srgbClr val="629241"/>
          </a:solidFill>
          <a:ln w="6667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w="50800" h="25400"/>
          </a:sp3d>
        </p:spPr>
        <p:txBody>
          <a:bodyPr wrap="square" rtlCol="0" anchor="ctr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" name="Group 69">
            <a:extLst>
              <a:ext uri="{FF2B5EF4-FFF2-40B4-BE49-F238E27FC236}">
                <a16:creationId xmlns:a16="http://schemas.microsoft.com/office/drawing/2014/main" xmlns="" id="{71125A3C-9404-449E-B795-255A8C112CC2}"/>
              </a:ext>
            </a:extLst>
          </p:cNvPr>
          <p:cNvGrpSpPr/>
          <p:nvPr/>
        </p:nvGrpSpPr>
        <p:grpSpPr>
          <a:xfrm>
            <a:off x="6788946" y="4321453"/>
            <a:ext cx="1809041" cy="1062897"/>
            <a:chOff x="5657849" y="3768828"/>
            <a:chExt cx="1809041" cy="1062897"/>
          </a:xfrm>
        </p:grpSpPr>
        <p:grpSp>
          <p:nvGrpSpPr>
            <p:cNvPr id="6" name="Group 12">
              <a:extLst>
                <a:ext uri="{FF2B5EF4-FFF2-40B4-BE49-F238E27FC236}">
                  <a16:creationId xmlns:a16="http://schemas.microsoft.com/office/drawing/2014/main" xmlns="" id="{9B26C199-A8C6-4C14-8E8A-E3B81AA63F2A}"/>
                </a:ext>
              </a:extLst>
            </p:cNvPr>
            <p:cNvGrpSpPr/>
            <p:nvPr/>
          </p:nvGrpSpPr>
          <p:grpSpPr>
            <a:xfrm>
              <a:off x="6660156" y="3768828"/>
              <a:ext cx="806734" cy="1062897"/>
              <a:chOff x="6660156" y="3768828"/>
              <a:chExt cx="806734" cy="1062897"/>
            </a:xfrm>
          </p:grpSpPr>
          <p:grpSp>
            <p:nvGrpSpPr>
              <p:cNvPr id="8" name="Group 23">
                <a:extLst>
                  <a:ext uri="{FF2B5EF4-FFF2-40B4-BE49-F238E27FC236}">
                    <a16:creationId xmlns:a16="http://schemas.microsoft.com/office/drawing/2014/main" xmlns="" id="{7359A47C-19AB-4584-B2CE-A015901FAE75}"/>
                  </a:ext>
                </a:extLst>
              </p:cNvPr>
              <p:cNvGrpSpPr/>
              <p:nvPr/>
            </p:nvGrpSpPr>
            <p:grpSpPr>
              <a:xfrm>
                <a:off x="6660156" y="3768828"/>
                <a:ext cx="795424" cy="1005840"/>
                <a:chOff x="6183168" y="3733261"/>
                <a:chExt cx="808962" cy="1022959"/>
              </a:xfrm>
            </p:grpSpPr>
            <p:sp>
              <p:nvSpPr>
                <p:cNvPr id="76" name="Freeform: Shape 633">
                  <a:extLst>
                    <a:ext uri="{FF2B5EF4-FFF2-40B4-BE49-F238E27FC236}">
                      <a16:creationId xmlns:a16="http://schemas.microsoft.com/office/drawing/2014/main" xmlns="" id="{E3412397-7E4A-4009-A924-F72B53BCD63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294659" y="3797438"/>
                  <a:ext cx="697471" cy="697472"/>
                </a:xfrm>
                <a:custGeom>
                  <a:avLst/>
                  <a:gdLst>
                    <a:gd name="connsiteX0" fmla="*/ 859092 w 895508"/>
                    <a:gd name="connsiteY0" fmla="*/ 611931 h 895508"/>
                    <a:gd name="connsiteX1" fmla="*/ 862673 w 895508"/>
                    <a:gd name="connsiteY1" fmla="*/ 613125 h 895508"/>
                    <a:gd name="connsiteX2" fmla="*/ 450739 w 895508"/>
                    <a:gd name="connsiteY2" fmla="*/ 893718 h 895508"/>
                    <a:gd name="connsiteX3" fmla="*/ 289548 w 895508"/>
                    <a:gd name="connsiteY3" fmla="*/ 862674 h 895508"/>
                    <a:gd name="connsiteX4" fmla="*/ 8955 w 895508"/>
                    <a:gd name="connsiteY4" fmla="*/ 450740 h 895508"/>
                    <a:gd name="connsiteX5" fmla="*/ 39999 w 895508"/>
                    <a:gd name="connsiteY5" fmla="*/ 289548 h 895508"/>
                    <a:gd name="connsiteX6" fmla="*/ 451933 w 895508"/>
                    <a:gd name="connsiteY6" fmla="*/ 8955 h 895508"/>
                    <a:gd name="connsiteX7" fmla="*/ 613125 w 895508"/>
                    <a:gd name="connsiteY7" fmla="*/ 39999 h 895508"/>
                    <a:gd name="connsiteX8" fmla="*/ 893718 w 895508"/>
                    <a:gd name="connsiteY8" fmla="*/ 451934 h 895508"/>
                    <a:gd name="connsiteX9" fmla="*/ 862673 w 895508"/>
                    <a:gd name="connsiteY9" fmla="*/ 613125 h 895508"/>
                    <a:gd name="connsiteX10" fmla="*/ 859092 w 895508"/>
                    <a:gd name="connsiteY10" fmla="*/ 611931 h 895508"/>
                    <a:gd name="connsiteX11" fmla="*/ 855509 w 895508"/>
                    <a:gd name="connsiteY11" fmla="*/ 610737 h 895508"/>
                    <a:gd name="connsiteX12" fmla="*/ 885360 w 895508"/>
                    <a:gd name="connsiteY12" fmla="*/ 451934 h 895508"/>
                    <a:gd name="connsiteX13" fmla="*/ 610737 w 895508"/>
                    <a:gd name="connsiteY13" fmla="*/ 48358 h 895508"/>
                    <a:gd name="connsiteX14" fmla="*/ 451933 w 895508"/>
                    <a:gd name="connsiteY14" fmla="*/ 18507 h 895508"/>
                    <a:gd name="connsiteX15" fmla="*/ 48358 w 895508"/>
                    <a:gd name="connsiteY15" fmla="*/ 293130 h 895508"/>
                    <a:gd name="connsiteX16" fmla="*/ 18507 w 895508"/>
                    <a:gd name="connsiteY16" fmla="*/ 451934 h 895508"/>
                    <a:gd name="connsiteX17" fmla="*/ 293130 w 895508"/>
                    <a:gd name="connsiteY17" fmla="*/ 855509 h 895508"/>
                    <a:gd name="connsiteX18" fmla="*/ 451933 w 895508"/>
                    <a:gd name="connsiteY18" fmla="*/ 885360 h 895508"/>
                    <a:gd name="connsiteX19" fmla="*/ 855509 w 895508"/>
                    <a:gd name="connsiteY19" fmla="*/ 610737 h 895508"/>
                    <a:gd name="connsiteX20" fmla="*/ 859092 w 895508"/>
                    <a:gd name="connsiteY20" fmla="*/ 611931 h 895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95508" h="895508">
                      <a:moveTo>
                        <a:pt x="859092" y="611931"/>
                      </a:moveTo>
                      <a:lnTo>
                        <a:pt x="862673" y="613125"/>
                      </a:lnTo>
                      <a:cubicBezTo>
                        <a:pt x="794615" y="787451"/>
                        <a:pt x="627453" y="893718"/>
                        <a:pt x="450739" y="893718"/>
                      </a:cubicBezTo>
                      <a:cubicBezTo>
                        <a:pt x="397009" y="893718"/>
                        <a:pt x="342084" y="884166"/>
                        <a:pt x="289548" y="862674"/>
                      </a:cubicBezTo>
                      <a:cubicBezTo>
                        <a:pt x="115222" y="794615"/>
                        <a:pt x="8955" y="627453"/>
                        <a:pt x="8955" y="450740"/>
                      </a:cubicBezTo>
                      <a:cubicBezTo>
                        <a:pt x="8955" y="397009"/>
                        <a:pt x="18507" y="342084"/>
                        <a:pt x="39999" y="289548"/>
                      </a:cubicBezTo>
                      <a:cubicBezTo>
                        <a:pt x="108058" y="115222"/>
                        <a:pt x="275220" y="8955"/>
                        <a:pt x="451933" y="8955"/>
                      </a:cubicBezTo>
                      <a:cubicBezTo>
                        <a:pt x="505664" y="8955"/>
                        <a:pt x="560589" y="18507"/>
                        <a:pt x="613125" y="39999"/>
                      </a:cubicBezTo>
                      <a:cubicBezTo>
                        <a:pt x="787451" y="108058"/>
                        <a:pt x="893718" y="275220"/>
                        <a:pt x="893718" y="451934"/>
                      </a:cubicBezTo>
                      <a:cubicBezTo>
                        <a:pt x="893718" y="505664"/>
                        <a:pt x="884166" y="560589"/>
                        <a:pt x="862673" y="613125"/>
                      </a:cubicBezTo>
                      <a:lnTo>
                        <a:pt x="859092" y="611931"/>
                      </a:lnTo>
                      <a:lnTo>
                        <a:pt x="855509" y="610737"/>
                      </a:lnTo>
                      <a:cubicBezTo>
                        <a:pt x="875808" y="558201"/>
                        <a:pt x="885360" y="505664"/>
                        <a:pt x="885360" y="451934"/>
                      </a:cubicBezTo>
                      <a:cubicBezTo>
                        <a:pt x="885360" y="278802"/>
                        <a:pt x="781481" y="115222"/>
                        <a:pt x="610737" y="48358"/>
                      </a:cubicBezTo>
                      <a:cubicBezTo>
                        <a:pt x="558200" y="28059"/>
                        <a:pt x="505664" y="18507"/>
                        <a:pt x="451933" y="18507"/>
                      </a:cubicBezTo>
                      <a:cubicBezTo>
                        <a:pt x="278802" y="18507"/>
                        <a:pt x="115222" y="122386"/>
                        <a:pt x="48358" y="293130"/>
                      </a:cubicBezTo>
                      <a:cubicBezTo>
                        <a:pt x="28059" y="345667"/>
                        <a:pt x="18507" y="398203"/>
                        <a:pt x="18507" y="451934"/>
                      </a:cubicBezTo>
                      <a:cubicBezTo>
                        <a:pt x="18507" y="625065"/>
                        <a:pt x="122386" y="788645"/>
                        <a:pt x="293130" y="855509"/>
                      </a:cubicBezTo>
                      <a:cubicBezTo>
                        <a:pt x="345667" y="875808"/>
                        <a:pt x="398203" y="885360"/>
                        <a:pt x="451933" y="885360"/>
                      </a:cubicBezTo>
                      <a:cubicBezTo>
                        <a:pt x="625065" y="885360"/>
                        <a:pt x="788645" y="781481"/>
                        <a:pt x="855509" y="610737"/>
                      </a:cubicBezTo>
                      <a:lnTo>
                        <a:pt x="859092" y="611931"/>
                      </a:lnTo>
                    </a:path>
                  </a:pathLst>
                </a:custGeom>
                <a:solidFill>
                  <a:schemeClr val="tx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B747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: Shape 634">
                  <a:extLst>
                    <a:ext uri="{FF2B5EF4-FFF2-40B4-BE49-F238E27FC236}">
                      <a16:creationId xmlns:a16="http://schemas.microsoft.com/office/drawing/2014/main" xmlns="" id="{CBF38587-C0CB-43FC-88E0-DF8299A5908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144397">
                  <a:off x="6183168" y="3733261"/>
                  <a:ext cx="777056" cy="1022959"/>
                </a:xfrm>
                <a:custGeom>
                  <a:avLst/>
                  <a:gdLst>
                    <a:gd name="connsiteX0" fmla="*/ 44775 w 943269"/>
                    <a:gd name="connsiteY0" fmla="*/ 306264 h 1241772"/>
                    <a:gd name="connsiteX1" fmla="*/ 48357 w 943269"/>
                    <a:gd name="connsiteY1" fmla="*/ 307458 h 1241772"/>
                    <a:gd name="connsiteX2" fmla="*/ 16119 w 943269"/>
                    <a:gd name="connsiteY2" fmla="*/ 474620 h 1241772"/>
                    <a:gd name="connsiteX3" fmla="*/ 36417 w 943269"/>
                    <a:gd name="connsiteY3" fmla="*/ 609543 h 1241772"/>
                    <a:gd name="connsiteX4" fmla="*/ 37611 w 943269"/>
                    <a:gd name="connsiteY4" fmla="*/ 615513 h 1241772"/>
                    <a:gd name="connsiteX5" fmla="*/ 37611 w 943269"/>
                    <a:gd name="connsiteY5" fmla="*/ 615513 h 1241772"/>
                    <a:gd name="connsiteX6" fmla="*/ 177311 w 943269"/>
                    <a:gd name="connsiteY6" fmla="*/ 1229235 h 1241772"/>
                    <a:gd name="connsiteX7" fmla="*/ 702676 w 943269"/>
                    <a:gd name="connsiteY7" fmla="*/ 872226 h 1241772"/>
                    <a:gd name="connsiteX8" fmla="*/ 705064 w 943269"/>
                    <a:gd name="connsiteY8" fmla="*/ 875808 h 1241772"/>
                    <a:gd name="connsiteX9" fmla="*/ 702676 w 943269"/>
                    <a:gd name="connsiteY9" fmla="*/ 879390 h 1241772"/>
                    <a:gd name="connsiteX10" fmla="*/ 702676 w 943269"/>
                    <a:gd name="connsiteY10" fmla="*/ 879390 h 1241772"/>
                    <a:gd name="connsiteX11" fmla="*/ 695512 w 943269"/>
                    <a:gd name="connsiteY11" fmla="*/ 875808 h 1241772"/>
                    <a:gd name="connsiteX12" fmla="*/ 702676 w 943269"/>
                    <a:gd name="connsiteY12" fmla="*/ 872226 h 1241772"/>
                    <a:gd name="connsiteX13" fmla="*/ 899688 w 943269"/>
                    <a:gd name="connsiteY13" fmla="*/ 642976 h 1241772"/>
                    <a:gd name="connsiteX14" fmla="*/ 931926 w 943269"/>
                    <a:gd name="connsiteY14" fmla="*/ 475814 h 1241772"/>
                    <a:gd name="connsiteX15" fmla="*/ 641781 w 943269"/>
                    <a:gd name="connsiteY15" fmla="*/ 49551 h 1241772"/>
                    <a:gd name="connsiteX16" fmla="*/ 474620 w 943269"/>
                    <a:gd name="connsiteY16" fmla="*/ 17313 h 1241772"/>
                    <a:gd name="connsiteX17" fmla="*/ 48357 w 943269"/>
                    <a:gd name="connsiteY17" fmla="*/ 307458 h 1241772"/>
                    <a:gd name="connsiteX18" fmla="*/ 44775 w 943269"/>
                    <a:gd name="connsiteY18" fmla="*/ 306264 h 1241772"/>
                    <a:gd name="connsiteX19" fmla="*/ 41194 w 943269"/>
                    <a:gd name="connsiteY19" fmla="*/ 305070 h 1241772"/>
                    <a:gd name="connsiteX20" fmla="*/ 475814 w 943269"/>
                    <a:gd name="connsiteY20" fmla="*/ 8955 h 1241772"/>
                    <a:gd name="connsiteX21" fmla="*/ 646557 w 943269"/>
                    <a:gd name="connsiteY21" fmla="*/ 41194 h 1241772"/>
                    <a:gd name="connsiteX22" fmla="*/ 942672 w 943269"/>
                    <a:gd name="connsiteY22" fmla="*/ 475814 h 1241772"/>
                    <a:gd name="connsiteX23" fmla="*/ 910434 w 943269"/>
                    <a:gd name="connsiteY23" fmla="*/ 646557 h 1241772"/>
                    <a:gd name="connsiteX24" fmla="*/ 709840 w 943269"/>
                    <a:gd name="connsiteY24" fmla="*/ 879390 h 1241772"/>
                    <a:gd name="connsiteX25" fmla="*/ 707452 w 943269"/>
                    <a:gd name="connsiteY25" fmla="*/ 875808 h 1241772"/>
                    <a:gd name="connsiteX26" fmla="*/ 709840 w 943269"/>
                    <a:gd name="connsiteY26" fmla="*/ 872226 h 1241772"/>
                    <a:gd name="connsiteX27" fmla="*/ 709840 w 943269"/>
                    <a:gd name="connsiteY27" fmla="*/ 872226 h 1241772"/>
                    <a:gd name="connsiteX28" fmla="*/ 715810 w 943269"/>
                    <a:gd name="connsiteY28" fmla="*/ 875808 h 1241772"/>
                    <a:gd name="connsiteX29" fmla="*/ 174923 w 943269"/>
                    <a:gd name="connsiteY29" fmla="*/ 1243563 h 1241772"/>
                    <a:gd name="connsiteX30" fmla="*/ 28059 w 943269"/>
                    <a:gd name="connsiteY30" fmla="*/ 607155 h 1241772"/>
                    <a:gd name="connsiteX31" fmla="*/ 32835 w 943269"/>
                    <a:gd name="connsiteY31" fmla="*/ 607155 h 1241772"/>
                    <a:gd name="connsiteX32" fmla="*/ 32835 w 943269"/>
                    <a:gd name="connsiteY32" fmla="*/ 610737 h 1241772"/>
                    <a:gd name="connsiteX33" fmla="*/ 29253 w 943269"/>
                    <a:gd name="connsiteY33" fmla="*/ 611931 h 1241772"/>
                    <a:gd name="connsiteX34" fmla="*/ 8955 w 943269"/>
                    <a:gd name="connsiteY34" fmla="*/ 474620 h 1241772"/>
                    <a:gd name="connsiteX35" fmla="*/ 41194 w 943269"/>
                    <a:gd name="connsiteY35" fmla="*/ 303876 h 1241772"/>
                    <a:gd name="connsiteX36" fmla="*/ 44775 w 943269"/>
                    <a:gd name="connsiteY36" fmla="*/ 306264 h 1241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3269" h="1241772">
                      <a:moveTo>
                        <a:pt x="44775" y="306264"/>
                      </a:moveTo>
                      <a:lnTo>
                        <a:pt x="48357" y="307458"/>
                      </a:lnTo>
                      <a:cubicBezTo>
                        <a:pt x="26865" y="362383"/>
                        <a:pt x="16119" y="419695"/>
                        <a:pt x="16119" y="474620"/>
                      </a:cubicBezTo>
                      <a:cubicBezTo>
                        <a:pt x="16119" y="521186"/>
                        <a:pt x="23283" y="566559"/>
                        <a:pt x="36417" y="609543"/>
                      </a:cubicBezTo>
                      <a:lnTo>
                        <a:pt x="37611" y="615513"/>
                      </a:lnTo>
                      <a:lnTo>
                        <a:pt x="37611" y="615513"/>
                      </a:lnTo>
                      <a:lnTo>
                        <a:pt x="177311" y="1229235"/>
                      </a:lnTo>
                      <a:lnTo>
                        <a:pt x="702676" y="872226"/>
                      </a:lnTo>
                      <a:lnTo>
                        <a:pt x="705064" y="875808"/>
                      </a:lnTo>
                      <a:lnTo>
                        <a:pt x="702676" y="879390"/>
                      </a:lnTo>
                      <a:lnTo>
                        <a:pt x="702676" y="879390"/>
                      </a:lnTo>
                      <a:lnTo>
                        <a:pt x="695512" y="875808"/>
                      </a:lnTo>
                      <a:lnTo>
                        <a:pt x="702676" y="872226"/>
                      </a:lnTo>
                      <a:cubicBezTo>
                        <a:pt x="789839" y="822077"/>
                        <a:pt x="860285" y="743272"/>
                        <a:pt x="899688" y="642976"/>
                      </a:cubicBezTo>
                      <a:cubicBezTo>
                        <a:pt x="921180" y="588051"/>
                        <a:pt x="931926" y="530738"/>
                        <a:pt x="931926" y="475814"/>
                      </a:cubicBezTo>
                      <a:cubicBezTo>
                        <a:pt x="931926" y="293130"/>
                        <a:pt x="822077" y="119998"/>
                        <a:pt x="641781" y="49551"/>
                      </a:cubicBezTo>
                      <a:cubicBezTo>
                        <a:pt x="586857" y="28059"/>
                        <a:pt x="529544" y="17313"/>
                        <a:pt x="474620" y="17313"/>
                      </a:cubicBezTo>
                      <a:cubicBezTo>
                        <a:pt x="291936" y="17313"/>
                        <a:pt x="118804" y="127162"/>
                        <a:pt x="48357" y="307458"/>
                      </a:cubicBezTo>
                      <a:lnTo>
                        <a:pt x="44775" y="306264"/>
                      </a:lnTo>
                      <a:lnTo>
                        <a:pt x="41194" y="305070"/>
                      </a:lnTo>
                      <a:cubicBezTo>
                        <a:pt x="114028" y="121192"/>
                        <a:pt x="289548" y="8955"/>
                        <a:pt x="475814" y="8955"/>
                      </a:cubicBezTo>
                      <a:cubicBezTo>
                        <a:pt x="533126" y="8955"/>
                        <a:pt x="590439" y="19701"/>
                        <a:pt x="646557" y="41194"/>
                      </a:cubicBezTo>
                      <a:cubicBezTo>
                        <a:pt x="830435" y="114028"/>
                        <a:pt x="942672" y="289548"/>
                        <a:pt x="942672" y="475814"/>
                      </a:cubicBezTo>
                      <a:cubicBezTo>
                        <a:pt x="942672" y="533126"/>
                        <a:pt x="931926" y="590439"/>
                        <a:pt x="910434" y="646557"/>
                      </a:cubicBezTo>
                      <a:cubicBezTo>
                        <a:pt x="869838" y="749242"/>
                        <a:pt x="798197" y="829241"/>
                        <a:pt x="709840" y="879390"/>
                      </a:cubicBezTo>
                      <a:lnTo>
                        <a:pt x="707452" y="875808"/>
                      </a:lnTo>
                      <a:lnTo>
                        <a:pt x="709840" y="872226"/>
                      </a:lnTo>
                      <a:lnTo>
                        <a:pt x="709840" y="872226"/>
                      </a:lnTo>
                      <a:lnTo>
                        <a:pt x="715810" y="875808"/>
                      </a:lnTo>
                      <a:lnTo>
                        <a:pt x="174923" y="1243563"/>
                      </a:lnTo>
                      <a:lnTo>
                        <a:pt x="28059" y="607155"/>
                      </a:lnTo>
                      <a:lnTo>
                        <a:pt x="32835" y="607155"/>
                      </a:lnTo>
                      <a:lnTo>
                        <a:pt x="32835" y="610737"/>
                      </a:lnTo>
                      <a:lnTo>
                        <a:pt x="29253" y="611931"/>
                      </a:lnTo>
                      <a:cubicBezTo>
                        <a:pt x="16119" y="567753"/>
                        <a:pt x="8955" y="521186"/>
                        <a:pt x="8955" y="474620"/>
                      </a:cubicBezTo>
                      <a:cubicBezTo>
                        <a:pt x="8955" y="417307"/>
                        <a:pt x="19701" y="359995"/>
                        <a:pt x="41194" y="303876"/>
                      </a:cubicBezTo>
                      <a:lnTo>
                        <a:pt x="44775" y="306264"/>
                      </a:lnTo>
                    </a:path>
                  </a:pathLst>
                </a:custGeom>
                <a:solidFill>
                  <a:schemeClr val="tx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B747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pic>
              <p:nvPicPr>
                <p:cNvPr id="78" name="Picture 77" descr="A picture containing indoor&#10;&#10;Description generated with high confidence">
                  <a:extLst>
                    <a:ext uri="{FF2B5EF4-FFF2-40B4-BE49-F238E27FC236}">
                      <a16:creationId xmlns:a16="http://schemas.microsoft.com/office/drawing/2014/main" xmlns="" id="{D5EB1469-EB64-475B-8ABB-7B1F6C619A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/>
              </p:blipFill>
              <p:spPr>
                <a:xfrm>
                  <a:off x="6363213" y="3960181"/>
                  <a:ext cx="564765" cy="371985"/>
                </a:xfrm>
                <a:prstGeom prst="rect">
                  <a:avLst/>
                </a:prstGeom>
              </p:spPr>
            </p:pic>
          </p:grpSp>
          <p:sp>
            <p:nvSpPr>
              <p:cNvPr id="74" name="Freeform: Shape 625">
                <a:extLst>
                  <a:ext uri="{FF2B5EF4-FFF2-40B4-BE49-F238E27FC236}">
                    <a16:creationId xmlns:a16="http://schemas.microsoft.com/office/drawing/2014/main" xmlns="" id="{BAD8FBEC-17AE-4C61-BC28-D847A9A865F2}"/>
                  </a:ext>
                </a:extLst>
              </p:cNvPr>
              <p:cNvSpPr/>
              <p:nvPr/>
            </p:nvSpPr>
            <p:spPr>
              <a:xfrm>
                <a:off x="6868134" y="4648576"/>
                <a:ext cx="598756" cy="82182"/>
              </a:xfrm>
              <a:custGeom>
                <a:avLst/>
                <a:gdLst>
                  <a:gd name="connsiteX0" fmla="*/ 602379 w 608945"/>
                  <a:gd name="connsiteY0" fmla="*/ 8955 h 83580"/>
                  <a:gd name="connsiteX1" fmla="*/ 589245 w 608945"/>
                  <a:gd name="connsiteY1" fmla="*/ 8955 h 83580"/>
                  <a:gd name="connsiteX2" fmla="*/ 589245 w 608945"/>
                  <a:gd name="connsiteY2" fmla="*/ 75819 h 83580"/>
                  <a:gd name="connsiteX3" fmla="*/ 602379 w 608945"/>
                  <a:gd name="connsiteY3" fmla="*/ 75819 h 83580"/>
                  <a:gd name="connsiteX4" fmla="*/ 602379 w 608945"/>
                  <a:gd name="connsiteY4" fmla="*/ 8955 h 83580"/>
                  <a:gd name="connsiteX5" fmla="*/ 574917 w 608945"/>
                  <a:gd name="connsiteY5" fmla="*/ 8955 h 83580"/>
                  <a:gd name="connsiteX6" fmla="*/ 561782 w 608945"/>
                  <a:gd name="connsiteY6" fmla="*/ 8955 h 83580"/>
                  <a:gd name="connsiteX7" fmla="*/ 561782 w 608945"/>
                  <a:gd name="connsiteY7" fmla="*/ 75819 h 83580"/>
                  <a:gd name="connsiteX8" fmla="*/ 574917 w 608945"/>
                  <a:gd name="connsiteY8" fmla="*/ 75819 h 83580"/>
                  <a:gd name="connsiteX9" fmla="*/ 574917 w 608945"/>
                  <a:gd name="connsiteY9" fmla="*/ 8955 h 83580"/>
                  <a:gd name="connsiteX10" fmla="*/ 536708 w 608945"/>
                  <a:gd name="connsiteY10" fmla="*/ 38805 h 83580"/>
                  <a:gd name="connsiteX11" fmla="*/ 539096 w 608945"/>
                  <a:gd name="connsiteY11" fmla="*/ 45969 h 83580"/>
                  <a:gd name="connsiteX12" fmla="*/ 521186 w 608945"/>
                  <a:gd name="connsiteY12" fmla="*/ 45969 h 83580"/>
                  <a:gd name="connsiteX13" fmla="*/ 523574 w 608945"/>
                  <a:gd name="connsiteY13" fmla="*/ 38805 h 83580"/>
                  <a:gd name="connsiteX14" fmla="*/ 529544 w 608945"/>
                  <a:gd name="connsiteY14" fmla="*/ 36417 h 83580"/>
                  <a:gd name="connsiteX15" fmla="*/ 536708 w 608945"/>
                  <a:gd name="connsiteY15" fmla="*/ 38805 h 83580"/>
                  <a:gd name="connsiteX16" fmla="*/ 517604 w 608945"/>
                  <a:gd name="connsiteY16" fmla="*/ 29253 h 83580"/>
                  <a:gd name="connsiteX17" fmla="*/ 509246 w 608945"/>
                  <a:gd name="connsiteY17" fmla="*/ 37611 h 83580"/>
                  <a:gd name="connsiteX18" fmla="*/ 506858 w 608945"/>
                  <a:gd name="connsiteY18" fmla="*/ 51939 h 83580"/>
                  <a:gd name="connsiteX19" fmla="*/ 510440 w 608945"/>
                  <a:gd name="connsiteY19" fmla="*/ 66268 h 83580"/>
                  <a:gd name="connsiteX20" fmla="*/ 518798 w 608945"/>
                  <a:gd name="connsiteY20" fmla="*/ 74626 h 83580"/>
                  <a:gd name="connsiteX21" fmla="*/ 531932 w 608945"/>
                  <a:gd name="connsiteY21" fmla="*/ 77014 h 83580"/>
                  <a:gd name="connsiteX22" fmla="*/ 541484 w 608945"/>
                  <a:gd name="connsiteY22" fmla="*/ 75819 h 83580"/>
                  <a:gd name="connsiteX23" fmla="*/ 548649 w 608945"/>
                  <a:gd name="connsiteY23" fmla="*/ 73431 h 83580"/>
                  <a:gd name="connsiteX24" fmla="*/ 548649 w 608945"/>
                  <a:gd name="connsiteY24" fmla="*/ 63879 h 83580"/>
                  <a:gd name="connsiteX25" fmla="*/ 540290 w 608945"/>
                  <a:gd name="connsiteY25" fmla="*/ 66268 h 83580"/>
                  <a:gd name="connsiteX26" fmla="*/ 531932 w 608945"/>
                  <a:gd name="connsiteY26" fmla="*/ 67461 h 83580"/>
                  <a:gd name="connsiteX27" fmla="*/ 523574 w 608945"/>
                  <a:gd name="connsiteY27" fmla="*/ 63879 h 83580"/>
                  <a:gd name="connsiteX28" fmla="*/ 519992 w 608945"/>
                  <a:gd name="connsiteY28" fmla="*/ 55521 h 83580"/>
                  <a:gd name="connsiteX29" fmla="*/ 551036 w 608945"/>
                  <a:gd name="connsiteY29" fmla="*/ 55521 h 83580"/>
                  <a:gd name="connsiteX30" fmla="*/ 551036 w 608945"/>
                  <a:gd name="connsiteY30" fmla="*/ 49551 h 83580"/>
                  <a:gd name="connsiteX31" fmla="*/ 545066 w 608945"/>
                  <a:gd name="connsiteY31" fmla="*/ 34029 h 83580"/>
                  <a:gd name="connsiteX32" fmla="*/ 529544 w 608945"/>
                  <a:gd name="connsiteY32" fmla="*/ 28059 h 83580"/>
                  <a:gd name="connsiteX33" fmla="*/ 517604 w 608945"/>
                  <a:gd name="connsiteY33" fmla="*/ 29253 h 83580"/>
                  <a:gd name="connsiteX34" fmla="*/ 492530 w 608945"/>
                  <a:gd name="connsiteY34" fmla="*/ 75819 h 83580"/>
                  <a:gd name="connsiteX35" fmla="*/ 498500 w 608945"/>
                  <a:gd name="connsiteY35" fmla="*/ 73431 h 83580"/>
                  <a:gd name="connsiteX36" fmla="*/ 498500 w 608945"/>
                  <a:gd name="connsiteY36" fmla="*/ 62686 h 83580"/>
                  <a:gd name="connsiteX37" fmla="*/ 492530 w 608945"/>
                  <a:gd name="connsiteY37" fmla="*/ 66268 h 83580"/>
                  <a:gd name="connsiteX38" fmla="*/ 485366 w 608945"/>
                  <a:gd name="connsiteY38" fmla="*/ 67461 h 83580"/>
                  <a:gd name="connsiteX39" fmla="*/ 478202 w 608945"/>
                  <a:gd name="connsiteY39" fmla="*/ 63879 h 83580"/>
                  <a:gd name="connsiteX40" fmla="*/ 475814 w 608945"/>
                  <a:gd name="connsiteY40" fmla="*/ 53134 h 83580"/>
                  <a:gd name="connsiteX41" fmla="*/ 486560 w 608945"/>
                  <a:gd name="connsiteY41" fmla="*/ 38805 h 83580"/>
                  <a:gd name="connsiteX42" fmla="*/ 491336 w 608945"/>
                  <a:gd name="connsiteY42" fmla="*/ 39999 h 83580"/>
                  <a:gd name="connsiteX43" fmla="*/ 497306 w 608945"/>
                  <a:gd name="connsiteY43" fmla="*/ 42387 h 83580"/>
                  <a:gd name="connsiteX44" fmla="*/ 500888 w 608945"/>
                  <a:gd name="connsiteY44" fmla="*/ 32835 h 83580"/>
                  <a:gd name="connsiteX45" fmla="*/ 494918 w 608945"/>
                  <a:gd name="connsiteY45" fmla="*/ 30447 h 83580"/>
                  <a:gd name="connsiteX46" fmla="*/ 486560 w 608945"/>
                  <a:gd name="connsiteY46" fmla="*/ 29253 h 83580"/>
                  <a:gd name="connsiteX47" fmla="*/ 474620 w 608945"/>
                  <a:gd name="connsiteY47" fmla="*/ 31641 h 83580"/>
                  <a:gd name="connsiteX48" fmla="*/ 466261 w 608945"/>
                  <a:gd name="connsiteY48" fmla="*/ 39999 h 83580"/>
                  <a:gd name="connsiteX49" fmla="*/ 462680 w 608945"/>
                  <a:gd name="connsiteY49" fmla="*/ 54327 h 83580"/>
                  <a:gd name="connsiteX50" fmla="*/ 468650 w 608945"/>
                  <a:gd name="connsiteY50" fmla="*/ 73431 h 83580"/>
                  <a:gd name="connsiteX51" fmla="*/ 485366 w 608945"/>
                  <a:gd name="connsiteY51" fmla="*/ 79401 h 83580"/>
                  <a:gd name="connsiteX52" fmla="*/ 492530 w 608945"/>
                  <a:gd name="connsiteY52" fmla="*/ 75819 h 83580"/>
                  <a:gd name="connsiteX53" fmla="*/ 399397 w 608945"/>
                  <a:gd name="connsiteY53" fmla="*/ 62686 h 83580"/>
                  <a:gd name="connsiteX54" fmla="*/ 397009 w 608945"/>
                  <a:gd name="connsiteY54" fmla="*/ 51939 h 83580"/>
                  <a:gd name="connsiteX55" fmla="*/ 399397 w 608945"/>
                  <a:gd name="connsiteY55" fmla="*/ 41194 h 83580"/>
                  <a:gd name="connsiteX56" fmla="*/ 406561 w 608945"/>
                  <a:gd name="connsiteY56" fmla="*/ 37611 h 83580"/>
                  <a:gd name="connsiteX57" fmla="*/ 414919 w 608945"/>
                  <a:gd name="connsiteY57" fmla="*/ 41194 h 83580"/>
                  <a:gd name="connsiteX58" fmla="*/ 417307 w 608945"/>
                  <a:gd name="connsiteY58" fmla="*/ 51939 h 83580"/>
                  <a:gd name="connsiteX59" fmla="*/ 417307 w 608945"/>
                  <a:gd name="connsiteY59" fmla="*/ 53134 h 83580"/>
                  <a:gd name="connsiteX60" fmla="*/ 414919 w 608945"/>
                  <a:gd name="connsiteY60" fmla="*/ 62686 h 83580"/>
                  <a:gd name="connsiteX61" fmla="*/ 407755 w 608945"/>
                  <a:gd name="connsiteY61" fmla="*/ 66268 h 83580"/>
                  <a:gd name="connsiteX62" fmla="*/ 399397 w 608945"/>
                  <a:gd name="connsiteY62" fmla="*/ 62686 h 83580"/>
                  <a:gd name="connsiteX63" fmla="*/ 410143 w 608945"/>
                  <a:gd name="connsiteY63" fmla="*/ 74626 h 83580"/>
                  <a:gd name="connsiteX64" fmla="*/ 414919 w 608945"/>
                  <a:gd name="connsiteY64" fmla="*/ 69849 h 83580"/>
                  <a:gd name="connsiteX65" fmla="*/ 414919 w 608945"/>
                  <a:gd name="connsiteY65" fmla="*/ 69849 h 83580"/>
                  <a:gd name="connsiteX66" fmla="*/ 417307 w 608945"/>
                  <a:gd name="connsiteY66" fmla="*/ 75819 h 83580"/>
                  <a:gd name="connsiteX67" fmla="*/ 426859 w 608945"/>
                  <a:gd name="connsiteY67" fmla="*/ 75819 h 83580"/>
                  <a:gd name="connsiteX68" fmla="*/ 426859 w 608945"/>
                  <a:gd name="connsiteY68" fmla="*/ 8955 h 83580"/>
                  <a:gd name="connsiteX69" fmla="*/ 413725 w 608945"/>
                  <a:gd name="connsiteY69" fmla="*/ 8955 h 83580"/>
                  <a:gd name="connsiteX70" fmla="*/ 413725 w 608945"/>
                  <a:gd name="connsiteY70" fmla="*/ 24477 h 83580"/>
                  <a:gd name="connsiteX71" fmla="*/ 413725 w 608945"/>
                  <a:gd name="connsiteY71" fmla="*/ 30447 h 83580"/>
                  <a:gd name="connsiteX72" fmla="*/ 414919 w 608945"/>
                  <a:gd name="connsiteY72" fmla="*/ 34029 h 83580"/>
                  <a:gd name="connsiteX73" fmla="*/ 414919 w 608945"/>
                  <a:gd name="connsiteY73" fmla="*/ 34029 h 83580"/>
                  <a:gd name="connsiteX74" fmla="*/ 410143 w 608945"/>
                  <a:gd name="connsiteY74" fmla="*/ 29253 h 83580"/>
                  <a:gd name="connsiteX75" fmla="*/ 401785 w 608945"/>
                  <a:gd name="connsiteY75" fmla="*/ 26865 h 83580"/>
                  <a:gd name="connsiteX76" fmla="*/ 388651 w 608945"/>
                  <a:gd name="connsiteY76" fmla="*/ 32835 h 83580"/>
                  <a:gd name="connsiteX77" fmla="*/ 383875 w 608945"/>
                  <a:gd name="connsiteY77" fmla="*/ 51939 h 83580"/>
                  <a:gd name="connsiteX78" fmla="*/ 388651 w 608945"/>
                  <a:gd name="connsiteY78" fmla="*/ 69849 h 83580"/>
                  <a:gd name="connsiteX79" fmla="*/ 401785 w 608945"/>
                  <a:gd name="connsiteY79" fmla="*/ 75819 h 83580"/>
                  <a:gd name="connsiteX80" fmla="*/ 410143 w 608945"/>
                  <a:gd name="connsiteY80" fmla="*/ 74626 h 83580"/>
                  <a:gd name="connsiteX81" fmla="*/ 345667 w 608945"/>
                  <a:gd name="connsiteY81" fmla="*/ 41194 h 83580"/>
                  <a:gd name="connsiteX82" fmla="*/ 352830 w 608945"/>
                  <a:gd name="connsiteY82" fmla="*/ 37611 h 83580"/>
                  <a:gd name="connsiteX83" fmla="*/ 359994 w 608945"/>
                  <a:gd name="connsiteY83" fmla="*/ 41194 h 83580"/>
                  <a:gd name="connsiteX84" fmla="*/ 362383 w 608945"/>
                  <a:gd name="connsiteY84" fmla="*/ 51939 h 83580"/>
                  <a:gd name="connsiteX85" fmla="*/ 359994 w 608945"/>
                  <a:gd name="connsiteY85" fmla="*/ 62686 h 83580"/>
                  <a:gd name="connsiteX86" fmla="*/ 352830 w 608945"/>
                  <a:gd name="connsiteY86" fmla="*/ 66268 h 83580"/>
                  <a:gd name="connsiteX87" fmla="*/ 345667 w 608945"/>
                  <a:gd name="connsiteY87" fmla="*/ 62686 h 83580"/>
                  <a:gd name="connsiteX88" fmla="*/ 343278 w 608945"/>
                  <a:gd name="connsiteY88" fmla="*/ 51939 h 83580"/>
                  <a:gd name="connsiteX89" fmla="*/ 345667 w 608945"/>
                  <a:gd name="connsiteY89" fmla="*/ 41194 h 83580"/>
                  <a:gd name="connsiteX90" fmla="*/ 373129 w 608945"/>
                  <a:gd name="connsiteY90" fmla="*/ 38805 h 83580"/>
                  <a:gd name="connsiteX91" fmla="*/ 364770 w 608945"/>
                  <a:gd name="connsiteY91" fmla="*/ 30447 h 83580"/>
                  <a:gd name="connsiteX92" fmla="*/ 352830 w 608945"/>
                  <a:gd name="connsiteY92" fmla="*/ 28059 h 83580"/>
                  <a:gd name="connsiteX93" fmla="*/ 336114 w 608945"/>
                  <a:gd name="connsiteY93" fmla="*/ 34029 h 83580"/>
                  <a:gd name="connsiteX94" fmla="*/ 330144 w 608945"/>
                  <a:gd name="connsiteY94" fmla="*/ 51939 h 83580"/>
                  <a:gd name="connsiteX95" fmla="*/ 332532 w 608945"/>
                  <a:gd name="connsiteY95" fmla="*/ 65074 h 83580"/>
                  <a:gd name="connsiteX96" fmla="*/ 340890 w 608945"/>
                  <a:gd name="connsiteY96" fmla="*/ 73431 h 83580"/>
                  <a:gd name="connsiteX97" fmla="*/ 352830 w 608945"/>
                  <a:gd name="connsiteY97" fmla="*/ 75819 h 83580"/>
                  <a:gd name="connsiteX98" fmla="*/ 369547 w 608945"/>
                  <a:gd name="connsiteY98" fmla="*/ 69849 h 83580"/>
                  <a:gd name="connsiteX99" fmla="*/ 375517 w 608945"/>
                  <a:gd name="connsiteY99" fmla="*/ 51939 h 83580"/>
                  <a:gd name="connsiteX100" fmla="*/ 373129 w 608945"/>
                  <a:gd name="connsiteY100" fmla="*/ 38805 h 83580"/>
                  <a:gd name="connsiteX101" fmla="*/ 290742 w 608945"/>
                  <a:gd name="connsiteY101" fmla="*/ 41194 h 83580"/>
                  <a:gd name="connsiteX102" fmla="*/ 297906 w 608945"/>
                  <a:gd name="connsiteY102" fmla="*/ 37611 h 83580"/>
                  <a:gd name="connsiteX103" fmla="*/ 305070 w 608945"/>
                  <a:gd name="connsiteY103" fmla="*/ 41194 h 83580"/>
                  <a:gd name="connsiteX104" fmla="*/ 307458 w 608945"/>
                  <a:gd name="connsiteY104" fmla="*/ 51939 h 83580"/>
                  <a:gd name="connsiteX105" fmla="*/ 305070 w 608945"/>
                  <a:gd name="connsiteY105" fmla="*/ 62686 h 83580"/>
                  <a:gd name="connsiteX106" fmla="*/ 297906 w 608945"/>
                  <a:gd name="connsiteY106" fmla="*/ 66268 h 83580"/>
                  <a:gd name="connsiteX107" fmla="*/ 290742 w 608945"/>
                  <a:gd name="connsiteY107" fmla="*/ 62686 h 83580"/>
                  <a:gd name="connsiteX108" fmla="*/ 288354 w 608945"/>
                  <a:gd name="connsiteY108" fmla="*/ 51939 h 83580"/>
                  <a:gd name="connsiteX109" fmla="*/ 290742 w 608945"/>
                  <a:gd name="connsiteY109" fmla="*/ 41194 h 83580"/>
                  <a:gd name="connsiteX110" fmla="*/ 318204 w 608945"/>
                  <a:gd name="connsiteY110" fmla="*/ 38805 h 83580"/>
                  <a:gd name="connsiteX111" fmla="*/ 309846 w 608945"/>
                  <a:gd name="connsiteY111" fmla="*/ 30447 h 83580"/>
                  <a:gd name="connsiteX112" fmla="*/ 297906 w 608945"/>
                  <a:gd name="connsiteY112" fmla="*/ 28059 h 83580"/>
                  <a:gd name="connsiteX113" fmla="*/ 281190 w 608945"/>
                  <a:gd name="connsiteY113" fmla="*/ 34029 h 83580"/>
                  <a:gd name="connsiteX114" fmla="*/ 275220 w 608945"/>
                  <a:gd name="connsiteY114" fmla="*/ 51939 h 83580"/>
                  <a:gd name="connsiteX115" fmla="*/ 278802 w 608945"/>
                  <a:gd name="connsiteY115" fmla="*/ 65074 h 83580"/>
                  <a:gd name="connsiteX116" fmla="*/ 287160 w 608945"/>
                  <a:gd name="connsiteY116" fmla="*/ 73431 h 83580"/>
                  <a:gd name="connsiteX117" fmla="*/ 299100 w 608945"/>
                  <a:gd name="connsiteY117" fmla="*/ 75819 h 83580"/>
                  <a:gd name="connsiteX118" fmla="*/ 315816 w 608945"/>
                  <a:gd name="connsiteY118" fmla="*/ 69849 h 83580"/>
                  <a:gd name="connsiteX119" fmla="*/ 321786 w 608945"/>
                  <a:gd name="connsiteY119" fmla="*/ 51939 h 83580"/>
                  <a:gd name="connsiteX120" fmla="*/ 318204 w 608945"/>
                  <a:gd name="connsiteY120" fmla="*/ 38805 h 83580"/>
                  <a:gd name="connsiteX121" fmla="*/ 264474 w 608945"/>
                  <a:gd name="connsiteY121" fmla="*/ 8955 h 83580"/>
                  <a:gd name="connsiteX122" fmla="*/ 251339 w 608945"/>
                  <a:gd name="connsiteY122" fmla="*/ 8955 h 83580"/>
                  <a:gd name="connsiteX123" fmla="*/ 251339 w 608945"/>
                  <a:gd name="connsiteY123" fmla="*/ 75819 h 83580"/>
                  <a:gd name="connsiteX124" fmla="*/ 264474 w 608945"/>
                  <a:gd name="connsiteY124" fmla="*/ 75819 h 83580"/>
                  <a:gd name="connsiteX125" fmla="*/ 264474 w 608945"/>
                  <a:gd name="connsiteY125" fmla="*/ 8955 h 83580"/>
                  <a:gd name="connsiteX126" fmla="*/ 225071 w 608945"/>
                  <a:gd name="connsiteY126" fmla="*/ 41194 h 83580"/>
                  <a:gd name="connsiteX127" fmla="*/ 227459 w 608945"/>
                  <a:gd name="connsiteY127" fmla="*/ 51939 h 83580"/>
                  <a:gd name="connsiteX128" fmla="*/ 225071 w 608945"/>
                  <a:gd name="connsiteY128" fmla="*/ 62686 h 83580"/>
                  <a:gd name="connsiteX129" fmla="*/ 219101 w 608945"/>
                  <a:gd name="connsiteY129" fmla="*/ 66268 h 83580"/>
                  <a:gd name="connsiteX130" fmla="*/ 211937 w 608945"/>
                  <a:gd name="connsiteY130" fmla="*/ 62686 h 83580"/>
                  <a:gd name="connsiteX131" fmla="*/ 209549 w 608945"/>
                  <a:gd name="connsiteY131" fmla="*/ 51939 h 83580"/>
                  <a:gd name="connsiteX132" fmla="*/ 209549 w 608945"/>
                  <a:gd name="connsiteY132" fmla="*/ 50746 h 83580"/>
                  <a:gd name="connsiteX133" fmla="*/ 211937 w 608945"/>
                  <a:gd name="connsiteY133" fmla="*/ 41194 h 83580"/>
                  <a:gd name="connsiteX134" fmla="*/ 219101 w 608945"/>
                  <a:gd name="connsiteY134" fmla="*/ 37611 h 83580"/>
                  <a:gd name="connsiteX135" fmla="*/ 225071 w 608945"/>
                  <a:gd name="connsiteY135" fmla="*/ 41194 h 83580"/>
                  <a:gd name="connsiteX136" fmla="*/ 195221 w 608945"/>
                  <a:gd name="connsiteY136" fmla="*/ 8955 h 83580"/>
                  <a:gd name="connsiteX137" fmla="*/ 195221 w 608945"/>
                  <a:gd name="connsiteY137" fmla="*/ 75819 h 83580"/>
                  <a:gd name="connsiteX138" fmla="*/ 204773 w 608945"/>
                  <a:gd name="connsiteY138" fmla="*/ 75819 h 83580"/>
                  <a:gd name="connsiteX139" fmla="*/ 207161 w 608945"/>
                  <a:gd name="connsiteY139" fmla="*/ 71044 h 83580"/>
                  <a:gd name="connsiteX140" fmla="*/ 208355 w 608945"/>
                  <a:gd name="connsiteY140" fmla="*/ 71044 h 83580"/>
                  <a:gd name="connsiteX141" fmla="*/ 213131 w 608945"/>
                  <a:gd name="connsiteY141" fmla="*/ 75819 h 83580"/>
                  <a:gd name="connsiteX142" fmla="*/ 221489 w 608945"/>
                  <a:gd name="connsiteY142" fmla="*/ 78208 h 83580"/>
                  <a:gd name="connsiteX143" fmla="*/ 234623 w 608945"/>
                  <a:gd name="connsiteY143" fmla="*/ 72238 h 83580"/>
                  <a:gd name="connsiteX144" fmla="*/ 239399 w 608945"/>
                  <a:gd name="connsiteY144" fmla="*/ 53134 h 83580"/>
                  <a:gd name="connsiteX145" fmla="*/ 234623 w 608945"/>
                  <a:gd name="connsiteY145" fmla="*/ 35223 h 83580"/>
                  <a:gd name="connsiteX146" fmla="*/ 221489 w 608945"/>
                  <a:gd name="connsiteY146" fmla="*/ 29253 h 83580"/>
                  <a:gd name="connsiteX147" fmla="*/ 213131 w 608945"/>
                  <a:gd name="connsiteY147" fmla="*/ 31641 h 83580"/>
                  <a:gd name="connsiteX148" fmla="*/ 208355 w 608945"/>
                  <a:gd name="connsiteY148" fmla="*/ 36417 h 83580"/>
                  <a:gd name="connsiteX149" fmla="*/ 208355 w 608945"/>
                  <a:gd name="connsiteY149" fmla="*/ 36417 h 83580"/>
                  <a:gd name="connsiteX150" fmla="*/ 208355 w 608945"/>
                  <a:gd name="connsiteY150" fmla="*/ 32835 h 83580"/>
                  <a:gd name="connsiteX151" fmla="*/ 208355 w 608945"/>
                  <a:gd name="connsiteY151" fmla="*/ 28059 h 83580"/>
                  <a:gd name="connsiteX152" fmla="*/ 208355 w 608945"/>
                  <a:gd name="connsiteY152" fmla="*/ 12537 h 83580"/>
                  <a:gd name="connsiteX153" fmla="*/ 195221 w 608945"/>
                  <a:gd name="connsiteY153" fmla="*/ 12537 h 83580"/>
                  <a:gd name="connsiteX154" fmla="*/ 130744 w 608945"/>
                  <a:gd name="connsiteY154" fmla="*/ 62686 h 83580"/>
                  <a:gd name="connsiteX155" fmla="*/ 128356 w 608945"/>
                  <a:gd name="connsiteY155" fmla="*/ 51939 h 83580"/>
                  <a:gd name="connsiteX156" fmla="*/ 130744 w 608945"/>
                  <a:gd name="connsiteY156" fmla="*/ 41194 h 83580"/>
                  <a:gd name="connsiteX157" fmla="*/ 137908 w 608945"/>
                  <a:gd name="connsiteY157" fmla="*/ 37611 h 83580"/>
                  <a:gd name="connsiteX158" fmla="*/ 146266 w 608945"/>
                  <a:gd name="connsiteY158" fmla="*/ 41194 h 83580"/>
                  <a:gd name="connsiteX159" fmla="*/ 148655 w 608945"/>
                  <a:gd name="connsiteY159" fmla="*/ 51939 h 83580"/>
                  <a:gd name="connsiteX160" fmla="*/ 148655 w 608945"/>
                  <a:gd name="connsiteY160" fmla="*/ 53134 h 83580"/>
                  <a:gd name="connsiteX161" fmla="*/ 146266 w 608945"/>
                  <a:gd name="connsiteY161" fmla="*/ 62686 h 83580"/>
                  <a:gd name="connsiteX162" fmla="*/ 139102 w 608945"/>
                  <a:gd name="connsiteY162" fmla="*/ 66268 h 83580"/>
                  <a:gd name="connsiteX163" fmla="*/ 130744 w 608945"/>
                  <a:gd name="connsiteY163" fmla="*/ 62686 h 83580"/>
                  <a:gd name="connsiteX164" fmla="*/ 141490 w 608945"/>
                  <a:gd name="connsiteY164" fmla="*/ 74626 h 83580"/>
                  <a:gd name="connsiteX165" fmla="*/ 146266 w 608945"/>
                  <a:gd name="connsiteY165" fmla="*/ 69849 h 83580"/>
                  <a:gd name="connsiteX166" fmla="*/ 146266 w 608945"/>
                  <a:gd name="connsiteY166" fmla="*/ 69849 h 83580"/>
                  <a:gd name="connsiteX167" fmla="*/ 148655 w 608945"/>
                  <a:gd name="connsiteY167" fmla="*/ 75819 h 83580"/>
                  <a:gd name="connsiteX168" fmla="*/ 158207 w 608945"/>
                  <a:gd name="connsiteY168" fmla="*/ 75819 h 83580"/>
                  <a:gd name="connsiteX169" fmla="*/ 158207 w 608945"/>
                  <a:gd name="connsiteY169" fmla="*/ 8955 h 83580"/>
                  <a:gd name="connsiteX170" fmla="*/ 146266 w 608945"/>
                  <a:gd name="connsiteY170" fmla="*/ 8955 h 83580"/>
                  <a:gd name="connsiteX171" fmla="*/ 146266 w 608945"/>
                  <a:gd name="connsiteY171" fmla="*/ 24477 h 83580"/>
                  <a:gd name="connsiteX172" fmla="*/ 146266 w 608945"/>
                  <a:gd name="connsiteY172" fmla="*/ 30447 h 83580"/>
                  <a:gd name="connsiteX173" fmla="*/ 147461 w 608945"/>
                  <a:gd name="connsiteY173" fmla="*/ 34029 h 83580"/>
                  <a:gd name="connsiteX174" fmla="*/ 147461 w 608945"/>
                  <a:gd name="connsiteY174" fmla="*/ 34029 h 83580"/>
                  <a:gd name="connsiteX175" fmla="*/ 142685 w 608945"/>
                  <a:gd name="connsiteY175" fmla="*/ 29253 h 83580"/>
                  <a:gd name="connsiteX176" fmla="*/ 134326 w 608945"/>
                  <a:gd name="connsiteY176" fmla="*/ 26865 h 83580"/>
                  <a:gd name="connsiteX177" fmla="*/ 121192 w 608945"/>
                  <a:gd name="connsiteY177" fmla="*/ 32835 h 83580"/>
                  <a:gd name="connsiteX178" fmla="*/ 116416 w 608945"/>
                  <a:gd name="connsiteY178" fmla="*/ 51939 h 83580"/>
                  <a:gd name="connsiteX179" fmla="*/ 121192 w 608945"/>
                  <a:gd name="connsiteY179" fmla="*/ 69849 h 83580"/>
                  <a:gd name="connsiteX180" fmla="*/ 134326 w 608945"/>
                  <a:gd name="connsiteY180" fmla="*/ 75819 h 83580"/>
                  <a:gd name="connsiteX181" fmla="*/ 141490 w 608945"/>
                  <a:gd name="connsiteY181" fmla="*/ 74626 h 83580"/>
                  <a:gd name="connsiteX182" fmla="*/ 92536 w 608945"/>
                  <a:gd name="connsiteY182" fmla="*/ 38805 h 83580"/>
                  <a:gd name="connsiteX183" fmla="*/ 94924 w 608945"/>
                  <a:gd name="connsiteY183" fmla="*/ 45969 h 83580"/>
                  <a:gd name="connsiteX184" fmla="*/ 77014 w 608945"/>
                  <a:gd name="connsiteY184" fmla="*/ 45969 h 83580"/>
                  <a:gd name="connsiteX185" fmla="*/ 79402 w 608945"/>
                  <a:gd name="connsiteY185" fmla="*/ 38805 h 83580"/>
                  <a:gd name="connsiteX186" fmla="*/ 85372 w 608945"/>
                  <a:gd name="connsiteY186" fmla="*/ 36417 h 83580"/>
                  <a:gd name="connsiteX187" fmla="*/ 92536 w 608945"/>
                  <a:gd name="connsiteY187" fmla="*/ 38805 h 83580"/>
                  <a:gd name="connsiteX188" fmla="*/ 73432 w 608945"/>
                  <a:gd name="connsiteY188" fmla="*/ 29253 h 83580"/>
                  <a:gd name="connsiteX189" fmla="*/ 65074 w 608945"/>
                  <a:gd name="connsiteY189" fmla="*/ 37611 h 83580"/>
                  <a:gd name="connsiteX190" fmla="*/ 62686 w 608945"/>
                  <a:gd name="connsiteY190" fmla="*/ 51939 h 83580"/>
                  <a:gd name="connsiteX191" fmla="*/ 66268 w 608945"/>
                  <a:gd name="connsiteY191" fmla="*/ 66268 h 83580"/>
                  <a:gd name="connsiteX192" fmla="*/ 74626 w 608945"/>
                  <a:gd name="connsiteY192" fmla="*/ 74626 h 83580"/>
                  <a:gd name="connsiteX193" fmla="*/ 87760 w 608945"/>
                  <a:gd name="connsiteY193" fmla="*/ 77014 h 83580"/>
                  <a:gd name="connsiteX194" fmla="*/ 97312 w 608945"/>
                  <a:gd name="connsiteY194" fmla="*/ 75819 h 83580"/>
                  <a:gd name="connsiteX195" fmla="*/ 104476 w 608945"/>
                  <a:gd name="connsiteY195" fmla="*/ 73431 h 83580"/>
                  <a:gd name="connsiteX196" fmla="*/ 104476 w 608945"/>
                  <a:gd name="connsiteY196" fmla="*/ 63879 h 83580"/>
                  <a:gd name="connsiteX197" fmla="*/ 96118 w 608945"/>
                  <a:gd name="connsiteY197" fmla="*/ 66268 h 83580"/>
                  <a:gd name="connsiteX198" fmla="*/ 87760 w 608945"/>
                  <a:gd name="connsiteY198" fmla="*/ 67461 h 83580"/>
                  <a:gd name="connsiteX199" fmla="*/ 79402 w 608945"/>
                  <a:gd name="connsiteY199" fmla="*/ 63879 h 83580"/>
                  <a:gd name="connsiteX200" fmla="*/ 75820 w 608945"/>
                  <a:gd name="connsiteY200" fmla="*/ 55521 h 83580"/>
                  <a:gd name="connsiteX201" fmla="*/ 106864 w 608945"/>
                  <a:gd name="connsiteY201" fmla="*/ 55521 h 83580"/>
                  <a:gd name="connsiteX202" fmla="*/ 106864 w 608945"/>
                  <a:gd name="connsiteY202" fmla="*/ 49551 h 83580"/>
                  <a:gd name="connsiteX203" fmla="*/ 100894 w 608945"/>
                  <a:gd name="connsiteY203" fmla="*/ 34029 h 83580"/>
                  <a:gd name="connsiteX204" fmla="*/ 85372 w 608945"/>
                  <a:gd name="connsiteY204" fmla="*/ 28059 h 83580"/>
                  <a:gd name="connsiteX205" fmla="*/ 73432 w 608945"/>
                  <a:gd name="connsiteY205" fmla="*/ 29253 h 83580"/>
                  <a:gd name="connsiteX206" fmla="*/ 35223 w 608945"/>
                  <a:gd name="connsiteY206" fmla="*/ 25671 h 83580"/>
                  <a:gd name="connsiteX207" fmla="*/ 38805 w 608945"/>
                  <a:gd name="connsiteY207" fmla="*/ 31641 h 83580"/>
                  <a:gd name="connsiteX208" fmla="*/ 36417 w 608945"/>
                  <a:gd name="connsiteY208" fmla="*/ 37611 h 83580"/>
                  <a:gd name="connsiteX209" fmla="*/ 26865 w 608945"/>
                  <a:gd name="connsiteY209" fmla="*/ 39999 h 83580"/>
                  <a:gd name="connsiteX210" fmla="*/ 22089 w 608945"/>
                  <a:gd name="connsiteY210" fmla="*/ 39999 h 83580"/>
                  <a:gd name="connsiteX211" fmla="*/ 22089 w 608945"/>
                  <a:gd name="connsiteY211" fmla="*/ 23283 h 83580"/>
                  <a:gd name="connsiteX212" fmla="*/ 25671 w 608945"/>
                  <a:gd name="connsiteY212" fmla="*/ 23283 h 83580"/>
                  <a:gd name="connsiteX213" fmla="*/ 35223 w 608945"/>
                  <a:gd name="connsiteY213" fmla="*/ 25671 h 83580"/>
                  <a:gd name="connsiteX214" fmla="*/ 8955 w 608945"/>
                  <a:gd name="connsiteY214" fmla="*/ 12537 h 83580"/>
                  <a:gd name="connsiteX215" fmla="*/ 8955 w 608945"/>
                  <a:gd name="connsiteY215" fmla="*/ 74626 h 83580"/>
                  <a:gd name="connsiteX216" fmla="*/ 22089 w 608945"/>
                  <a:gd name="connsiteY216" fmla="*/ 74626 h 83580"/>
                  <a:gd name="connsiteX217" fmla="*/ 22089 w 608945"/>
                  <a:gd name="connsiteY217" fmla="*/ 50746 h 83580"/>
                  <a:gd name="connsiteX218" fmla="*/ 29253 w 608945"/>
                  <a:gd name="connsiteY218" fmla="*/ 50746 h 83580"/>
                  <a:gd name="connsiteX219" fmla="*/ 44775 w 608945"/>
                  <a:gd name="connsiteY219" fmla="*/ 74626 h 83580"/>
                  <a:gd name="connsiteX220" fmla="*/ 59104 w 608945"/>
                  <a:gd name="connsiteY220" fmla="*/ 74626 h 83580"/>
                  <a:gd name="connsiteX221" fmla="*/ 41194 w 608945"/>
                  <a:gd name="connsiteY221" fmla="*/ 47164 h 83580"/>
                  <a:gd name="connsiteX222" fmla="*/ 47164 w 608945"/>
                  <a:gd name="connsiteY222" fmla="*/ 43581 h 83580"/>
                  <a:gd name="connsiteX223" fmla="*/ 51940 w 608945"/>
                  <a:gd name="connsiteY223" fmla="*/ 37611 h 83580"/>
                  <a:gd name="connsiteX224" fmla="*/ 53134 w 608945"/>
                  <a:gd name="connsiteY224" fmla="*/ 30447 h 83580"/>
                  <a:gd name="connsiteX225" fmla="*/ 47164 w 608945"/>
                  <a:gd name="connsiteY225" fmla="*/ 16119 h 83580"/>
                  <a:gd name="connsiteX226" fmla="*/ 28059 w 608945"/>
                  <a:gd name="connsiteY226" fmla="*/ 11343 h 83580"/>
                  <a:gd name="connsiteX227" fmla="*/ 8955 w 608945"/>
                  <a:gd name="connsiteY227" fmla="*/ 11343 h 83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</a:cxnLst>
                <a:rect l="l" t="t" r="r" b="b"/>
                <a:pathLst>
                  <a:path w="608945" h="83580">
                    <a:moveTo>
                      <a:pt x="602379" y="8955"/>
                    </a:moveTo>
                    <a:lnTo>
                      <a:pt x="589245" y="8955"/>
                    </a:lnTo>
                    <a:lnTo>
                      <a:pt x="589245" y="75819"/>
                    </a:lnTo>
                    <a:lnTo>
                      <a:pt x="602379" y="75819"/>
                    </a:lnTo>
                    <a:lnTo>
                      <a:pt x="602379" y="8955"/>
                    </a:lnTo>
                    <a:close/>
                    <a:moveTo>
                      <a:pt x="574917" y="8955"/>
                    </a:moveTo>
                    <a:lnTo>
                      <a:pt x="561782" y="8955"/>
                    </a:lnTo>
                    <a:lnTo>
                      <a:pt x="561782" y="75819"/>
                    </a:lnTo>
                    <a:lnTo>
                      <a:pt x="574917" y="75819"/>
                    </a:lnTo>
                    <a:lnTo>
                      <a:pt x="574917" y="8955"/>
                    </a:lnTo>
                    <a:close/>
                    <a:moveTo>
                      <a:pt x="536708" y="38805"/>
                    </a:moveTo>
                    <a:cubicBezTo>
                      <a:pt x="537902" y="41194"/>
                      <a:pt x="539096" y="43581"/>
                      <a:pt x="539096" y="45969"/>
                    </a:cubicBezTo>
                    <a:lnTo>
                      <a:pt x="521186" y="45969"/>
                    </a:lnTo>
                    <a:cubicBezTo>
                      <a:pt x="521186" y="42387"/>
                      <a:pt x="522380" y="39999"/>
                      <a:pt x="523574" y="38805"/>
                    </a:cubicBezTo>
                    <a:cubicBezTo>
                      <a:pt x="524768" y="37611"/>
                      <a:pt x="527156" y="36417"/>
                      <a:pt x="529544" y="36417"/>
                    </a:cubicBezTo>
                    <a:cubicBezTo>
                      <a:pt x="533126" y="36417"/>
                      <a:pt x="535514" y="37611"/>
                      <a:pt x="536708" y="38805"/>
                    </a:cubicBezTo>
                    <a:moveTo>
                      <a:pt x="517604" y="29253"/>
                    </a:moveTo>
                    <a:cubicBezTo>
                      <a:pt x="514022" y="31641"/>
                      <a:pt x="511634" y="34029"/>
                      <a:pt x="509246" y="37611"/>
                    </a:cubicBezTo>
                    <a:cubicBezTo>
                      <a:pt x="506858" y="41194"/>
                      <a:pt x="506858" y="45969"/>
                      <a:pt x="506858" y="51939"/>
                    </a:cubicBezTo>
                    <a:cubicBezTo>
                      <a:pt x="506858" y="57909"/>
                      <a:pt x="508052" y="61491"/>
                      <a:pt x="510440" y="66268"/>
                    </a:cubicBezTo>
                    <a:cubicBezTo>
                      <a:pt x="512828" y="69849"/>
                      <a:pt x="515216" y="72238"/>
                      <a:pt x="518798" y="74626"/>
                    </a:cubicBezTo>
                    <a:cubicBezTo>
                      <a:pt x="522380" y="77014"/>
                      <a:pt x="527156" y="77014"/>
                      <a:pt x="531932" y="77014"/>
                    </a:cubicBezTo>
                    <a:cubicBezTo>
                      <a:pt x="535514" y="77014"/>
                      <a:pt x="539096" y="77014"/>
                      <a:pt x="541484" y="75819"/>
                    </a:cubicBezTo>
                    <a:cubicBezTo>
                      <a:pt x="543872" y="75819"/>
                      <a:pt x="546260" y="74626"/>
                      <a:pt x="548649" y="73431"/>
                    </a:cubicBezTo>
                    <a:lnTo>
                      <a:pt x="548649" y="63879"/>
                    </a:lnTo>
                    <a:cubicBezTo>
                      <a:pt x="546260" y="65074"/>
                      <a:pt x="543872" y="66268"/>
                      <a:pt x="540290" y="66268"/>
                    </a:cubicBezTo>
                    <a:cubicBezTo>
                      <a:pt x="537902" y="67461"/>
                      <a:pt x="535514" y="67461"/>
                      <a:pt x="531932" y="67461"/>
                    </a:cubicBezTo>
                    <a:cubicBezTo>
                      <a:pt x="528350" y="67461"/>
                      <a:pt x="525962" y="66268"/>
                      <a:pt x="523574" y="63879"/>
                    </a:cubicBezTo>
                    <a:cubicBezTo>
                      <a:pt x="521186" y="61491"/>
                      <a:pt x="519992" y="59104"/>
                      <a:pt x="519992" y="55521"/>
                    </a:cubicBezTo>
                    <a:lnTo>
                      <a:pt x="551036" y="55521"/>
                    </a:lnTo>
                    <a:lnTo>
                      <a:pt x="551036" y="49551"/>
                    </a:lnTo>
                    <a:cubicBezTo>
                      <a:pt x="551036" y="42387"/>
                      <a:pt x="548649" y="37611"/>
                      <a:pt x="545066" y="34029"/>
                    </a:cubicBezTo>
                    <a:cubicBezTo>
                      <a:pt x="541484" y="30447"/>
                      <a:pt x="535514" y="28059"/>
                      <a:pt x="529544" y="28059"/>
                    </a:cubicBezTo>
                    <a:cubicBezTo>
                      <a:pt x="525962" y="26865"/>
                      <a:pt x="521186" y="28059"/>
                      <a:pt x="517604" y="29253"/>
                    </a:cubicBezTo>
                    <a:moveTo>
                      <a:pt x="492530" y="75819"/>
                    </a:moveTo>
                    <a:cubicBezTo>
                      <a:pt x="494918" y="75819"/>
                      <a:pt x="497306" y="74626"/>
                      <a:pt x="498500" y="73431"/>
                    </a:cubicBezTo>
                    <a:lnTo>
                      <a:pt x="498500" y="62686"/>
                    </a:lnTo>
                    <a:cubicBezTo>
                      <a:pt x="496112" y="63879"/>
                      <a:pt x="494918" y="65074"/>
                      <a:pt x="492530" y="66268"/>
                    </a:cubicBezTo>
                    <a:cubicBezTo>
                      <a:pt x="490142" y="67461"/>
                      <a:pt x="487754" y="67461"/>
                      <a:pt x="485366" y="67461"/>
                    </a:cubicBezTo>
                    <a:cubicBezTo>
                      <a:pt x="481784" y="67461"/>
                      <a:pt x="479396" y="66268"/>
                      <a:pt x="478202" y="63879"/>
                    </a:cubicBezTo>
                    <a:cubicBezTo>
                      <a:pt x="477008" y="61491"/>
                      <a:pt x="475814" y="57909"/>
                      <a:pt x="475814" y="53134"/>
                    </a:cubicBezTo>
                    <a:cubicBezTo>
                      <a:pt x="475814" y="43581"/>
                      <a:pt x="479396" y="38805"/>
                      <a:pt x="486560" y="38805"/>
                    </a:cubicBezTo>
                    <a:cubicBezTo>
                      <a:pt x="487754" y="38805"/>
                      <a:pt x="490142" y="38805"/>
                      <a:pt x="491336" y="39999"/>
                    </a:cubicBezTo>
                    <a:cubicBezTo>
                      <a:pt x="492530" y="39999"/>
                      <a:pt x="494918" y="41194"/>
                      <a:pt x="497306" y="42387"/>
                    </a:cubicBezTo>
                    <a:lnTo>
                      <a:pt x="500888" y="32835"/>
                    </a:lnTo>
                    <a:cubicBezTo>
                      <a:pt x="498500" y="31641"/>
                      <a:pt x="497306" y="31641"/>
                      <a:pt x="494918" y="30447"/>
                    </a:cubicBezTo>
                    <a:cubicBezTo>
                      <a:pt x="492530" y="29253"/>
                      <a:pt x="490142" y="29253"/>
                      <a:pt x="486560" y="29253"/>
                    </a:cubicBezTo>
                    <a:cubicBezTo>
                      <a:pt x="481784" y="29253"/>
                      <a:pt x="478202" y="30447"/>
                      <a:pt x="474620" y="31641"/>
                    </a:cubicBezTo>
                    <a:cubicBezTo>
                      <a:pt x="471038" y="32835"/>
                      <a:pt x="468650" y="36417"/>
                      <a:pt x="466261" y="39999"/>
                    </a:cubicBezTo>
                    <a:cubicBezTo>
                      <a:pt x="463874" y="43581"/>
                      <a:pt x="462680" y="48357"/>
                      <a:pt x="462680" y="54327"/>
                    </a:cubicBezTo>
                    <a:cubicBezTo>
                      <a:pt x="462680" y="62686"/>
                      <a:pt x="465068" y="68656"/>
                      <a:pt x="468650" y="73431"/>
                    </a:cubicBezTo>
                    <a:cubicBezTo>
                      <a:pt x="472231" y="77014"/>
                      <a:pt x="478202" y="79401"/>
                      <a:pt x="485366" y="79401"/>
                    </a:cubicBezTo>
                    <a:cubicBezTo>
                      <a:pt x="487754" y="77014"/>
                      <a:pt x="490142" y="75819"/>
                      <a:pt x="492530" y="75819"/>
                    </a:cubicBezTo>
                    <a:moveTo>
                      <a:pt x="399397" y="62686"/>
                    </a:moveTo>
                    <a:cubicBezTo>
                      <a:pt x="398203" y="60297"/>
                      <a:pt x="397009" y="56716"/>
                      <a:pt x="397009" y="51939"/>
                    </a:cubicBezTo>
                    <a:cubicBezTo>
                      <a:pt x="397009" y="47164"/>
                      <a:pt x="398203" y="43581"/>
                      <a:pt x="399397" y="41194"/>
                    </a:cubicBezTo>
                    <a:cubicBezTo>
                      <a:pt x="400591" y="38805"/>
                      <a:pt x="402979" y="37611"/>
                      <a:pt x="406561" y="37611"/>
                    </a:cubicBezTo>
                    <a:cubicBezTo>
                      <a:pt x="410143" y="37611"/>
                      <a:pt x="412531" y="38805"/>
                      <a:pt x="414919" y="41194"/>
                    </a:cubicBezTo>
                    <a:cubicBezTo>
                      <a:pt x="416113" y="43581"/>
                      <a:pt x="417307" y="47164"/>
                      <a:pt x="417307" y="51939"/>
                    </a:cubicBezTo>
                    <a:lnTo>
                      <a:pt x="417307" y="53134"/>
                    </a:lnTo>
                    <a:cubicBezTo>
                      <a:pt x="417307" y="57909"/>
                      <a:pt x="416113" y="60297"/>
                      <a:pt x="414919" y="62686"/>
                    </a:cubicBezTo>
                    <a:cubicBezTo>
                      <a:pt x="413725" y="65074"/>
                      <a:pt x="411337" y="66268"/>
                      <a:pt x="407755" y="66268"/>
                    </a:cubicBezTo>
                    <a:cubicBezTo>
                      <a:pt x="402979" y="66268"/>
                      <a:pt x="401785" y="65074"/>
                      <a:pt x="399397" y="62686"/>
                    </a:cubicBezTo>
                    <a:moveTo>
                      <a:pt x="410143" y="74626"/>
                    </a:moveTo>
                    <a:cubicBezTo>
                      <a:pt x="412531" y="73431"/>
                      <a:pt x="413725" y="71044"/>
                      <a:pt x="414919" y="69849"/>
                    </a:cubicBezTo>
                    <a:lnTo>
                      <a:pt x="414919" y="69849"/>
                    </a:lnTo>
                    <a:lnTo>
                      <a:pt x="417307" y="75819"/>
                    </a:lnTo>
                    <a:lnTo>
                      <a:pt x="426859" y="75819"/>
                    </a:lnTo>
                    <a:lnTo>
                      <a:pt x="426859" y="8955"/>
                    </a:lnTo>
                    <a:lnTo>
                      <a:pt x="413725" y="8955"/>
                    </a:lnTo>
                    <a:lnTo>
                      <a:pt x="413725" y="24477"/>
                    </a:lnTo>
                    <a:cubicBezTo>
                      <a:pt x="413725" y="26865"/>
                      <a:pt x="413725" y="28059"/>
                      <a:pt x="413725" y="30447"/>
                    </a:cubicBezTo>
                    <a:cubicBezTo>
                      <a:pt x="413725" y="31641"/>
                      <a:pt x="413725" y="34029"/>
                      <a:pt x="414919" y="34029"/>
                    </a:cubicBezTo>
                    <a:lnTo>
                      <a:pt x="414919" y="34029"/>
                    </a:lnTo>
                    <a:cubicBezTo>
                      <a:pt x="413725" y="31641"/>
                      <a:pt x="411337" y="30447"/>
                      <a:pt x="410143" y="29253"/>
                    </a:cubicBezTo>
                    <a:cubicBezTo>
                      <a:pt x="407755" y="28059"/>
                      <a:pt x="405367" y="26865"/>
                      <a:pt x="401785" y="26865"/>
                    </a:cubicBezTo>
                    <a:cubicBezTo>
                      <a:pt x="395815" y="26865"/>
                      <a:pt x="392233" y="29253"/>
                      <a:pt x="388651" y="32835"/>
                    </a:cubicBezTo>
                    <a:cubicBezTo>
                      <a:pt x="385069" y="37611"/>
                      <a:pt x="383875" y="43581"/>
                      <a:pt x="383875" y="51939"/>
                    </a:cubicBezTo>
                    <a:cubicBezTo>
                      <a:pt x="383875" y="60297"/>
                      <a:pt x="385069" y="66268"/>
                      <a:pt x="388651" y="69849"/>
                    </a:cubicBezTo>
                    <a:cubicBezTo>
                      <a:pt x="392233" y="73431"/>
                      <a:pt x="395815" y="75819"/>
                      <a:pt x="401785" y="75819"/>
                    </a:cubicBezTo>
                    <a:cubicBezTo>
                      <a:pt x="405367" y="77014"/>
                      <a:pt x="407755" y="75819"/>
                      <a:pt x="410143" y="74626"/>
                    </a:cubicBezTo>
                    <a:moveTo>
                      <a:pt x="345667" y="41194"/>
                    </a:moveTo>
                    <a:cubicBezTo>
                      <a:pt x="346860" y="38805"/>
                      <a:pt x="349248" y="37611"/>
                      <a:pt x="352830" y="37611"/>
                    </a:cubicBezTo>
                    <a:cubicBezTo>
                      <a:pt x="356413" y="37611"/>
                      <a:pt x="358800" y="38805"/>
                      <a:pt x="359994" y="41194"/>
                    </a:cubicBezTo>
                    <a:cubicBezTo>
                      <a:pt x="361189" y="43581"/>
                      <a:pt x="362383" y="47164"/>
                      <a:pt x="362383" y="51939"/>
                    </a:cubicBezTo>
                    <a:cubicBezTo>
                      <a:pt x="362383" y="56716"/>
                      <a:pt x="361189" y="60297"/>
                      <a:pt x="359994" y="62686"/>
                    </a:cubicBezTo>
                    <a:cubicBezTo>
                      <a:pt x="358800" y="65074"/>
                      <a:pt x="356413" y="66268"/>
                      <a:pt x="352830" y="66268"/>
                    </a:cubicBezTo>
                    <a:cubicBezTo>
                      <a:pt x="349248" y="66268"/>
                      <a:pt x="346860" y="65074"/>
                      <a:pt x="345667" y="62686"/>
                    </a:cubicBezTo>
                    <a:cubicBezTo>
                      <a:pt x="344472" y="60297"/>
                      <a:pt x="343278" y="56716"/>
                      <a:pt x="343278" y="51939"/>
                    </a:cubicBezTo>
                    <a:cubicBezTo>
                      <a:pt x="343278" y="47164"/>
                      <a:pt x="343278" y="43581"/>
                      <a:pt x="345667" y="41194"/>
                    </a:cubicBezTo>
                    <a:moveTo>
                      <a:pt x="373129" y="38805"/>
                    </a:moveTo>
                    <a:cubicBezTo>
                      <a:pt x="370740" y="35223"/>
                      <a:pt x="368353" y="32835"/>
                      <a:pt x="364770" y="30447"/>
                    </a:cubicBezTo>
                    <a:cubicBezTo>
                      <a:pt x="361189" y="28059"/>
                      <a:pt x="357607" y="28059"/>
                      <a:pt x="352830" y="28059"/>
                    </a:cubicBezTo>
                    <a:cubicBezTo>
                      <a:pt x="345667" y="28059"/>
                      <a:pt x="339696" y="30447"/>
                      <a:pt x="336114" y="34029"/>
                    </a:cubicBezTo>
                    <a:cubicBezTo>
                      <a:pt x="332532" y="38805"/>
                      <a:pt x="330144" y="44775"/>
                      <a:pt x="330144" y="51939"/>
                    </a:cubicBezTo>
                    <a:cubicBezTo>
                      <a:pt x="330144" y="56716"/>
                      <a:pt x="331338" y="61491"/>
                      <a:pt x="332532" y="65074"/>
                    </a:cubicBezTo>
                    <a:cubicBezTo>
                      <a:pt x="334920" y="68656"/>
                      <a:pt x="337308" y="71044"/>
                      <a:pt x="340890" y="73431"/>
                    </a:cubicBezTo>
                    <a:cubicBezTo>
                      <a:pt x="344472" y="75819"/>
                      <a:pt x="348054" y="75819"/>
                      <a:pt x="352830" y="75819"/>
                    </a:cubicBezTo>
                    <a:cubicBezTo>
                      <a:pt x="359994" y="75819"/>
                      <a:pt x="365964" y="73431"/>
                      <a:pt x="369547" y="69849"/>
                    </a:cubicBezTo>
                    <a:cubicBezTo>
                      <a:pt x="374323" y="65074"/>
                      <a:pt x="375517" y="59104"/>
                      <a:pt x="375517" y="51939"/>
                    </a:cubicBezTo>
                    <a:cubicBezTo>
                      <a:pt x="375517" y="45969"/>
                      <a:pt x="375517" y="42387"/>
                      <a:pt x="373129" y="38805"/>
                    </a:cubicBezTo>
                    <a:moveTo>
                      <a:pt x="290742" y="41194"/>
                    </a:moveTo>
                    <a:cubicBezTo>
                      <a:pt x="291936" y="38805"/>
                      <a:pt x="294324" y="37611"/>
                      <a:pt x="297906" y="37611"/>
                    </a:cubicBezTo>
                    <a:cubicBezTo>
                      <a:pt x="301488" y="37611"/>
                      <a:pt x="303876" y="38805"/>
                      <a:pt x="305070" y="41194"/>
                    </a:cubicBezTo>
                    <a:cubicBezTo>
                      <a:pt x="306264" y="43581"/>
                      <a:pt x="307458" y="47164"/>
                      <a:pt x="307458" y="51939"/>
                    </a:cubicBezTo>
                    <a:cubicBezTo>
                      <a:pt x="307458" y="56716"/>
                      <a:pt x="306264" y="60297"/>
                      <a:pt x="305070" y="62686"/>
                    </a:cubicBezTo>
                    <a:cubicBezTo>
                      <a:pt x="303876" y="65074"/>
                      <a:pt x="301488" y="66268"/>
                      <a:pt x="297906" y="66268"/>
                    </a:cubicBezTo>
                    <a:cubicBezTo>
                      <a:pt x="294324" y="66268"/>
                      <a:pt x="291936" y="65074"/>
                      <a:pt x="290742" y="62686"/>
                    </a:cubicBezTo>
                    <a:cubicBezTo>
                      <a:pt x="289548" y="60297"/>
                      <a:pt x="288354" y="56716"/>
                      <a:pt x="288354" y="51939"/>
                    </a:cubicBezTo>
                    <a:cubicBezTo>
                      <a:pt x="288354" y="47164"/>
                      <a:pt x="289548" y="43581"/>
                      <a:pt x="290742" y="41194"/>
                    </a:cubicBezTo>
                    <a:moveTo>
                      <a:pt x="318204" y="38805"/>
                    </a:moveTo>
                    <a:cubicBezTo>
                      <a:pt x="315816" y="35223"/>
                      <a:pt x="313428" y="32835"/>
                      <a:pt x="309846" y="30447"/>
                    </a:cubicBezTo>
                    <a:cubicBezTo>
                      <a:pt x="306264" y="28059"/>
                      <a:pt x="302682" y="28059"/>
                      <a:pt x="297906" y="28059"/>
                    </a:cubicBezTo>
                    <a:cubicBezTo>
                      <a:pt x="290742" y="28059"/>
                      <a:pt x="284772" y="30447"/>
                      <a:pt x="281190" y="34029"/>
                    </a:cubicBezTo>
                    <a:cubicBezTo>
                      <a:pt x="277608" y="38805"/>
                      <a:pt x="275220" y="44775"/>
                      <a:pt x="275220" y="51939"/>
                    </a:cubicBezTo>
                    <a:cubicBezTo>
                      <a:pt x="275220" y="56716"/>
                      <a:pt x="276414" y="61491"/>
                      <a:pt x="278802" y="65074"/>
                    </a:cubicBezTo>
                    <a:cubicBezTo>
                      <a:pt x="281190" y="68656"/>
                      <a:pt x="283578" y="71044"/>
                      <a:pt x="287160" y="73431"/>
                    </a:cubicBezTo>
                    <a:cubicBezTo>
                      <a:pt x="290742" y="75819"/>
                      <a:pt x="294324" y="75819"/>
                      <a:pt x="299100" y="75819"/>
                    </a:cubicBezTo>
                    <a:cubicBezTo>
                      <a:pt x="306264" y="75819"/>
                      <a:pt x="312234" y="73431"/>
                      <a:pt x="315816" y="69849"/>
                    </a:cubicBezTo>
                    <a:cubicBezTo>
                      <a:pt x="320592" y="65074"/>
                      <a:pt x="321786" y="59104"/>
                      <a:pt x="321786" y="51939"/>
                    </a:cubicBezTo>
                    <a:cubicBezTo>
                      <a:pt x="321786" y="45969"/>
                      <a:pt x="320592" y="42387"/>
                      <a:pt x="318204" y="38805"/>
                    </a:cubicBezTo>
                    <a:moveTo>
                      <a:pt x="264474" y="8955"/>
                    </a:moveTo>
                    <a:lnTo>
                      <a:pt x="251339" y="8955"/>
                    </a:lnTo>
                    <a:lnTo>
                      <a:pt x="251339" y="75819"/>
                    </a:lnTo>
                    <a:lnTo>
                      <a:pt x="264474" y="75819"/>
                    </a:lnTo>
                    <a:lnTo>
                      <a:pt x="264474" y="8955"/>
                    </a:lnTo>
                    <a:close/>
                    <a:moveTo>
                      <a:pt x="225071" y="41194"/>
                    </a:moveTo>
                    <a:cubicBezTo>
                      <a:pt x="226265" y="43581"/>
                      <a:pt x="227459" y="47164"/>
                      <a:pt x="227459" y="51939"/>
                    </a:cubicBezTo>
                    <a:cubicBezTo>
                      <a:pt x="227459" y="56716"/>
                      <a:pt x="226265" y="60297"/>
                      <a:pt x="225071" y="62686"/>
                    </a:cubicBezTo>
                    <a:cubicBezTo>
                      <a:pt x="223877" y="65074"/>
                      <a:pt x="221489" y="66268"/>
                      <a:pt x="219101" y="66268"/>
                    </a:cubicBezTo>
                    <a:cubicBezTo>
                      <a:pt x="215519" y="66268"/>
                      <a:pt x="213131" y="65074"/>
                      <a:pt x="211937" y="62686"/>
                    </a:cubicBezTo>
                    <a:cubicBezTo>
                      <a:pt x="210743" y="60297"/>
                      <a:pt x="209549" y="56716"/>
                      <a:pt x="209549" y="51939"/>
                    </a:cubicBezTo>
                    <a:lnTo>
                      <a:pt x="209549" y="50746"/>
                    </a:lnTo>
                    <a:cubicBezTo>
                      <a:pt x="209549" y="45969"/>
                      <a:pt x="210743" y="43581"/>
                      <a:pt x="211937" y="41194"/>
                    </a:cubicBezTo>
                    <a:cubicBezTo>
                      <a:pt x="213131" y="38805"/>
                      <a:pt x="215519" y="37611"/>
                      <a:pt x="219101" y="37611"/>
                    </a:cubicBezTo>
                    <a:cubicBezTo>
                      <a:pt x="221489" y="37611"/>
                      <a:pt x="222683" y="38805"/>
                      <a:pt x="225071" y="41194"/>
                    </a:cubicBezTo>
                    <a:moveTo>
                      <a:pt x="195221" y="8955"/>
                    </a:moveTo>
                    <a:lnTo>
                      <a:pt x="195221" y="75819"/>
                    </a:lnTo>
                    <a:lnTo>
                      <a:pt x="204773" y="75819"/>
                    </a:lnTo>
                    <a:lnTo>
                      <a:pt x="207161" y="71044"/>
                    </a:lnTo>
                    <a:lnTo>
                      <a:pt x="208355" y="71044"/>
                    </a:lnTo>
                    <a:cubicBezTo>
                      <a:pt x="209549" y="72238"/>
                      <a:pt x="210743" y="74626"/>
                      <a:pt x="213131" y="75819"/>
                    </a:cubicBezTo>
                    <a:cubicBezTo>
                      <a:pt x="215519" y="77014"/>
                      <a:pt x="217907" y="78208"/>
                      <a:pt x="221489" y="78208"/>
                    </a:cubicBezTo>
                    <a:cubicBezTo>
                      <a:pt x="227459" y="78208"/>
                      <a:pt x="231041" y="75819"/>
                      <a:pt x="234623" y="72238"/>
                    </a:cubicBezTo>
                    <a:cubicBezTo>
                      <a:pt x="238205" y="67461"/>
                      <a:pt x="239399" y="61491"/>
                      <a:pt x="239399" y="53134"/>
                    </a:cubicBezTo>
                    <a:cubicBezTo>
                      <a:pt x="239399" y="44775"/>
                      <a:pt x="238205" y="38805"/>
                      <a:pt x="234623" y="35223"/>
                    </a:cubicBezTo>
                    <a:cubicBezTo>
                      <a:pt x="231041" y="30447"/>
                      <a:pt x="227459" y="29253"/>
                      <a:pt x="221489" y="29253"/>
                    </a:cubicBezTo>
                    <a:cubicBezTo>
                      <a:pt x="217907" y="29253"/>
                      <a:pt x="215519" y="30447"/>
                      <a:pt x="213131" y="31641"/>
                    </a:cubicBezTo>
                    <a:cubicBezTo>
                      <a:pt x="210743" y="32835"/>
                      <a:pt x="209549" y="35223"/>
                      <a:pt x="208355" y="36417"/>
                    </a:cubicBezTo>
                    <a:lnTo>
                      <a:pt x="208355" y="36417"/>
                    </a:lnTo>
                    <a:cubicBezTo>
                      <a:pt x="208355" y="35223"/>
                      <a:pt x="208355" y="34029"/>
                      <a:pt x="208355" y="32835"/>
                    </a:cubicBezTo>
                    <a:cubicBezTo>
                      <a:pt x="208355" y="31641"/>
                      <a:pt x="208355" y="29253"/>
                      <a:pt x="208355" y="28059"/>
                    </a:cubicBezTo>
                    <a:lnTo>
                      <a:pt x="208355" y="12537"/>
                    </a:lnTo>
                    <a:lnTo>
                      <a:pt x="195221" y="12537"/>
                    </a:lnTo>
                    <a:close/>
                    <a:moveTo>
                      <a:pt x="130744" y="62686"/>
                    </a:moveTo>
                    <a:cubicBezTo>
                      <a:pt x="129550" y="60297"/>
                      <a:pt x="128356" y="56716"/>
                      <a:pt x="128356" y="51939"/>
                    </a:cubicBezTo>
                    <a:cubicBezTo>
                      <a:pt x="128356" y="47164"/>
                      <a:pt x="129550" y="43581"/>
                      <a:pt x="130744" y="41194"/>
                    </a:cubicBezTo>
                    <a:cubicBezTo>
                      <a:pt x="131938" y="38805"/>
                      <a:pt x="134326" y="37611"/>
                      <a:pt x="137908" y="37611"/>
                    </a:cubicBezTo>
                    <a:cubicBezTo>
                      <a:pt x="141490" y="37611"/>
                      <a:pt x="143878" y="38805"/>
                      <a:pt x="146266" y="41194"/>
                    </a:cubicBezTo>
                    <a:cubicBezTo>
                      <a:pt x="147461" y="43581"/>
                      <a:pt x="148655" y="47164"/>
                      <a:pt x="148655" y="51939"/>
                    </a:cubicBezTo>
                    <a:lnTo>
                      <a:pt x="148655" y="53134"/>
                    </a:lnTo>
                    <a:cubicBezTo>
                      <a:pt x="148655" y="57909"/>
                      <a:pt x="147461" y="60297"/>
                      <a:pt x="146266" y="62686"/>
                    </a:cubicBezTo>
                    <a:cubicBezTo>
                      <a:pt x="145072" y="65074"/>
                      <a:pt x="142685" y="66268"/>
                      <a:pt x="139102" y="66268"/>
                    </a:cubicBezTo>
                    <a:cubicBezTo>
                      <a:pt x="134326" y="66268"/>
                      <a:pt x="131938" y="65074"/>
                      <a:pt x="130744" y="62686"/>
                    </a:cubicBezTo>
                    <a:moveTo>
                      <a:pt x="141490" y="74626"/>
                    </a:moveTo>
                    <a:cubicBezTo>
                      <a:pt x="143878" y="73431"/>
                      <a:pt x="145072" y="71044"/>
                      <a:pt x="146266" y="69849"/>
                    </a:cubicBezTo>
                    <a:lnTo>
                      <a:pt x="146266" y="69849"/>
                    </a:lnTo>
                    <a:lnTo>
                      <a:pt x="148655" y="75819"/>
                    </a:lnTo>
                    <a:lnTo>
                      <a:pt x="158207" y="75819"/>
                    </a:lnTo>
                    <a:lnTo>
                      <a:pt x="158207" y="8955"/>
                    </a:lnTo>
                    <a:lnTo>
                      <a:pt x="146266" y="8955"/>
                    </a:lnTo>
                    <a:lnTo>
                      <a:pt x="146266" y="24477"/>
                    </a:lnTo>
                    <a:cubicBezTo>
                      <a:pt x="146266" y="26865"/>
                      <a:pt x="146266" y="28059"/>
                      <a:pt x="146266" y="30447"/>
                    </a:cubicBezTo>
                    <a:cubicBezTo>
                      <a:pt x="146266" y="31641"/>
                      <a:pt x="146266" y="34029"/>
                      <a:pt x="147461" y="34029"/>
                    </a:cubicBezTo>
                    <a:lnTo>
                      <a:pt x="147461" y="34029"/>
                    </a:lnTo>
                    <a:cubicBezTo>
                      <a:pt x="146266" y="31641"/>
                      <a:pt x="143878" y="30447"/>
                      <a:pt x="142685" y="29253"/>
                    </a:cubicBezTo>
                    <a:cubicBezTo>
                      <a:pt x="140296" y="28059"/>
                      <a:pt x="137908" y="26865"/>
                      <a:pt x="134326" y="26865"/>
                    </a:cubicBezTo>
                    <a:cubicBezTo>
                      <a:pt x="128356" y="26865"/>
                      <a:pt x="124774" y="29253"/>
                      <a:pt x="121192" y="32835"/>
                    </a:cubicBezTo>
                    <a:cubicBezTo>
                      <a:pt x="117610" y="37611"/>
                      <a:pt x="116416" y="43581"/>
                      <a:pt x="116416" y="51939"/>
                    </a:cubicBezTo>
                    <a:cubicBezTo>
                      <a:pt x="116416" y="60297"/>
                      <a:pt x="117610" y="66268"/>
                      <a:pt x="121192" y="69849"/>
                    </a:cubicBezTo>
                    <a:cubicBezTo>
                      <a:pt x="124774" y="73431"/>
                      <a:pt x="128356" y="75819"/>
                      <a:pt x="134326" y="75819"/>
                    </a:cubicBezTo>
                    <a:cubicBezTo>
                      <a:pt x="135520" y="77014"/>
                      <a:pt x="139102" y="75819"/>
                      <a:pt x="141490" y="74626"/>
                    </a:cubicBezTo>
                    <a:moveTo>
                      <a:pt x="92536" y="38805"/>
                    </a:moveTo>
                    <a:cubicBezTo>
                      <a:pt x="93730" y="41194"/>
                      <a:pt x="94924" y="43581"/>
                      <a:pt x="94924" y="45969"/>
                    </a:cubicBezTo>
                    <a:lnTo>
                      <a:pt x="77014" y="45969"/>
                    </a:lnTo>
                    <a:cubicBezTo>
                      <a:pt x="77014" y="42387"/>
                      <a:pt x="78208" y="39999"/>
                      <a:pt x="79402" y="38805"/>
                    </a:cubicBezTo>
                    <a:cubicBezTo>
                      <a:pt x="80596" y="37611"/>
                      <a:pt x="82984" y="36417"/>
                      <a:pt x="85372" y="36417"/>
                    </a:cubicBezTo>
                    <a:cubicBezTo>
                      <a:pt x="88954" y="36417"/>
                      <a:pt x="90148" y="37611"/>
                      <a:pt x="92536" y="38805"/>
                    </a:cubicBezTo>
                    <a:moveTo>
                      <a:pt x="73432" y="29253"/>
                    </a:moveTo>
                    <a:cubicBezTo>
                      <a:pt x="69850" y="31641"/>
                      <a:pt x="67462" y="34029"/>
                      <a:pt x="65074" y="37611"/>
                    </a:cubicBezTo>
                    <a:cubicBezTo>
                      <a:pt x="62686" y="41194"/>
                      <a:pt x="62686" y="45969"/>
                      <a:pt x="62686" y="51939"/>
                    </a:cubicBezTo>
                    <a:cubicBezTo>
                      <a:pt x="62686" y="57909"/>
                      <a:pt x="63880" y="61491"/>
                      <a:pt x="66268" y="66268"/>
                    </a:cubicBezTo>
                    <a:cubicBezTo>
                      <a:pt x="68656" y="69849"/>
                      <a:pt x="71044" y="72238"/>
                      <a:pt x="74626" y="74626"/>
                    </a:cubicBezTo>
                    <a:cubicBezTo>
                      <a:pt x="78208" y="77014"/>
                      <a:pt x="82984" y="77014"/>
                      <a:pt x="87760" y="77014"/>
                    </a:cubicBezTo>
                    <a:cubicBezTo>
                      <a:pt x="91342" y="77014"/>
                      <a:pt x="94924" y="77014"/>
                      <a:pt x="97312" y="75819"/>
                    </a:cubicBezTo>
                    <a:cubicBezTo>
                      <a:pt x="99700" y="75819"/>
                      <a:pt x="102088" y="74626"/>
                      <a:pt x="104476" y="73431"/>
                    </a:cubicBezTo>
                    <a:lnTo>
                      <a:pt x="104476" y="63879"/>
                    </a:lnTo>
                    <a:cubicBezTo>
                      <a:pt x="102088" y="65074"/>
                      <a:pt x="99700" y="66268"/>
                      <a:pt x="96118" y="66268"/>
                    </a:cubicBezTo>
                    <a:cubicBezTo>
                      <a:pt x="93730" y="67461"/>
                      <a:pt x="91342" y="67461"/>
                      <a:pt x="87760" y="67461"/>
                    </a:cubicBezTo>
                    <a:cubicBezTo>
                      <a:pt x="84178" y="67461"/>
                      <a:pt x="81790" y="66268"/>
                      <a:pt x="79402" y="63879"/>
                    </a:cubicBezTo>
                    <a:cubicBezTo>
                      <a:pt x="77014" y="61491"/>
                      <a:pt x="75820" y="59104"/>
                      <a:pt x="75820" y="55521"/>
                    </a:cubicBezTo>
                    <a:lnTo>
                      <a:pt x="106864" y="55521"/>
                    </a:lnTo>
                    <a:lnTo>
                      <a:pt x="106864" y="49551"/>
                    </a:lnTo>
                    <a:cubicBezTo>
                      <a:pt x="106864" y="42387"/>
                      <a:pt x="104476" y="37611"/>
                      <a:pt x="100894" y="34029"/>
                    </a:cubicBezTo>
                    <a:cubicBezTo>
                      <a:pt x="97312" y="30447"/>
                      <a:pt x="91342" y="28059"/>
                      <a:pt x="85372" y="28059"/>
                    </a:cubicBezTo>
                    <a:cubicBezTo>
                      <a:pt x="80596" y="26865"/>
                      <a:pt x="77014" y="28059"/>
                      <a:pt x="73432" y="29253"/>
                    </a:cubicBezTo>
                    <a:moveTo>
                      <a:pt x="35223" y="25671"/>
                    </a:moveTo>
                    <a:cubicBezTo>
                      <a:pt x="37611" y="26865"/>
                      <a:pt x="38805" y="29253"/>
                      <a:pt x="38805" y="31641"/>
                    </a:cubicBezTo>
                    <a:cubicBezTo>
                      <a:pt x="38805" y="34029"/>
                      <a:pt x="37611" y="36417"/>
                      <a:pt x="36417" y="37611"/>
                    </a:cubicBezTo>
                    <a:cubicBezTo>
                      <a:pt x="34029" y="38805"/>
                      <a:pt x="31641" y="39999"/>
                      <a:pt x="26865" y="39999"/>
                    </a:cubicBezTo>
                    <a:lnTo>
                      <a:pt x="22089" y="39999"/>
                    </a:lnTo>
                    <a:lnTo>
                      <a:pt x="22089" y="23283"/>
                    </a:lnTo>
                    <a:lnTo>
                      <a:pt x="25671" y="23283"/>
                    </a:lnTo>
                    <a:cubicBezTo>
                      <a:pt x="30447" y="24477"/>
                      <a:pt x="32835" y="24477"/>
                      <a:pt x="35223" y="25671"/>
                    </a:cubicBezTo>
                    <a:moveTo>
                      <a:pt x="8955" y="12537"/>
                    </a:moveTo>
                    <a:lnTo>
                      <a:pt x="8955" y="74626"/>
                    </a:lnTo>
                    <a:lnTo>
                      <a:pt x="22089" y="74626"/>
                    </a:lnTo>
                    <a:lnTo>
                      <a:pt x="22089" y="50746"/>
                    </a:lnTo>
                    <a:lnTo>
                      <a:pt x="29253" y="50746"/>
                    </a:lnTo>
                    <a:lnTo>
                      <a:pt x="44775" y="74626"/>
                    </a:lnTo>
                    <a:lnTo>
                      <a:pt x="59104" y="74626"/>
                    </a:lnTo>
                    <a:lnTo>
                      <a:pt x="41194" y="47164"/>
                    </a:lnTo>
                    <a:cubicBezTo>
                      <a:pt x="43581" y="45969"/>
                      <a:pt x="44775" y="44775"/>
                      <a:pt x="47164" y="43581"/>
                    </a:cubicBezTo>
                    <a:cubicBezTo>
                      <a:pt x="48357" y="42387"/>
                      <a:pt x="50745" y="39999"/>
                      <a:pt x="51940" y="37611"/>
                    </a:cubicBezTo>
                    <a:cubicBezTo>
                      <a:pt x="53134" y="35223"/>
                      <a:pt x="53134" y="32835"/>
                      <a:pt x="53134" y="30447"/>
                    </a:cubicBezTo>
                    <a:cubicBezTo>
                      <a:pt x="53134" y="24477"/>
                      <a:pt x="50745" y="19701"/>
                      <a:pt x="47164" y="16119"/>
                    </a:cubicBezTo>
                    <a:cubicBezTo>
                      <a:pt x="43581" y="12537"/>
                      <a:pt x="36417" y="11343"/>
                      <a:pt x="28059" y="11343"/>
                    </a:cubicBezTo>
                    <a:lnTo>
                      <a:pt x="8955" y="11343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B747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626">
                <a:extLst>
                  <a:ext uri="{FF2B5EF4-FFF2-40B4-BE49-F238E27FC236}">
                    <a16:creationId xmlns:a16="http://schemas.microsoft.com/office/drawing/2014/main" xmlns="" id="{45CADE88-92B8-4840-B4E4-79F0BB1BF283}"/>
                  </a:ext>
                </a:extLst>
              </p:cNvPr>
              <p:cNvSpPr/>
              <p:nvPr/>
            </p:nvSpPr>
            <p:spPr>
              <a:xfrm>
                <a:off x="6915096" y="4749543"/>
                <a:ext cx="504833" cy="82182"/>
              </a:xfrm>
              <a:custGeom>
                <a:avLst/>
                <a:gdLst>
                  <a:gd name="connsiteX0" fmla="*/ 479396 w 513424"/>
                  <a:gd name="connsiteY0" fmla="*/ 29253 h 83580"/>
                  <a:gd name="connsiteX1" fmla="*/ 473426 w 513424"/>
                  <a:gd name="connsiteY1" fmla="*/ 34030 h 83580"/>
                  <a:gd name="connsiteX2" fmla="*/ 472231 w 513424"/>
                  <a:gd name="connsiteY2" fmla="*/ 34030 h 83580"/>
                  <a:gd name="connsiteX3" fmla="*/ 471038 w 513424"/>
                  <a:gd name="connsiteY3" fmla="*/ 28060 h 83580"/>
                  <a:gd name="connsiteX4" fmla="*/ 461485 w 513424"/>
                  <a:gd name="connsiteY4" fmla="*/ 28060 h 83580"/>
                  <a:gd name="connsiteX5" fmla="*/ 461485 w 513424"/>
                  <a:gd name="connsiteY5" fmla="*/ 75820 h 83580"/>
                  <a:gd name="connsiteX6" fmla="*/ 474620 w 513424"/>
                  <a:gd name="connsiteY6" fmla="*/ 75820 h 83580"/>
                  <a:gd name="connsiteX7" fmla="*/ 474620 w 513424"/>
                  <a:gd name="connsiteY7" fmla="*/ 53134 h 83580"/>
                  <a:gd name="connsiteX8" fmla="*/ 477008 w 513424"/>
                  <a:gd name="connsiteY8" fmla="*/ 41194 h 83580"/>
                  <a:gd name="connsiteX9" fmla="*/ 485366 w 513424"/>
                  <a:gd name="connsiteY9" fmla="*/ 37612 h 83580"/>
                  <a:gd name="connsiteX10" fmla="*/ 491336 w 513424"/>
                  <a:gd name="connsiteY10" fmla="*/ 40000 h 83580"/>
                  <a:gd name="connsiteX11" fmla="*/ 493724 w 513424"/>
                  <a:gd name="connsiteY11" fmla="*/ 48357 h 83580"/>
                  <a:gd name="connsiteX12" fmla="*/ 493724 w 513424"/>
                  <a:gd name="connsiteY12" fmla="*/ 75820 h 83580"/>
                  <a:gd name="connsiteX13" fmla="*/ 506858 w 513424"/>
                  <a:gd name="connsiteY13" fmla="*/ 75820 h 83580"/>
                  <a:gd name="connsiteX14" fmla="*/ 506858 w 513424"/>
                  <a:gd name="connsiteY14" fmla="*/ 44775 h 83580"/>
                  <a:gd name="connsiteX15" fmla="*/ 502082 w 513424"/>
                  <a:gd name="connsiteY15" fmla="*/ 31642 h 83580"/>
                  <a:gd name="connsiteX16" fmla="*/ 490142 w 513424"/>
                  <a:gd name="connsiteY16" fmla="*/ 28060 h 83580"/>
                  <a:gd name="connsiteX17" fmla="*/ 479396 w 513424"/>
                  <a:gd name="connsiteY17" fmla="*/ 29253 h 83580"/>
                  <a:gd name="connsiteX18" fmla="*/ 419695 w 513424"/>
                  <a:gd name="connsiteY18" fmla="*/ 41194 h 83580"/>
                  <a:gd name="connsiteX19" fmla="*/ 426859 w 513424"/>
                  <a:gd name="connsiteY19" fmla="*/ 37612 h 83580"/>
                  <a:gd name="connsiteX20" fmla="*/ 434023 w 513424"/>
                  <a:gd name="connsiteY20" fmla="*/ 41194 h 83580"/>
                  <a:gd name="connsiteX21" fmla="*/ 436411 w 513424"/>
                  <a:gd name="connsiteY21" fmla="*/ 51940 h 83580"/>
                  <a:gd name="connsiteX22" fmla="*/ 434023 w 513424"/>
                  <a:gd name="connsiteY22" fmla="*/ 62686 h 83580"/>
                  <a:gd name="connsiteX23" fmla="*/ 426859 w 513424"/>
                  <a:gd name="connsiteY23" fmla="*/ 66268 h 83580"/>
                  <a:gd name="connsiteX24" fmla="*/ 419695 w 513424"/>
                  <a:gd name="connsiteY24" fmla="*/ 62686 h 83580"/>
                  <a:gd name="connsiteX25" fmla="*/ 417307 w 513424"/>
                  <a:gd name="connsiteY25" fmla="*/ 51940 h 83580"/>
                  <a:gd name="connsiteX26" fmla="*/ 419695 w 513424"/>
                  <a:gd name="connsiteY26" fmla="*/ 41194 h 83580"/>
                  <a:gd name="connsiteX27" fmla="*/ 447158 w 513424"/>
                  <a:gd name="connsiteY27" fmla="*/ 38805 h 83580"/>
                  <a:gd name="connsiteX28" fmla="*/ 438799 w 513424"/>
                  <a:gd name="connsiteY28" fmla="*/ 30447 h 83580"/>
                  <a:gd name="connsiteX29" fmla="*/ 426859 w 513424"/>
                  <a:gd name="connsiteY29" fmla="*/ 28060 h 83580"/>
                  <a:gd name="connsiteX30" fmla="*/ 410143 w 513424"/>
                  <a:gd name="connsiteY30" fmla="*/ 34030 h 83580"/>
                  <a:gd name="connsiteX31" fmla="*/ 404173 w 513424"/>
                  <a:gd name="connsiteY31" fmla="*/ 51940 h 83580"/>
                  <a:gd name="connsiteX32" fmla="*/ 407755 w 513424"/>
                  <a:gd name="connsiteY32" fmla="*/ 65074 h 83580"/>
                  <a:gd name="connsiteX33" fmla="*/ 416113 w 513424"/>
                  <a:gd name="connsiteY33" fmla="*/ 73432 h 83580"/>
                  <a:gd name="connsiteX34" fmla="*/ 428053 w 513424"/>
                  <a:gd name="connsiteY34" fmla="*/ 75820 h 83580"/>
                  <a:gd name="connsiteX35" fmla="*/ 444769 w 513424"/>
                  <a:gd name="connsiteY35" fmla="*/ 69850 h 83580"/>
                  <a:gd name="connsiteX36" fmla="*/ 450739 w 513424"/>
                  <a:gd name="connsiteY36" fmla="*/ 51940 h 83580"/>
                  <a:gd name="connsiteX37" fmla="*/ 447158 w 513424"/>
                  <a:gd name="connsiteY37" fmla="*/ 38805 h 83580"/>
                  <a:gd name="connsiteX38" fmla="*/ 380293 w 513424"/>
                  <a:gd name="connsiteY38" fmla="*/ 75820 h 83580"/>
                  <a:gd name="connsiteX39" fmla="*/ 393427 w 513424"/>
                  <a:gd name="connsiteY39" fmla="*/ 75820 h 83580"/>
                  <a:gd name="connsiteX40" fmla="*/ 393427 w 513424"/>
                  <a:gd name="connsiteY40" fmla="*/ 28060 h 83580"/>
                  <a:gd name="connsiteX41" fmla="*/ 380293 w 513424"/>
                  <a:gd name="connsiteY41" fmla="*/ 28060 h 83580"/>
                  <a:gd name="connsiteX42" fmla="*/ 380293 w 513424"/>
                  <a:gd name="connsiteY42" fmla="*/ 75820 h 83580"/>
                  <a:gd name="connsiteX43" fmla="*/ 381487 w 513424"/>
                  <a:gd name="connsiteY43" fmla="*/ 11343 h 83580"/>
                  <a:gd name="connsiteX44" fmla="*/ 379099 w 513424"/>
                  <a:gd name="connsiteY44" fmla="*/ 16120 h 83580"/>
                  <a:gd name="connsiteX45" fmla="*/ 381487 w 513424"/>
                  <a:gd name="connsiteY45" fmla="*/ 20895 h 83580"/>
                  <a:gd name="connsiteX46" fmla="*/ 386263 w 513424"/>
                  <a:gd name="connsiteY46" fmla="*/ 22090 h 83580"/>
                  <a:gd name="connsiteX47" fmla="*/ 391039 w 513424"/>
                  <a:gd name="connsiteY47" fmla="*/ 20895 h 83580"/>
                  <a:gd name="connsiteX48" fmla="*/ 393427 w 513424"/>
                  <a:gd name="connsiteY48" fmla="*/ 16120 h 83580"/>
                  <a:gd name="connsiteX49" fmla="*/ 391039 w 513424"/>
                  <a:gd name="connsiteY49" fmla="*/ 11343 h 83580"/>
                  <a:gd name="connsiteX50" fmla="*/ 386263 w 513424"/>
                  <a:gd name="connsiteY50" fmla="*/ 10150 h 83580"/>
                  <a:gd name="connsiteX51" fmla="*/ 381487 w 513424"/>
                  <a:gd name="connsiteY51" fmla="*/ 11343 h 83580"/>
                  <a:gd name="connsiteX52" fmla="*/ 357607 w 513424"/>
                  <a:gd name="connsiteY52" fmla="*/ 65074 h 83580"/>
                  <a:gd name="connsiteX53" fmla="*/ 356413 w 513424"/>
                  <a:gd name="connsiteY53" fmla="*/ 61492 h 83580"/>
                  <a:gd name="connsiteX54" fmla="*/ 356413 w 513424"/>
                  <a:gd name="connsiteY54" fmla="*/ 38805 h 83580"/>
                  <a:gd name="connsiteX55" fmla="*/ 369547 w 513424"/>
                  <a:gd name="connsiteY55" fmla="*/ 38805 h 83580"/>
                  <a:gd name="connsiteX56" fmla="*/ 369547 w 513424"/>
                  <a:gd name="connsiteY56" fmla="*/ 29253 h 83580"/>
                  <a:gd name="connsiteX57" fmla="*/ 356413 w 513424"/>
                  <a:gd name="connsiteY57" fmla="*/ 29253 h 83580"/>
                  <a:gd name="connsiteX58" fmla="*/ 356413 w 513424"/>
                  <a:gd name="connsiteY58" fmla="*/ 18507 h 83580"/>
                  <a:gd name="connsiteX59" fmla="*/ 348054 w 513424"/>
                  <a:gd name="connsiteY59" fmla="*/ 18507 h 83580"/>
                  <a:gd name="connsiteX60" fmla="*/ 344472 w 513424"/>
                  <a:gd name="connsiteY60" fmla="*/ 28060 h 83580"/>
                  <a:gd name="connsiteX61" fmla="*/ 337308 w 513424"/>
                  <a:gd name="connsiteY61" fmla="*/ 32835 h 83580"/>
                  <a:gd name="connsiteX62" fmla="*/ 337308 w 513424"/>
                  <a:gd name="connsiteY62" fmla="*/ 38805 h 83580"/>
                  <a:gd name="connsiteX63" fmla="*/ 343278 w 513424"/>
                  <a:gd name="connsiteY63" fmla="*/ 38805 h 83580"/>
                  <a:gd name="connsiteX64" fmla="*/ 343278 w 513424"/>
                  <a:gd name="connsiteY64" fmla="*/ 61492 h 83580"/>
                  <a:gd name="connsiteX65" fmla="*/ 345667 w 513424"/>
                  <a:gd name="connsiteY65" fmla="*/ 71044 h 83580"/>
                  <a:gd name="connsiteX66" fmla="*/ 350442 w 513424"/>
                  <a:gd name="connsiteY66" fmla="*/ 75820 h 83580"/>
                  <a:gd name="connsiteX67" fmla="*/ 357607 w 513424"/>
                  <a:gd name="connsiteY67" fmla="*/ 77014 h 83580"/>
                  <a:gd name="connsiteX68" fmla="*/ 364770 w 513424"/>
                  <a:gd name="connsiteY68" fmla="*/ 75820 h 83580"/>
                  <a:gd name="connsiteX69" fmla="*/ 369547 w 513424"/>
                  <a:gd name="connsiteY69" fmla="*/ 74626 h 83580"/>
                  <a:gd name="connsiteX70" fmla="*/ 369547 w 513424"/>
                  <a:gd name="connsiteY70" fmla="*/ 65074 h 83580"/>
                  <a:gd name="connsiteX71" fmla="*/ 365964 w 513424"/>
                  <a:gd name="connsiteY71" fmla="*/ 66268 h 83580"/>
                  <a:gd name="connsiteX72" fmla="*/ 361189 w 513424"/>
                  <a:gd name="connsiteY72" fmla="*/ 66268 h 83580"/>
                  <a:gd name="connsiteX73" fmla="*/ 357607 w 513424"/>
                  <a:gd name="connsiteY73" fmla="*/ 65074 h 83580"/>
                  <a:gd name="connsiteX74" fmla="*/ 324174 w 513424"/>
                  <a:gd name="connsiteY74" fmla="*/ 75820 h 83580"/>
                  <a:gd name="connsiteX75" fmla="*/ 330144 w 513424"/>
                  <a:gd name="connsiteY75" fmla="*/ 73432 h 83580"/>
                  <a:gd name="connsiteX76" fmla="*/ 330144 w 513424"/>
                  <a:gd name="connsiteY76" fmla="*/ 62686 h 83580"/>
                  <a:gd name="connsiteX77" fmla="*/ 324174 w 513424"/>
                  <a:gd name="connsiteY77" fmla="*/ 66268 h 83580"/>
                  <a:gd name="connsiteX78" fmla="*/ 317010 w 513424"/>
                  <a:gd name="connsiteY78" fmla="*/ 67462 h 83580"/>
                  <a:gd name="connsiteX79" fmla="*/ 309846 w 513424"/>
                  <a:gd name="connsiteY79" fmla="*/ 63880 h 83580"/>
                  <a:gd name="connsiteX80" fmla="*/ 307458 w 513424"/>
                  <a:gd name="connsiteY80" fmla="*/ 53134 h 83580"/>
                  <a:gd name="connsiteX81" fmla="*/ 318204 w 513424"/>
                  <a:gd name="connsiteY81" fmla="*/ 38805 h 83580"/>
                  <a:gd name="connsiteX82" fmla="*/ 322980 w 513424"/>
                  <a:gd name="connsiteY82" fmla="*/ 40000 h 83580"/>
                  <a:gd name="connsiteX83" fmla="*/ 328950 w 513424"/>
                  <a:gd name="connsiteY83" fmla="*/ 42387 h 83580"/>
                  <a:gd name="connsiteX84" fmla="*/ 332532 w 513424"/>
                  <a:gd name="connsiteY84" fmla="*/ 32835 h 83580"/>
                  <a:gd name="connsiteX85" fmla="*/ 326562 w 513424"/>
                  <a:gd name="connsiteY85" fmla="*/ 30447 h 83580"/>
                  <a:gd name="connsiteX86" fmla="*/ 318204 w 513424"/>
                  <a:gd name="connsiteY86" fmla="*/ 29253 h 83580"/>
                  <a:gd name="connsiteX87" fmla="*/ 306264 w 513424"/>
                  <a:gd name="connsiteY87" fmla="*/ 31642 h 83580"/>
                  <a:gd name="connsiteX88" fmla="*/ 297906 w 513424"/>
                  <a:gd name="connsiteY88" fmla="*/ 40000 h 83580"/>
                  <a:gd name="connsiteX89" fmla="*/ 294324 w 513424"/>
                  <a:gd name="connsiteY89" fmla="*/ 54327 h 83580"/>
                  <a:gd name="connsiteX90" fmla="*/ 300294 w 513424"/>
                  <a:gd name="connsiteY90" fmla="*/ 73432 h 83580"/>
                  <a:gd name="connsiteX91" fmla="*/ 317010 w 513424"/>
                  <a:gd name="connsiteY91" fmla="*/ 79402 h 83580"/>
                  <a:gd name="connsiteX92" fmla="*/ 324174 w 513424"/>
                  <a:gd name="connsiteY92" fmla="*/ 75820 h 83580"/>
                  <a:gd name="connsiteX93" fmla="*/ 270444 w 513424"/>
                  <a:gd name="connsiteY93" fmla="*/ 28060 h 83580"/>
                  <a:gd name="connsiteX94" fmla="*/ 270444 w 513424"/>
                  <a:gd name="connsiteY94" fmla="*/ 50746 h 83580"/>
                  <a:gd name="connsiteX95" fmla="*/ 268056 w 513424"/>
                  <a:gd name="connsiteY95" fmla="*/ 62686 h 83580"/>
                  <a:gd name="connsiteX96" fmla="*/ 259698 w 513424"/>
                  <a:gd name="connsiteY96" fmla="*/ 66268 h 83580"/>
                  <a:gd name="connsiteX97" fmla="*/ 253727 w 513424"/>
                  <a:gd name="connsiteY97" fmla="*/ 63880 h 83580"/>
                  <a:gd name="connsiteX98" fmla="*/ 251339 w 513424"/>
                  <a:gd name="connsiteY98" fmla="*/ 56716 h 83580"/>
                  <a:gd name="connsiteX99" fmla="*/ 251339 w 513424"/>
                  <a:gd name="connsiteY99" fmla="*/ 29253 h 83580"/>
                  <a:gd name="connsiteX100" fmla="*/ 238205 w 513424"/>
                  <a:gd name="connsiteY100" fmla="*/ 29253 h 83580"/>
                  <a:gd name="connsiteX101" fmla="*/ 238205 w 513424"/>
                  <a:gd name="connsiteY101" fmla="*/ 60297 h 83580"/>
                  <a:gd name="connsiteX102" fmla="*/ 242981 w 513424"/>
                  <a:gd name="connsiteY102" fmla="*/ 73432 h 83580"/>
                  <a:gd name="connsiteX103" fmla="*/ 254922 w 513424"/>
                  <a:gd name="connsiteY103" fmla="*/ 77014 h 83580"/>
                  <a:gd name="connsiteX104" fmla="*/ 263279 w 513424"/>
                  <a:gd name="connsiteY104" fmla="*/ 75820 h 83580"/>
                  <a:gd name="connsiteX105" fmla="*/ 269249 w 513424"/>
                  <a:gd name="connsiteY105" fmla="*/ 71044 h 83580"/>
                  <a:gd name="connsiteX106" fmla="*/ 270444 w 513424"/>
                  <a:gd name="connsiteY106" fmla="*/ 71044 h 83580"/>
                  <a:gd name="connsiteX107" fmla="*/ 271638 w 513424"/>
                  <a:gd name="connsiteY107" fmla="*/ 77014 h 83580"/>
                  <a:gd name="connsiteX108" fmla="*/ 281190 w 513424"/>
                  <a:gd name="connsiteY108" fmla="*/ 77014 h 83580"/>
                  <a:gd name="connsiteX109" fmla="*/ 281190 w 513424"/>
                  <a:gd name="connsiteY109" fmla="*/ 29253 h 83580"/>
                  <a:gd name="connsiteX110" fmla="*/ 270444 w 513424"/>
                  <a:gd name="connsiteY110" fmla="*/ 29253 h 83580"/>
                  <a:gd name="connsiteX111" fmla="*/ 217907 w 513424"/>
                  <a:gd name="connsiteY111" fmla="*/ 30447 h 83580"/>
                  <a:gd name="connsiteX112" fmla="*/ 211937 w 513424"/>
                  <a:gd name="connsiteY112" fmla="*/ 36417 h 83580"/>
                  <a:gd name="connsiteX113" fmla="*/ 210743 w 513424"/>
                  <a:gd name="connsiteY113" fmla="*/ 36417 h 83580"/>
                  <a:gd name="connsiteX114" fmla="*/ 208355 w 513424"/>
                  <a:gd name="connsiteY114" fmla="*/ 28060 h 83580"/>
                  <a:gd name="connsiteX115" fmla="*/ 198803 w 513424"/>
                  <a:gd name="connsiteY115" fmla="*/ 28060 h 83580"/>
                  <a:gd name="connsiteX116" fmla="*/ 198803 w 513424"/>
                  <a:gd name="connsiteY116" fmla="*/ 75820 h 83580"/>
                  <a:gd name="connsiteX117" fmla="*/ 211937 w 513424"/>
                  <a:gd name="connsiteY117" fmla="*/ 75820 h 83580"/>
                  <a:gd name="connsiteX118" fmla="*/ 211937 w 513424"/>
                  <a:gd name="connsiteY118" fmla="*/ 51940 h 83580"/>
                  <a:gd name="connsiteX119" fmla="*/ 214325 w 513424"/>
                  <a:gd name="connsiteY119" fmla="*/ 44775 h 83580"/>
                  <a:gd name="connsiteX120" fmla="*/ 219101 w 513424"/>
                  <a:gd name="connsiteY120" fmla="*/ 41194 h 83580"/>
                  <a:gd name="connsiteX121" fmla="*/ 225071 w 513424"/>
                  <a:gd name="connsiteY121" fmla="*/ 40000 h 83580"/>
                  <a:gd name="connsiteX122" fmla="*/ 227459 w 513424"/>
                  <a:gd name="connsiteY122" fmla="*/ 40000 h 83580"/>
                  <a:gd name="connsiteX123" fmla="*/ 229847 w 513424"/>
                  <a:gd name="connsiteY123" fmla="*/ 40000 h 83580"/>
                  <a:gd name="connsiteX124" fmla="*/ 231041 w 513424"/>
                  <a:gd name="connsiteY124" fmla="*/ 28060 h 83580"/>
                  <a:gd name="connsiteX125" fmla="*/ 228653 w 513424"/>
                  <a:gd name="connsiteY125" fmla="*/ 28060 h 83580"/>
                  <a:gd name="connsiteX126" fmla="*/ 226265 w 513424"/>
                  <a:gd name="connsiteY126" fmla="*/ 28060 h 83580"/>
                  <a:gd name="connsiteX127" fmla="*/ 217907 w 513424"/>
                  <a:gd name="connsiteY127" fmla="*/ 30447 h 83580"/>
                  <a:gd name="connsiteX128" fmla="*/ 177311 w 513424"/>
                  <a:gd name="connsiteY128" fmla="*/ 65074 h 83580"/>
                  <a:gd name="connsiteX129" fmla="*/ 176117 w 513424"/>
                  <a:gd name="connsiteY129" fmla="*/ 61492 h 83580"/>
                  <a:gd name="connsiteX130" fmla="*/ 176117 w 513424"/>
                  <a:gd name="connsiteY130" fmla="*/ 38805 h 83580"/>
                  <a:gd name="connsiteX131" fmla="*/ 189251 w 513424"/>
                  <a:gd name="connsiteY131" fmla="*/ 38805 h 83580"/>
                  <a:gd name="connsiteX132" fmla="*/ 189251 w 513424"/>
                  <a:gd name="connsiteY132" fmla="*/ 29253 h 83580"/>
                  <a:gd name="connsiteX133" fmla="*/ 176117 w 513424"/>
                  <a:gd name="connsiteY133" fmla="*/ 29253 h 83580"/>
                  <a:gd name="connsiteX134" fmla="*/ 176117 w 513424"/>
                  <a:gd name="connsiteY134" fmla="*/ 18507 h 83580"/>
                  <a:gd name="connsiteX135" fmla="*/ 167758 w 513424"/>
                  <a:gd name="connsiteY135" fmla="*/ 18507 h 83580"/>
                  <a:gd name="connsiteX136" fmla="*/ 164177 w 513424"/>
                  <a:gd name="connsiteY136" fmla="*/ 28060 h 83580"/>
                  <a:gd name="connsiteX137" fmla="*/ 157012 w 513424"/>
                  <a:gd name="connsiteY137" fmla="*/ 32835 h 83580"/>
                  <a:gd name="connsiteX138" fmla="*/ 157012 w 513424"/>
                  <a:gd name="connsiteY138" fmla="*/ 38805 h 83580"/>
                  <a:gd name="connsiteX139" fmla="*/ 162983 w 513424"/>
                  <a:gd name="connsiteY139" fmla="*/ 38805 h 83580"/>
                  <a:gd name="connsiteX140" fmla="*/ 162983 w 513424"/>
                  <a:gd name="connsiteY140" fmla="*/ 61492 h 83580"/>
                  <a:gd name="connsiteX141" fmla="*/ 165371 w 513424"/>
                  <a:gd name="connsiteY141" fmla="*/ 71044 h 83580"/>
                  <a:gd name="connsiteX142" fmla="*/ 170147 w 513424"/>
                  <a:gd name="connsiteY142" fmla="*/ 75820 h 83580"/>
                  <a:gd name="connsiteX143" fmla="*/ 177311 w 513424"/>
                  <a:gd name="connsiteY143" fmla="*/ 77014 h 83580"/>
                  <a:gd name="connsiteX144" fmla="*/ 184475 w 513424"/>
                  <a:gd name="connsiteY144" fmla="*/ 75820 h 83580"/>
                  <a:gd name="connsiteX145" fmla="*/ 189251 w 513424"/>
                  <a:gd name="connsiteY145" fmla="*/ 74626 h 83580"/>
                  <a:gd name="connsiteX146" fmla="*/ 189251 w 513424"/>
                  <a:gd name="connsiteY146" fmla="*/ 65074 h 83580"/>
                  <a:gd name="connsiteX147" fmla="*/ 185669 w 513424"/>
                  <a:gd name="connsiteY147" fmla="*/ 66268 h 83580"/>
                  <a:gd name="connsiteX148" fmla="*/ 180893 w 513424"/>
                  <a:gd name="connsiteY148" fmla="*/ 66268 h 83580"/>
                  <a:gd name="connsiteX149" fmla="*/ 177311 w 513424"/>
                  <a:gd name="connsiteY149" fmla="*/ 65074 h 83580"/>
                  <a:gd name="connsiteX150" fmla="*/ 149848 w 513424"/>
                  <a:gd name="connsiteY150" fmla="*/ 55522 h 83580"/>
                  <a:gd name="connsiteX151" fmla="*/ 145072 w 513424"/>
                  <a:gd name="connsiteY151" fmla="*/ 50746 h 83580"/>
                  <a:gd name="connsiteX152" fmla="*/ 137908 w 513424"/>
                  <a:gd name="connsiteY152" fmla="*/ 47164 h 83580"/>
                  <a:gd name="connsiteX153" fmla="*/ 131938 w 513424"/>
                  <a:gd name="connsiteY153" fmla="*/ 44775 h 83580"/>
                  <a:gd name="connsiteX154" fmla="*/ 129550 w 513424"/>
                  <a:gd name="connsiteY154" fmla="*/ 42387 h 83580"/>
                  <a:gd name="connsiteX155" fmla="*/ 128356 w 513424"/>
                  <a:gd name="connsiteY155" fmla="*/ 40000 h 83580"/>
                  <a:gd name="connsiteX156" fmla="*/ 134326 w 513424"/>
                  <a:gd name="connsiteY156" fmla="*/ 36417 h 83580"/>
                  <a:gd name="connsiteX157" fmla="*/ 140296 w 513424"/>
                  <a:gd name="connsiteY157" fmla="*/ 37612 h 83580"/>
                  <a:gd name="connsiteX158" fmla="*/ 147461 w 513424"/>
                  <a:gd name="connsiteY158" fmla="*/ 40000 h 83580"/>
                  <a:gd name="connsiteX159" fmla="*/ 151042 w 513424"/>
                  <a:gd name="connsiteY159" fmla="*/ 30447 h 83580"/>
                  <a:gd name="connsiteX160" fmla="*/ 142685 w 513424"/>
                  <a:gd name="connsiteY160" fmla="*/ 28060 h 83580"/>
                  <a:gd name="connsiteX161" fmla="*/ 134326 w 513424"/>
                  <a:gd name="connsiteY161" fmla="*/ 26865 h 83580"/>
                  <a:gd name="connsiteX162" fmla="*/ 119998 w 513424"/>
                  <a:gd name="connsiteY162" fmla="*/ 30447 h 83580"/>
                  <a:gd name="connsiteX163" fmla="*/ 115222 w 513424"/>
                  <a:gd name="connsiteY163" fmla="*/ 40000 h 83580"/>
                  <a:gd name="connsiteX164" fmla="*/ 116416 w 513424"/>
                  <a:gd name="connsiteY164" fmla="*/ 47164 h 83580"/>
                  <a:gd name="connsiteX165" fmla="*/ 121192 w 513424"/>
                  <a:gd name="connsiteY165" fmla="*/ 51940 h 83580"/>
                  <a:gd name="connsiteX166" fmla="*/ 128356 w 513424"/>
                  <a:gd name="connsiteY166" fmla="*/ 55522 h 83580"/>
                  <a:gd name="connsiteX167" fmla="*/ 135520 w 513424"/>
                  <a:gd name="connsiteY167" fmla="*/ 59104 h 83580"/>
                  <a:gd name="connsiteX168" fmla="*/ 137908 w 513424"/>
                  <a:gd name="connsiteY168" fmla="*/ 61492 h 83580"/>
                  <a:gd name="connsiteX169" fmla="*/ 139102 w 513424"/>
                  <a:gd name="connsiteY169" fmla="*/ 63880 h 83580"/>
                  <a:gd name="connsiteX170" fmla="*/ 137908 w 513424"/>
                  <a:gd name="connsiteY170" fmla="*/ 67462 h 83580"/>
                  <a:gd name="connsiteX171" fmla="*/ 131938 w 513424"/>
                  <a:gd name="connsiteY171" fmla="*/ 68656 h 83580"/>
                  <a:gd name="connsiteX172" fmla="*/ 123580 w 513424"/>
                  <a:gd name="connsiteY172" fmla="*/ 67462 h 83580"/>
                  <a:gd name="connsiteX173" fmla="*/ 115222 w 513424"/>
                  <a:gd name="connsiteY173" fmla="*/ 65074 h 83580"/>
                  <a:gd name="connsiteX174" fmla="*/ 115222 w 513424"/>
                  <a:gd name="connsiteY174" fmla="*/ 75820 h 83580"/>
                  <a:gd name="connsiteX175" fmla="*/ 122386 w 513424"/>
                  <a:gd name="connsiteY175" fmla="*/ 78208 h 83580"/>
                  <a:gd name="connsiteX176" fmla="*/ 130744 w 513424"/>
                  <a:gd name="connsiteY176" fmla="*/ 79402 h 83580"/>
                  <a:gd name="connsiteX177" fmla="*/ 146266 w 513424"/>
                  <a:gd name="connsiteY177" fmla="*/ 75820 h 83580"/>
                  <a:gd name="connsiteX178" fmla="*/ 151042 w 513424"/>
                  <a:gd name="connsiteY178" fmla="*/ 65074 h 83580"/>
                  <a:gd name="connsiteX179" fmla="*/ 149848 w 513424"/>
                  <a:gd name="connsiteY179" fmla="*/ 55522 h 83580"/>
                  <a:gd name="connsiteX180" fmla="*/ 92536 w 513424"/>
                  <a:gd name="connsiteY180" fmla="*/ 40000 h 83580"/>
                  <a:gd name="connsiteX181" fmla="*/ 94924 w 513424"/>
                  <a:gd name="connsiteY181" fmla="*/ 47164 h 83580"/>
                  <a:gd name="connsiteX182" fmla="*/ 77014 w 513424"/>
                  <a:gd name="connsiteY182" fmla="*/ 47164 h 83580"/>
                  <a:gd name="connsiteX183" fmla="*/ 79402 w 513424"/>
                  <a:gd name="connsiteY183" fmla="*/ 40000 h 83580"/>
                  <a:gd name="connsiteX184" fmla="*/ 85372 w 513424"/>
                  <a:gd name="connsiteY184" fmla="*/ 37612 h 83580"/>
                  <a:gd name="connsiteX185" fmla="*/ 92536 w 513424"/>
                  <a:gd name="connsiteY185" fmla="*/ 40000 h 83580"/>
                  <a:gd name="connsiteX186" fmla="*/ 73432 w 513424"/>
                  <a:gd name="connsiteY186" fmla="*/ 30447 h 83580"/>
                  <a:gd name="connsiteX187" fmla="*/ 65074 w 513424"/>
                  <a:gd name="connsiteY187" fmla="*/ 38805 h 83580"/>
                  <a:gd name="connsiteX188" fmla="*/ 62686 w 513424"/>
                  <a:gd name="connsiteY188" fmla="*/ 53134 h 83580"/>
                  <a:gd name="connsiteX189" fmla="*/ 66268 w 513424"/>
                  <a:gd name="connsiteY189" fmla="*/ 67462 h 83580"/>
                  <a:gd name="connsiteX190" fmla="*/ 74626 w 513424"/>
                  <a:gd name="connsiteY190" fmla="*/ 75820 h 83580"/>
                  <a:gd name="connsiteX191" fmla="*/ 87760 w 513424"/>
                  <a:gd name="connsiteY191" fmla="*/ 78208 h 83580"/>
                  <a:gd name="connsiteX192" fmla="*/ 97312 w 513424"/>
                  <a:gd name="connsiteY192" fmla="*/ 77014 h 83580"/>
                  <a:gd name="connsiteX193" fmla="*/ 104476 w 513424"/>
                  <a:gd name="connsiteY193" fmla="*/ 74626 h 83580"/>
                  <a:gd name="connsiteX194" fmla="*/ 104476 w 513424"/>
                  <a:gd name="connsiteY194" fmla="*/ 65074 h 83580"/>
                  <a:gd name="connsiteX195" fmla="*/ 96118 w 513424"/>
                  <a:gd name="connsiteY195" fmla="*/ 67462 h 83580"/>
                  <a:gd name="connsiteX196" fmla="*/ 87760 w 513424"/>
                  <a:gd name="connsiteY196" fmla="*/ 68656 h 83580"/>
                  <a:gd name="connsiteX197" fmla="*/ 79402 w 513424"/>
                  <a:gd name="connsiteY197" fmla="*/ 65074 h 83580"/>
                  <a:gd name="connsiteX198" fmla="*/ 75820 w 513424"/>
                  <a:gd name="connsiteY198" fmla="*/ 56716 h 83580"/>
                  <a:gd name="connsiteX199" fmla="*/ 106864 w 513424"/>
                  <a:gd name="connsiteY199" fmla="*/ 56716 h 83580"/>
                  <a:gd name="connsiteX200" fmla="*/ 106864 w 513424"/>
                  <a:gd name="connsiteY200" fmla="*/ 50746 h 83580"/>
                  <a:gd name="connsiteX201" fmla="*/ 100894 w 513424"/>
                  <a:gd name="connsiteY201" fmla="*/ 35223 h 83580"/>
                  <a:gd name="connsiteX202" fmla="*/ 85372 w 513424"/>
                  <a:gd name="connsiteY202" fmla="*/ 29253 h 83580"/>
                  <a:gd name="connsiteX203" fmla="*/ 73432 w 513424"/>
                  <a:gd name="connsiteY203" fmla="*/ 30447 h 83580"/>
                  <a:gd name="connsiteX204" fmla="*/ 23283 w 513424"/>
                  <a:gd name="connsiteY204" fmla="*/ 62686 h 83580"/>
                  <a:gd name="connsiteX205" fmla="*/ 20895 w 513424"/>
                  <a:gd name="connsiteY205" fmla="*/ 51940 h 83580"/>
                  <a:gd name="connsiteX206" fmla="*/ 23283 w 513424"/>
                  <a:gd name="connsiteY206" fmla="*/ 41194 h 83580"/>
                  <a:gd name="connsiteX207" fmla="*/ 30447 w 513424"/>
                  <a:gd name="connsiteY207" fmla="*/ 37612 h 83580"/>
                  <a:gd name="connsiteX208" fmla="*/ 38805 w 513424"/>
                  <a:gd name="connsiteY208" fmla="*/ 41194 h 83580"/>
                  <a:gd name="connsiteX209" fmla="*/ 41194 w 513424"/>
                  <a:gd name="connsiteY209" fmla="*/ 51940 h 83580"/>
                  <a:gd name="connsiteX210" fmla="*/ 41194 w 513424"/>
                  <a:gd name="connsiteY210" fmla="*/ 53134 h 83580"/>
                  <a:gd name="connsiteX211" fmla="*/ 38805 w 513424"/>
                  <a:gd name="connsiteY211" fmla="*/ 62686 h 83580"/>
                  <a:gd name="connsiteX212" fmla="*/ 31641 w 513424"/>
                  <a:gd name="connsiteY212" fmla="*/ 66268 h 83580"/>
                  <a:gd name="connsiteX213" fmla="*/ 23283 w 513424"/>
                  <a:gd name="connsiteY213" fmla="*/ 62686 h 83580"/>
                  <a:gd name="connsiteX214" fmla="*/ 34029 w 513424"/>
                  <a:gd name="connsiteY214" fmla="*/ 74626 h 83580"/>
                  <a:gd name="connsiteX215" fmla="*/ 38805 w 513424"/>
                  <a:gd name="connsiteY215" fmla="*/ 69850 h 83580"/>
                  <a:gd name="connsiteX216" fmla="*/ 38805 w 513424"/>
                  <a:gd name="connsiteY216" fmla="*/ 69850 h 83580"/>
                  <a:gd name="connsiteX217" fmla="*/ 41194 w 513424"/>
                  <a:gd name="connsiteY217" fmla="*/ 75820 h 83580"/>
                  <a:gd name="connsiteX218" fmla="*/ 50745 w 513424"/>
                  <a:gd name="connsiteY218" fmla="*/ 75820 h 83580"/>
                  <a:gd name="connsiteX219" fmla="*/ 50745 w 513424"/>
                  <a:gd name="connsiteY219" fmla="*/ 8955 h 83580"/>
                  <a:gd name="connsiteX220" fmla="*/ 38805 w 513424"/>
                  <a:gd name="connsiteY220" fmla="*/ 8955 h 83580"/>
                  <a:gd name="connsiteX221" fmla="*/ 38805 w 513424"/>
                  <a:gd name="connsiteY221" fmla="*/ 24477 h 83580"/>
                  <a:gd name="connsiteX222" fmla="*/ 38805 w 513424"/>
                  <a:gd name="connsiteY222" fmla="*/ 30447 h 83580"/>
                  <a:gd name="connsiteX223" fmla="*/ 39999 w 513424"/>
                  <a:gd name="connsiteY223" fmla="*/ 34030 h 83580"/>
                  <a:gd name="connsiteX224" fmla="*/ 39999 w 513424"/>
                  <a:gd name="connsiteY224" fmla="*/ 34030 h 83580"/>
                  <a:gd name="connsiteX225" fmla="*/ 35223 w 513424"/>
                  <a:gd name="connsiteY225" fmla="*/ 29253 h 83580"/>
                  <a:gd name="connsiteX226" fmla="*/ 26865 w 513424"/>
                  <a:gd name="connsiteY226" fmla="*/ 26865 h 83580"/>
                  <a:gd name="connsiteX227" fmla="*/ 13731 w 513424"/>
                  <a:gd name="connsiteY227" fmla="*/ 32835 h 83580"/>
                  <a:gd name="connsiteX228" fmla="*/ 8955 w 513424"/>
                  <a:gd name="connsiteY228" fmla="*/ 51940 h 83580"/>
                  <a:gd name="connsiteX229" fmla="*/ 13731 w 513424"/>
                  <a:gd name="connsiteY229" fmla="*/ 69850 h 83580"/>
                  <a:gd name="connsiteX230" fmla="*/ 26865 w 513424"/>
                  <a:gd name="connsiteY230" fmla="*/ 75820 h 83580"/>
                  <a:gd name="connsiteX231" fmla="*/ 34029 w 513424"/>
                  <a:gd name="connsiteY231" fmla="*/ 74626 h 83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</a:cxnLst>
                <a:rect l="l" t="t" r="r" b="b"/>
                <a:pathLst>
                  <a:path w="513424" h="83580">
                    <a:moveTo>
                      <a:pt x="479396" y="29253"/>
                    </a:moveTo>
                    <a:cubicBezTo>
                      <a:pt x="477008" y="30447"/>
                      <a:pt x="474620" y="31642"/>
                      <a:pt x="473426" y="34030"/>
                    </a:cubicBezTo>
                    <a:lnTo>
                      <a:pt x="472231" y="34030"/>
                    </a:lnTo>
                    <a:lnTo>
                      <a:pt x="471038" y="28060"/>
                    </a:lnTo>
                    <a:lnTo>
                      <a:pt x="461485" y="28060"/>
                    </a:lnTo>
                    <a:lnTo>
                      <a:pt x="461485" y="75820"/>
                    </a:lnTo>
                    <a:lnTo>
                      <a:pt x="474620" y="75820"/>
                    </a:lnTo>
                    <a:lnTo>
                      <a:pt x="474620" y="53134"/>
                    </a:lnTo>
                    <a:cubicBezTo>
                      <a:pt x="474620" y="48357"/>
                      <a:pt x="475814" y="43582"/>
                      <a:pt x="477008" y="41194"/>
                    </a:cubicBezTo>
                    <a:cubicBezTo>
                      <a:pt x="478202" y="38805"/>
                      <a:pt x="481784" y="37612"/>
                      <a:pt x="485366" y="37612"/>
                    </a:cubicBezTo>
                    <a:cubicBezTo>
                      <a:pt x="487754" y="37612"/>
                      <a:pt x="490142" y="38805"/>
                      <a:pt x="491336" y="40000"/>
                    </a:cubicBezTo>
                    <a:cubicBezTo>
                      <a:pt x="492530" y="41194"/>
                      <a:pt x="493724" y="44775"/>
                      <a:pt x="493724" y="48357"/>
                    </a:cubicBezTo>
                    <a:lnTo>
                      <a:pt x="493724" y="75820"/>
                    </a:lnTo>
                    <a:lnTo>
                      <a:pt x="506858" y="75820"/>
                    </a:lnTo>
                    <a:lnTo>
                      <a:pt x="506858" y="44775"/>
                    </a:lnTo>
                    <a:cubicBezTo>
                      <a:pt x="506858" y="38805"/>
                      <a:pt x="505664" y="34030"/>
                      <a:pt x="502082" y="31642"/>
                    </a:cubicBezTo>
                    <a:cubicBezTo>
                      <a:pt x="498500" y="29253"/>
                      <a:pt x="494918" y="28060"/>
                      <a:pt x="490142" y="28060"/>
                    </a:cubicBezTo>
                    <a:cubicBezTo>
                      <a:pt x="485366" y="28060"/>
                      <a:pt x="481784" y="28060"/>
                      <a:pt x="479396" y="29253"/>
                    </a:cubicBezTo>
                    <a:moveTo>
                      <a:pt x="419695" y="41194"/>
                    </a:moveTo>
                    <a:cubicBezTo>
                      <a:pt x="420889" y="38805"/>
                      <a:pt x="423277" y="37612"/>
                      <a:pt x="426859" y="37612"/>
                    </a:cubicBezTo>
                    <a:cubicBezTo>
                      <a:pt x="430441" y="37612"/>
                      <a:pt x="432829" y="38805"/>
                      <a:pt x="434023" y="41194"/>
                    </a:cubicBezTo>
                    <a:cubicBezTo>
                      <a:pt x="435217" y="43582"/>
                      <a:pt x="436411" y="47164"/>
                      <a:pt x="436411" y="51940"/>
                    </a:cubicBezTo>
                    <a:cubicBezTo>
                      <a:pt x="436411" y="56716"/>
                      <a:pt x="435217" y="60297"/>
                      <a:pt x="434023" y="62686"/>
                    </a:cubicBezTo>
                    <a:cubicBezTo>
                      <a:pt x="432829" y="65074"/>
                      <a:pt x="430441" y="66268"/>
                      <a:pt x="426859" y="66268"/>
                    </a:cubicBezTo>
                    <a:cubicBezTo>
                      <a:pt x="423277" y="66268"/>
                      <a:pt x="420889" y="65074"/>
                      <a:pt x="419695" y="62686"/>
                    </a:cubicBezTo>
                    <a:cubicBezTo>
                      <a:pt x="418501" y="60297"/>
                      <a:pt x="417307" y="56716"/>
                      <a:pt x="417307" y="51940"/>
                    </a:cubicBezTo>
                    <a:cubicBezTo>
                      <a:pt x="417307" y="47164"/>
                      <a:pt x="417307" y="43582"/>
                      <a:pt x="419695" y="41194"/>
                    </a:cubicBezTo>
                    <a:moveTo>
                      <a:pt x="447158" y="38805"/>
                    </a:moveTo>
                    <a:cubicBezTo>
                      <a:pt x="444769" y="35223"/>
                      <a:pt x="442381" y="32835"/>
                      <a:pt x="438799" y="30447"/>
                    </a:cubicBezTo>
                    <a:cubicBezTo>
                      <a:pt x="435217" y="28060"/>
                      <a:pt x="431635" y="28060"/>
                      <a:pt x="426859" y="28060"/>
                    </a:cubicBezTo>
                    <a:cubicBezTo>
                      <a:pt x="419695" y="28060"/>
                      <a:pt x="413725" y="30447"/>
                      <a:pt x="410143" y="34030"/>
                    </a:cubicBezTo>
                    <a:cubicBezTo>
                      <a:pt x="406561" y="38805"/>
                      <a:pt x="404173" y="44775"/>
                      <a:pt x="404173" y="51940"/>
                    </a:cubicBezTo>
                    <a:cubicBezTo>
                      <a:pt x="404173" y="56716"/>
                      <a:pt x="405367" y="61492"/>
                      <a:pt x="407755" y="65074"/>
                    </a:cubicBezTo>
                    <a:cubicBezTo>
                      <a:pt x="410143" y="68656"/>
                      <a:pt x="412531" y="71044"/>
                      <a:pt x="416113" y="73432"/>
                    </a:cubicBezTo>
                    <a:cubicBezTo>
                      <a:pt x="419695" y="75820"/>
                      <a:pt x="423277" y="75820"/>
                      <a:pt x="428053" y="75820"/>
                    </a:cubicBezTo>
                    <a:cubicBezTo>
                      <a:pt x="435217" y="75820"/>
                      <a:pt x="441187" y="73432"/>
                      <a:pt x="444769" y="69850"/>
                    </a:cubicBezTo>
                    <a:cubicBezTo>
                      <a:pt x="448351" y="65074"/>
                      <a:pt x="450739" y="59104"/>
                      <a:pt x="450739" y="51940"/>
                    </a:cubicBezTo>
                    <a:cubicBezTo>
                      <a:pt x="450739" y="47164"/>
                      <a:pt x="449545" y="42387"/>
                      <a:pt x="447158" y="38805"/>
                    </a:cubicBezTo>
                    <a:moveTo>
                      <a:pt x="380293" y="75820"/>
                    </a:moveTo>
                    <a:lnTo>
                      <a:pt x="393427" y="75820"/>
                    </a:lnTo>
                    <a:lnTo>
                      <a:pt x="393427" y="28060"/>
                    </a:lnTo>
                    <a:lnTo>
                      <a:pt x="380293" y="28060"/>
                    </a:lnTo>
                    <a:lnTo>
                      <a:pt x="380293" y="75820"/>
                    </a:lnTo>
                    <a:close/>
                    <a:moveTo>
                      <a:pt x="381487" y="11343"/>
                    </a:moveTo>
                    <a:cubicBezTo>
                      <a:pt x="380293" y="12537"/>
                      <a:pt x="379099" y="13731"/>
                      <a:pt x="379099" y="16120"/>
                    </a:cubicBezTo>
                    <a:cubicBezTo>
                      <a:pt x="379099" y="18507"/>
                      <a:pt x="380293" y="19701"/>
                      <a:pt x="381487" y="20895"/>
                    </a:cubicBezTo>
                    <a:cubicBezTo>
                      <a:pt x="382681" y="22090"/>
                      <a:pt x="385069" y="22090"/>
                      <a:pt x="386263" y="22090"/>
                    </a:cubicBezTo>
                    <a:cubicBezTo>
                      <a:pt x="388651" y="22090"/>
                      <a:pt x="389845" y="22090"/>
                      <a:pt x="391039" y="20895"/>
                    </a:cubicBezTo>
                    <a:cubicBezTo>
                      <a:pt x="392233" y="19701"/>
                      <a:pt x="393427" y="18507"/>
                      <a:pt x="393427" y="16120"/>
                    </a:cubicBezTo>
                    <a:cubicBezTo>
                      <a:pt x="393427" y="13731"/>
                      <a:pt x="392233" y="12537"/>
                      <a:pt x="391039" y="11343"/>
                    </a:cubicBezTo>
                    <a:cubicBezTo>
                      <a:pt x="389845" y="10150"/>
                      <a:pt x="387457" y="10150"/>
                      <a:pt x="386263" y="10150"/>
                    </a:cubicBezTo>
                    <a:cubicBezTo>
                      <a:pt x="385069" y="10150"/>
                      <a:pt x="382681" y="10150"/>
                      <a:pt x="381487" y="11343"/>
                    </a:cubicBezTo>
                    <a:moveTo>
                      <a:pt x="357607" y="65074"/>
                    </a:moveTo>
                    <a:cubicBezTo>
                      <a:pt x="356413" y="63880"/>
                      <a:pt x="356413" y="62686"/>
                      <a:pt x="356413" y="61492"/>
                    </a:cubicBezTo>
                    <a:lnTo>
                      <a:pt x="356413" y="38805"/>
                    </a:lnTo>
                    <a:lnTo>
                      <a:pt x="369547" y="38805"/>
                    </a:lnTo>
                    <a:lnTo>
                      <a:pt x="369547" y="29253"/>
                    </a:lnTo>
                    <a:lnTo>
                      <a:pt x="356413" y="29253"/>
                    </a:lnTo>
                    <a:lnTo>
                      <a:pt x="356413" y="18507"/>
                    </a:lnTo>
                    <a:lnTo>
                      <a:pt x="348054" y="18507"/>
                    </a:lnTo>
                    <a:lnTo>
                      <a:pt x="344472" y="28060"/>
                    </a:lnTo>
                    <a:lnTo>
                      <a:pt x="337308" y="32835"/>
                    </a:lnTo>
                    <a:lnTo>
                      <a:pt x="337308" y="38805"/>
                    </a:lnTo>
                    <a:lnTo>
                      <a:pt x="343278" y="38805"/>
                    </a:lnTo>
                    <a:lnTo>
                      <a:pt x="343278" y="61492"/>
                    </a:lnTo>
                    <a:cubicBezTo>
                      <a:pt x="343278" y="65074"/>
                      <a:pt x="344472" y="68656"/>
                      <a:pt x="345667" y="71044"/>
                    </a:cubicBezTo>
                    <a:cubicBezTo>
                      <a:pt x="346860" y="73432"/>
                      <a:pt x="349248" y="74626"/>
                      <a:pt x="350442" y="75820"/>
                    </a:cubicBezTo>
                    <a:cubicBezTo>
                      <a:pt x="352830" y="77014"/>
                      <a:pt x="355218" y="77014"/>
                      <a:pt x="357607" y="77014"/>
                    </a:cubicBezTo>
                    <a:cubicBezTo>
                      <a:pt x="359994" y="77014"/>
                      <a:pt x="362383" y="77014"/>
                      <a:pt x="364770" y="75820"/>
                    </a:cubicBezTo>
                    <a:cubicBezTo>
                      <a:pt x="367159" y="75820"/>
                      <a:pt x="368353" y="74626"/>
                      <a:pt x="369547" y="74626"/>
                    </a:cubicBezTo>
                    <a:lnTo>
                      <a:pt x="369547" y="65074"/>
                    </a:lnTo>
                    <a:cubicBezTo>
                      <a:pt x="368353" y="65074"/>
                      <a:pt x="367159" y="66268"/>
                      <a:pt x="365964" y="66268"/>
                    </a:cubicBezTo>
                    <a:cubicBezTo>
                      <a:pt x="364770" y="66268"/>
                      <a:pt x="363577" y="66268"/>
                      <a:pt x="361189" y="66268"/>
                    </a:cubicBezTo>
                    <a:cubicBezTo>
                      <a:pt x="359994" y="66268"/>
                      <a:pt x="358800" y="66268"/>
                      <a:pt x="357607" y="65074"/>
                    </a:cubicBezTo>
                    <a:moveTo>
                      <a:pt x="324174" y="75820"/>
                    </a:moveTo>
                    <a:cubicBezTo>
                      <a:pt x="326562" y="75820"/>
                      <a:pt x="328950" y="74626"/>
                      <a:pt x="330144" y="73432"/>
                    </a:cubicBezTo>
                    <a:lnTo>
                      <a:pt x="330144" y="62686"/>
                    </a:lnTo>
                    <a:cubicBezTo>
                      <a:pt x="327756" y="63880"/>
                      <a:pt x="326562" y="65074"/>
                      <a:pt x="324174" y="66268"/>
                    </a:cubicBezTo>
                    <a:cubicBezTo>
                      <a:pt x="321786" y="67462"/>
                      <a:pt x="319398" y="67462"/>
                      <a:pt x="317010" y="67462"/>
                    </a:cubicBezTo>
                    <a:cubicBezTo>
                      <a:pt x="313428" y="67462"/>
                      <a:pt x="311040" y="66268"/>
                      <a:pt x="309846" y="63880"/>
                    </a:cubicBezTo>
                    <a:cubicBezTo>
                      <a:pt x="308652" y="61492"/>
                      <a:pt x="307458" y="57910"/>
                      <a:pt x="307458" y="53134"/>
                    </a:cubicBezTo>
                    <a:cubicBezTo>
                      <a:pt x="307458" y="43582"/>
                      <a:pt x="311040" y="38805"/>
                      <a:pt x="318204" y="38805"/>
                    </a:cubicBezTo>
                    <a:cubicBezTo>
                      <a:pt x="319398" y="38805"/>
                      <a:pt x="321786" y="38805"/>
                      <a:pt x="322980" y="40000"/>
                    </a:cubicBezTo>
                    <a:cubicBezTo>
                      <a:pt x="324174" y="40000"/>
                      <a:pt x="326562" y="41194"/>
                      <a:pt x="328950" y="42387"/>
                    </a:cubicBezTo>
                    <a:lnTo>
                      <a:pt x="332532" y="32835"/>
                    </a:lnTo>
                    <a:cubicBezTo>
                      <a:pt x="330144" y="31642"/>
                      <a:pt x="328950" y="31642"/>
                      <a:pt x="326562" y="30447"/>
                    </a:cubicBezTo>
                    <a:cubicBezTo>
                      <a:pt x="324174" y="29253"/>
                      <a:pt x="321786" y="29253"/>
                      <a:pt x="318204" y="29253"/>
                    </a:cubicBezTo>
                    <a:cubicBezTo>
                      <a:pt x="313428" y="29253"/>
                      <a:pt x="309846" y="30447"/>
                      <a:pt x="306264" y="31642"/>
                    </a:cubicBezTo>
                    <a:cubicBezTo>
                      <a:pt x="302682" y="32835"/>
                      <a:pt x="300294" y="36417"/>
                      <a:pt x="297906" y="40000"/>
                    </a:cubicBezTo>
                    <a:cubicBezTo>
                      <a:pt x="295518" y="43582"/>
                      <a:pt x="294324" y="48357"/>
                      <a:pt x="294324" y="54327"/>
                    </a:cubicBezTo>
                    <a:cubicBezTo>
                      <a:pt x="294324" y="62686"/>
                      <a:pt x="296712" y="68656"/>
                      <a:pt x="300294" y="73432"/>
                    </a:cubicBezTo>
                    <a:cubicBezTo>
                      <a:pt x="303876" y="77014"/>
                      <a:pt x="309846" y="79402"/>
                      <a:pt x="317010" y="79402"/>
                    </a:cubicBezTo>
                    <a:cubicBezTo>
                      <a:pt x="319398" y="77014"/>
                      <a:pt x="321786" y="77014"/>
                      <a:pt x="324174" y="75820"/>
                    </a:cubicBezTo>
                    <a:moveTo>
                      <a:pt x="270444" y="28060"/>
                    </a:moveTo>
                    <a:lnTo>
                      <a:pt x="270444" y="50746"/>
                    </a:lnTo>
                    <a:cubicBezTo>
                      <a:pt x="270444" y="55522"/>
                      <a:pt x="269249" y="60297"/>
                      <a:pt x="268056" y="62686"/>
                    </a:cubicBezTo>
                    <a:cubicBezTo>
                      <a:pt x="266862" y="65074"/>
                      <a:pt x="263279" y="66268"/>
                      <a:pt x="259698" y="66268"/>
                    </a:cubicBezTo>
                    <a:cubicBezTo>
                      <a:pt x="257309" y="66268"/>
                      <a:pt x="254922" y="65074"/>
                      <a:pt x="253727" y="63880"/>
                    </a:cubicBezTo>
                    <a:cubicBezTo>
                      <a:pt x="252533" y="62686"/>
                      <a:pt x="251339" y="59104"/>
                      <a:pt x="251339" y="56716"/>
                    </a:cubicBezTo>
                    <a:lnTo>
                      <a:pt x="251339" y="29253"/>
                    </a:lnTo>
                    <a:lnTo>
                      <a:pt x="238205" y="29253"/>
                    </a:lnTo>
                    <a:lnTo>
                      <a:pt x="238205" y="60297"/>
                    </a:lnTo>
                    <a:cubicBezTo>
                      <a:pt x="238205" y="66268"/>
                      <a:pt x="239399" y="71044"/>
                      <a:pt x="242981" y="73432"/>
                    </a:cubicBezTo>
                    <a:cubicBezTo>
                      <a:pt x="246563" y="75820"/>
                      <a:pt x="250146" y="77014"/>
                      <a:pt x="254922" y="77014"/>
                    </a:cubicBezTo>
                    <a:cubicBezTo>
                      <a:pt x="258503" y="77014"/>
                      <a:pt x="260892" y="77014"/>
                      <a:pt x="263279" y="75820"/>
                    </a:cubicBezTo>
                    <a:cubicBezTo>
                      <a:pt x="265668" y="74626"/>
                      <a:pt x="268056" y="73432"/>
                      <a:pt x="269249" y="71044"/>
                    </a:cubicBezTo>
                    <a:lnTo>
                      <a:pt x="270444" y="71044"/>
                    </a:lnTo>
                    <a:lnTo>
                      <a:pt x="271638" y="77014"/>
                    </a:lnTo>
                    <a:lnTo>
                      <a:pt x="281190" y="77014"/>
                    </a:lnTo>
                    <a:lnTo>
                      <a:pt x="281190" y="29253"/>
                    </a:lnTo>
                    <a:lnTo>
                      <a:pt x="270444" y="29253"/>
                    </a:lnTo>
                    <a:close/>
                    <a:moveTo>
                      <a:pt x="217907" y="30447"/>
                    </a:moveTo>
                    <a:cubicBezTo>
                      <a:pt x="215519" y="31642"/>
                      <a:pt x="213131" y="34030"/>
                      <a:pt x="211937" y="36417"/>
                    </a:cubicBezTo>
                    <a:lnTo>
                      <a:pt x="210743" y="36417"/>
                    </a:lnTo>
                    <a:lnTo>
                      <a:pt x="208355" y="28060"/>
                    </a:lnTo>
                    <a:lnTo>
                      <a:pt x="198803" y="28060"/>
                    </a:lnTo>
                    <a:lnTo>
                      <a:pt x="198803" y="75820"/>
                    </a:lnTo>
                    <a:lnTo>
                      <a:pt x="211937" y="75820"/>
                    </a:lnTo>
                    <a:lnTo>
                      <a:pt x="211937" y="51940"/>
                    </a:lnTo>
                    <a:cubicBezTo>
                      <a:pt x="211937" y="48357"/>
                      <a:pt x="213131" y="45970"/>
                      <a:pt x="214325" y="44775"/>
                    </a:cubicBezTo>
                    <a:cubicBezTo>
                      <a:pt x="215519" y="43582"/>
                      <a:pt x="216713" y="41194"/>
                      <a:pt x="219101" y="41194"/>
                    </a:cubicBezTo>
                    <a:cubicBezTo>
                      <a:pt x="221489" y="40000"/>
                      <a:pt x="223877" y="40000"/>
                      <a:pt x="225071" y="40000"/>
                    </a:cubicBezTo>
                    <a:lnTo>
                      <a:pt x="227459" y="40000"/>
                    </a:lnTo>
                    <a:lnTo>
                      <a:pt x="229847" y="40000"/>
                    </a:lnTo>
                    <a:lnTo>
                      <a:pt x="231041" y="28060"/>
                    </a:lnTo>
                    <a:lnTo>
                      <a:pt x="228653" y="28060"/>
                    </a:lnTo>
                    <a:lnTo>
                      <a:pt x="226265" y="28060"/>
                    </a:lnTo>
                    <a:cubicBezTo>
                      <a:pt x="222683" y="28060"/>
                      <a:pt x="220295" y="28060"/>
                      <a:pt x="217907" y="30447"/>
                    </a:cubicBezTo>
                    <a:moveTo>
                      <a:pt x="177311" y="65074"/>
                    </a:moveTo>
                    <a:cubicBezTo>
                      <a:pt x="176117" y="63880"/>
                      <a:pt x="176117" y="62686"/>
                      <a:pt x="176117" y="61492"/>
                    </a:cubicBezTo>
                    <a:lnTo>
                      <a:pt x="176117" y="38805"/>
                    </a:lnTo>
                    <a:lnTo>
                      <a:pt x="189251" y="38805"/>
                    </a:lnTo>
                    <a:lnTo>
                      <a:pt x="189251" y="29253"/>
                    </a:lnTo>
                    <a:lnTo>
                      <a:pt x="176117" y="29253"/>
                    </a:lnTo>
                    <a:lnTo>
                      <a:pt x="176117" y="18507"/>
                    </a:lnTo>
                    <a:lnTo>
                      <a:pt x="167758" y="18507"/>
                    </a:lnTo>
                    <a:lnTo>
                      <a:pt x="164177" y="28060"/>
                    </a:lnTo>
                    <a:lnTo>
                      <a:pt x="157012" y="32835"/>
                    </a:lnTo>
                    <a:lnTo>
                      <a:pt x="157012" y="38805"/>
                    </a:lnTo>
                    <a:lnTo>
                      <a:pt x="162983" y="38805"/>
                    </a:lnTo>
                    <a:lnTo>
                      <a:pt x="162983" y="61492"/>
                    </a:lnTo>
                    <a:cubicBezTo>
                      <a:pt x="162983" y="65074"/>
                      <a:pt x="164177" y="68656"/>
                      <a:pt x="165371" y="71044"/>
                    </a:cubicBezTo>
                    <a:cubicBezTo>
                      <a:pt x="166565" y="73432"/>
                      <a:pt x="168953" y="74626"/>
                      <a:pt x="170147" y="75820"/>
                    </a:cubicBezTo>
                    <a:cubicBezTo>
                      <a:pt x="172535" y="77014"/>
                      <a:pt x="174923" y="77014"/>
                      <a:pt x="177311" y="77014"/>
                    </a:cubicBezTo>
                    <a:cubicBezTo>
                      <a:pt x="179699" y="77014"/>
                      <a:pt x="182087" y="77014"/>
                      <a:pt x="184475" y="75820"/>
                    </a:cubicBezTo>
                    <a:cubicBezTo>
                      <a:pt x="186863" y="75820"/>
                      <a:pt x="188057" y="74626"/>
                      <a:pt x="189251" y="74626"/>
                    </a:cubicBezTo>
                    <a:lnTo>
                      <a:pt x="189251" y="65074"/>
                    </a:lnTo>
                    <a:cubicBezTo>
                      <a:pt x="188057" y="65074"/>
                      <a:pt x="186863" y="66268"/>
                      <a:pt x="185669" y="66268"/>
                    </a:cubicBezTo>
                    <a:cubicBezTo>
                      <a:pt x="184475" y="66268"/>
                      <a:pt x="183281" y="66268"/>
                      <a:pt x="180893" y="66268"/>
                    </a:cubicBezTo>
                    <a:cubicBezTo>
                      <a:pt x="179699" y="66268"/>
                      <a:pt x="178505" y="66268"/>
                      <a:pt x="177311" y="65074"/>
                    </a:cubicBezTo>
                    <a:moveTo>
                      <a:pt x="149848" y="55522"/>
                    </a:moveTo>
                    <a:cubicBezTo>
                      <a:pt x="148655" y="53134"/>
                      <a:pt x="147461" y="51940"/>
                      <a:pt x="145072" y="50746"/>
                    </a:cubicBezTo>
                    <a:cubicBezTo>
                      <a:pt x="142685" y="49552"/>
                      <a:pt x="140296" y="48357"/>
                      <a:pt x="137908" y="47164"/>
                    </a:cubicBezTo>
                    <a:cubicBezTo>
                      <a:pt x="135520" y="45970"/>
                      <a:pt x="133132" y="44775"/>
                      <a:pt x="131938" y="44775"/>
                    </a:cubicBezTo>
                    <a:cubicBezTo>
                      <a:pt x="130744" y="43582"/>
                      <a:pt x="129550" y="43582"/>
                      <a:pt x="129550" y="42387"/>
                    </a:cubicBezTo>
                    <a:lnTo>
                      <a:pt x="128356" y="40000"/>
                    </a:lnTo>
                    <a:cubicBezTo>
                      <a:pt x="128356" y="37612"/>
                      <a:pt x="130744" y="36417"/>
                      <a:pt x="134326" y="36417"/>
                    </a:cubicBezTo>
                    <a:cubicBezTo>
                      <a:pt x="136714" y="36417"/>
                      <a:pt x="139102" y="36417"/>
                      <a:pt x="140296" y="37612"/>
                    </a:cubicBezTo>
                    <a:cubicBezTo>
                      <a:pt x="142685" y="38805"/>
                      <a:pt x="145072" y="38805"/>
                      <a:pt x="147461" y="40000"/>
                    </a:cubicBezTo>
                    <a:lnTo>
                      <a:pt x="151042" y="30447"/>
                    </a:lnTo>
                    <a:cubicBezTo>
                      <a:pt x="148655" y="29253"/>
                      <a:pt x="145072" y="28060"/>
                      <a:pt x="142685" y="28060"/>
                    </a:cubicBezTo>
                    <a:cubicBezTo>
                      <a:pt x="140296" y="28060"/>
                      <a:pt x="136714" y="26865"/>
                      <a:pt x="134326" y="26865"/>
                    </a:cubicBezTo>
                    <a:cubicBezTo>
                      <a:pt x="128356" y="26865"/>
                      <a:pt x="123580" y="28060"/>
                      <a:pt x="119998" y="30447"/>
                    </a:cubicBezTo>
                    <a:cubicBezTo>
                      <a:pt x="116416" y="32835"/>
                      <a:pt x="115222" y="36417"/>
                      <a:pt x="115222" y="40000"/>
                    </a:cubicBezTo>
                    <a:cubicBezTo>
                      <a:pt x="115222" y="42387"/>
                      <a:pt x="115222" y="44775"/>
                      <a:pt x="116416" y="47164"/>
                    </a:cubicBezTo>
                    <a:cubicBezTo>
                      <a:pt x="117610" y="49552"/>
                      <a:pt x="118804" y="50746"/>
                      <a:pt x="121192" y="51940"/>
                    </a:cubicBezTo>
                    <a:cubicBezTo>
                      <a:pt x="123580" y="53134"/>
                      <a:pt x="125968" y="54327"/>
                      <a:pt x="128356" y="55522"/>
                    </a:cubicBezTo>
                    <a:cubicBezTo>
                      <a:pt x="131938" y="56716"/>
                      <a:pt x="134326" y="57910"/>
                      <a:pt x="135520" y="59104"/>
                    </a:cubicBezTo>
                    <a:cubicBezTo>
                      <a:pt x="136714" y="60297"/>
                      <a:pt x="137908" y="60297"/>
                      <a:pt x="137908" y="61492"/>
                    </a:cubicBezTo>
                    <a:lnTo>
                      <a:pt x="139102" y="63880"/>
                    </a:lnTo>
                    <a:cubicBezTo>
                      <a:pt x="139102" y="65074"/>
                      <a:pt x="139102" y="66268"/>
                      <a:pt x="137908" y="67462"/>
                    </a:cubicBezTo>
                    <a:cubicBezTo>
                      <a:pt x="136714" y="68656"/>
                      <a:pt x="135520" y="68656"/>
                      <a:pt x="131938" y="68656"/>
                    </a:cubicBezTo>
                    <a:cubicBezTo>
                      <a:pt x="129550" y="68656"/>
                      <a:pt x="127162" y="68656"/>
                      <a:pt x="123580" y="67462"/>
                    </a:cubicBezTo>
                    <a:cubicBezTo>
                      <a:pt x="119998" y="66268"/>
                      <a:pt x="117610" y="66268"/>
                      <a:pt x="115222" y="65074"/>
                    </a:cubicBezTo>
                    <a:lnTo>
                      <a:pt x="115222" y="75820"/>
                    </a:lnTo>
                    <a:cubicBezTo>
                      <a:pt x="117610" y="77014"/>
                      <a:pt x="119998" y="77014"/>
                      <a:pt x="122386" y="78208"/>
                    </a:cubicBezTo>
                    <a:cubicBezTo>
                      <a:pt x="124774" y="78208"/>
                      <a:pt x="127162" y="79402"/>
                      <a:pt x="130744" y="79402"/>
                    </a:cubicBezTo>
                    <a:cubicBezTo>
                      <a:pt x="137908" y="79402"/>
                      <a:pt x="142685" y="78208"/>
                      <a:pt x="146266" y="75820"/>
                    </a:cubicBezTo>
                    <a:cubicBezTo>
                      <a:pt x="149848" y="73432"/>
                      <a:pt x="151042" y="69850"/>
                      <a:pt x="151042" y="65074"/>
                    </a:cubicBezTo>
                    <a:cubicBezTo>
                      <a:pt x="151042" y="59104"/>
                      <a:pt x="149848" y="56716"/>
                      <a:pt x="149848" y="55522"/>
                    </a:cubicBezTo>
                    <a:moveTo>
                      <a:pt x="92536" y="40000"/>
                    </a:moveTo>
                    <a:cubicBezTo>
                      <a:pt x="93730" y="42387"/>
                      <a:pt x="94924" y="44775"/>
                      <a:pt x="94924" y="47164"/>
                    </a:cubicBezTo>
                    <a:lnTo>
                      <a:pt x="77014" y="47164"/>
                    </a:lnTo>
                    <a:cubicBezTo>
                      <a:pt x="77014" y="43582"/>
                      <a:pt x="78208" y="41194"/>
                      <a:pt x="79402" y="40000"/>
                    </a:cubicBezTo>
                    <a:cubicBezTo>
                      <a:pt x="80596" y="38805"/>
                      <a:pt x="82984" y="37612"/>
                      <a:pt x="85372" y="37612"/>
                    </a:cubicBezTo>
                    <a:cubicBezTo>
                      <a:pt x="88954" y="36417"/>
                      <a:pt x="91342" y="37612"/>
                      <a:pt x="92536" y="40000"/>
                    </a:cubicBezTo>
                    <a:moveTo>
                      <a:pt x="73432" y="30447"/>
                    </a:moveTo>
                    <a:cubicBezTo>
                      <a:pt x="69850" y="32835"/>
                      <a:pt x="67462" y="35223"/>
                      <a:pt x="65074" y="38805"/>
                    </a:cubicBezTo>
                    <a:cubicBezTo>
                      <a:pt x="62686" y="42387"/>
                      <a:pt x="62686" y="47164"/>
                      <a:pt x="62686" y="53134"/>
                    </a:cubicBezTo>
                    <a:cubicBezTo>
                      <a:pt x="62686" y="59104"/>
                      <a:pt x="63880" y="62686"/>
                      <a:pt x="66268" y="67462"/>
                    </a:cubicBezTo>
                    <a:cubicBezTo>
                      <a:pt x="68656" y="71044"/>
                      <a:pt x="71044" y="73432"/>
                      <a:pt x="74626" y="75820"/>
                    </a:cubicBezTo>
                    <a:cubicBezTo>
                      <a:pt x="78208" y="77014"/>
                      <a:pt x="82984" y="78208"/>
                      <a:pt x="87760" y="78208"/>
                    </a:cubicBezTo>
                    <a:cubicBezTo>
                      <a:pt x="91342" y="78208"/>
                      <a:pt x="94924" y="78208"/>
                      <a:pt x="97312" y="77014"/>
                    </a:cubicBezTo>
                    <a:cubicBezTo>
                      <a:pt x="99700" y="77014"/>
                      <a:pt x="102088" y="75820"/>
                      <a:pt x="104476" y="74626"/>
                    </a:cubicBezTo>
                    <a:lnTo>
                      <a:pt x="104476" y="65074"/>
                    </a:lnTo>
                    <a:cubicBezTo>
                      <a:pt x="102088" y="66268"/>
                      <a:pt x="99700" y="67462"/>
                      <a:pt x="96118" y="67462"/>
                    </a:cubicBezTo>
                    <a:cubicBezTo>
                      <a:pt x="93730" y="68656"/>
                      <a:pt x="91342" y="68656"/>
                      <a:pt x="87760" y="68656"/>
                    </a:cubicBezTo>
                    <a:cubicBezTo>
                      <a:pt x="84178" y="68656"/>
                      <a:pt x="80596" y="67462"/>
                      <a:pt x="79402" y="65074"/>
                    </a:cubicBezTo>
                    <a:cubicBezTo>
                      <a:pt x="77014" y="62686"/>
                      <a:pt x="75820" y="60297"/>
                      <a:pt x="75820" y="56716"/>
                    </a:cubicBezTo>
                    <a:lnTo>
                      <a:pt x="106864" y="56716"/>
                    </a:lnTo>
                    <a:lnTo>
                      <a:pt x="106864" y="50746"/>
                    </a:lnTo>
                    <a:cubicBezTo>
                      <a:pt x="106864" y="43582"/>
                      <a:pt x="104476" y="38805"/>
                      <a:pt x="100894" y="35223"/>
                    </a:cubicBezTo>
                    <a:cubicBezTo>
                      <a:pt x="97312" y="31642"/>
                      <a:pt x="91342" y="29253"/>
                      <a:pt x="85372" y="29253"/>
                    </a:cubicBezTo>
                    <a:cubicBezTo>
                      <a:pt x="80596" y="28060"/>
                      <a:pt x="77014" y="28060"/>
                      <a:pt x="73432" y="30447"/>
                    </a:cubicBezTo>
                    <a:moveTo>
                      <a:pt x="23283" y="62686"/>
                    </a:moveTo>
                    <a:cubicBezTo>
                      <a:pt x="22089" y="60297"/>
                      <a:pt x="20895" y="56716"/>
                      <a:pt x="20895" y="51940"/>
                    </a:cubicBezTo>
                    <a:cubicBezTo>
                      <a:pt x="20895" y="47164"/>
                      <a:pt x="22089" y="43582"/>
                      <a:pt x="23283" y="41194"/>
                    </a:cubicBezTo>
                    <a:cubicBezTo>
                      <a:pt x="24477" y="38805"/>
                      <a:pt x="26865" y="37612"/>
                      <a:pt x="30447" y="37612"/>
                    </a:cubicBezTo>
                    <a:cubicBezTo>
                      <a:pt x="34029" y="37612"/>
                      <a:pt x="36417" y="38805"/>
                      <a:pt x="38805" y="41194"/>
                    </a:cubicBezTo>
                    <a:cubicBezTo>
                      <a:pt x="39999" y="43582"/>
                      <a:pt x="41194" y="47164"/>
                      <a:pt x="41194" y="51940"/>
                    </a:cubicBezTo>
                    <a:lnTo>
                      <a:pt x="41194" y="53134"/>
                    </a:lnTo>
                    <a:cubicBezTo>
                      <a:pt x="41194" y="57910"/>
                      <a:pt x="39999" y="60297"/>
                      <a:pt x="38805" y="62686"/>
                    </a:cubicBezTo>
                    <a:cubicBezTo>
                      <a:pt x="37611" y="65074"/>
                      <a:pt x="35223" y="66268"/>
                      <a:pt x="31641" y="66268"/>
                    </a:cubicBezTo>
                    <a:cubicBezTo>
                      <a:pt x="26865" y="66268"/>
                      <a:pt x="24477" y="65074"/>
                      <a:pt x="23283" y="62686"/>
                    </a:cubicBezTo>
                    <a:moveTo>
                      <a:pt x="34029" y="74626"/>
                    </a:moveTo>
                    <a:cubicBezTo>
                      <a:pt x="36417" y="73432"/>
                      <a:pt x="37611" y="71044"/>
                      <a:pt x="38805" y="69850"/>
                    </a:cubicBezTo>
                    <a:lnTo>
                      <a:pt x="38805" y="69850"/>
                    </a:lnTo>
                    <a:lnTo>
                      <a:pt x="41194" y="75820"/>
                    </a:lnTo>
                    <a:lnTo>
                      <a:pt x="50745" y="75820"/>
                    </a:lnTo>
                    <a:lnTo>
                      <a:pt x="50745" y="8955"/>
                    </a:lnTo>
                    <a:lnTo>
                      <a:pt x="38805" y="8955"/>
                    </a:lnTo>
                    <a:lnTo>
                      <a:pt x="38805" y="24477"/>
                    </a:lnTo>
                    <a:cubicBezTo>
                      <a:pt x="38805" y="26865"/>
                      <a:pt x="38805" y="28060"/>
                      <a:pt x="38805" y="30447"/>
                    </a:cubicBezTo>
                    <a:cubicBezTo>
                      <a:pt x="38805" y="31642"/>
                      <a:pt x="38805" y="34030"/>
                      <a:pt x="39999" y="34030"/>
                    </a:cubicBezTo>
                    <a:lnTo>
                      <a:pt x="39999" y="34030"/>
                    </a:lnTo>
                    <a:cubicBezTo>
                      <a:pt x="38805" y="31642"/>
                      <a:pt x="36417" y="30447"/>
                      <a:pt x="35223" y="29253"/>
                    </a:cubicBezTo>
                    <a:cubicBezTo>
                      <a:pt x="32835" y="28060"/>
                      <a:pt x="30447" y="26865"/>
                      <a:pt x="26865" y="26865"/>
                    </a:cubicBezTo>
                    <a:cubicBezTo>
                      <a:pt x="20895" y="26865"/>
                      <a:pt x="17313" y="29253"/>
                      <a:pt x="13731" y="32835"/>
                    </a:cubicBezTo>
                    <a:cubicBezTo>
                      <a:pt x="10149" y="37612"/>
                      <a:pt x="8955" y="43582"/>
                      <a:pt x="8955" y="51940"/>
                    </a:cubicBezTo>
                    <a:cubicBezTo>
                      <a:pt x="8955" y="60297"/>
                      <a:pt x="10149" y="66268"/>
                      <a:pt x="13731" y="69850"/>
                    </a:cubicBezTo>
                    <a:cubicBezTo>
                      <a:pt x="17313" y="74626"/>
                      <a:pt x="20895" y="75820"/>
                      <a:pt x="26865" y="75820"/>
                    </a:cubicBezTo>
                    <a:cubicBezTo>
                      <a:pt x="29253" y="77014"/>
                      <a:pt x="31641" y="77014"/>
                      <a:pt x="34029" y="74626"/>
                    </a:cubicBezTo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B747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72" name="Freeform: Shape 160">
              <a:extLst>
                <a:ext uri="{FF2B5EF4-FFF2-40B4-BE49-F238E27FC236}">
                  <a16:creationId xmlns:a16="http://schemas.microsoft.com/office/drawing/2014/main" xmlns="" id="{4743B64F-58C5-4E95-AED0-4F5F05251F19}"/>
                </a:ext>
              </a:extLst>
            </p:cNvPr>
            <p:cNvSpPr/>
            <p:nvPr/>
          </p:nvSpPr>
          <p:spPr>
            <a:xfrm>
              <a:off x="5657849" y="4345958"/>
              <a:ext cx="1009666" cy="399170"/>
            </a:xfrm>
            <a:custGeom>
              <a:avLst/>
              <a:gdLst>
                <a:gd name="connsiteX0" fmla="*/ 820585 w 1026849"/>
                <a:gd name="connsiteY0" fmla="*/ 407456 h 405964"/>
                <a:gd name="connsiteX1" fmla="*/ 206863 w 1026849"/>
                <a:gd name="connsiteY1" fmla="*/ 407456 h 405964"/>
                <a:gd name="connsiteX2" fmla="*/ 6269 w 1026849"/>
                <a:gd name="connsiteY2" fmla="*/ 206862 h 405964"/>
                <a:gd name="connsiteX3" fmla="*/ 206863 w 1026849"/>
                <a:gd name="connsiteY3" fmla="*/ 6269 h 405964"/>
                <a:gd name="connsiteX4" fmla="*/ 820585 w 1026849"/>
                <a:gd name="connsiteY4" fmla="*/ 6269 h 405964"/>
                <a:gd name="connsiteX5" fmla="*/ 1021178 w 1026849"/>
                <a:gd name="connsiteY5" fmla="*/ 206862 h 405964"/>
                <a:gd name="connsiteX6" fmla="*/ 820585 w 1026849"/>
                <a:gd name="connsiteY6" fmla="*/ 407456 h 40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6849" h="405964">
                  <a:moveTo>
                    <a:pt x="820585" y="407456"/>
                  </a:moveTo>
                  <a:lnTo>
                    <a:pt x="206863" y="407456"/>
                  </a:lnTo>
                  <a:cubicBezTo>
                    <a:pt x="95819" y="407456"/>
                    <a:pt x="6269" y="316712"/>
                    <a:pt x="6269" y="206862"/>
                  </a:cubicBezTo>
                  <a:cubicBezTo>
                    <a:pt x="6269" y="95819"/>
                    <a:pt x="97014" y="6269"/>
                    <a:pt x="206863" y="6269"/>
                  </a:cubicBezTo>
                  <a:lnTo>
                    <a:pt x="820585" y="6269"/>
                  </a:lnTo>
                  <a:cubicBezTo>
                    <a:pt x="931628" y="6269"/>
                    <a:pt x="1021178" y="97013"/>
                    <a:pt x="1021178" y="206862"/>
                  </a:cubicBezTo>
                  <a:cubicBezTo>
                    <a:pt x="1022373" y="317905"/>
                    <a:pt x="931628" y="407456"/>
                    <a:pt x="820585" y="407456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6667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 w="50800" h="25400"/>
            </a:sp3d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Intravascular </a:t>
              </a:r>
              <a:r>
                <a:rPr kumimoji="0" lang="en-GB" sz="10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hemolysis</a:t>
              </a:r>
              <a:endPara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9" name="Freeform: Shape 154">
            <a:extLst>
              <a:ext uri="{FF2B5EF4-FFF2-40B4-BE49-F238E27FC236}">
                <a16:creationId xmlns:a16="http://schemas.microsoft.com/office/drawing/2014/main" xmlns="" id="{CC3D9A90-C4D0-4AC0-BF61-FBEE67421E8B}"/>
              </a:ext>
            </a:extLst>
          </p:cNvPr>
          <p:cNvSpPr/>
          <p:nvPr/>
        </p:nvSpPr>
        <p:spPr>
          <a:xfrm>
            <a:off x="6050097" y="2817123"/>
            <a:ext cx="274723" cy="213703"/>
          </a:xfrm>
          <a:custGeom>
            <a:avLst/>
            <a:gdLst>
              <a:gd name="connsiteX0" fmla="*/ 26286 w 274723"/>
              <a:gd name="connsiteY0" fmla="*/ 0 h 213703"/>
              <a:gd name="connsiteX1" fmla="*/ 40504 w 274723"/>
              <a:gd name="connsiteY1" fmla="*/ 20984 h 213703"/>
              <a:gd name="connsiteX2" fmla="*/ 137362 w 274723"/>
              <a:gd name="connsiteY2" fmla="*/ 61488 h 213703"/>
              <a:gd name="connsiteX3" fmla="*/ 234219 w 274723"/>
              <a:gd name="connsiteY3" fmla="*/ 21424 h 213703"/>
              <a:gd name="connsiteX4" fmla="*/ 248596 w 274723"/>
              <a:gd name="connsiteY4" fmla="*/ 234 h 213703"/>
              <a:gd name="connsiteX5" fmla="*/ 263827 w 274723"/>
              <a:gd name="connsiteY5" fmla="*/ 22684 h 213703"/>
              <a:gd name="connsiteX6" fmla="*/ 274723 w 274723"/>
              <a:gd name="connsiteY6" fmla="*/ 76341 h 213703"/>
              <a:gd name="connsiteX7" fmla="*/ 137362 w 274723"/>
              <a:gd name="connsiteY7" fmla="*/ 213703 h 213703"/>
              <a:gd name="connsiteX8" fmla="*/ 0 w 274723"/>
              <a:gd name="connsiteY8" fmla="*/ 76341 h 213703"/>
              <a:gd name="connsiteX9" fmla="*/ 10896 w 274723"/>
              <a:gd name="connsiteY9" fmla="*/ 22684 h 213703"/>
              <a:gd name="connsiteX10" fmla="*/ 26286 w 274723"/>
              <a:gd name="connsiteY10" fmla="*/ 0 h 21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723" h="213703">
                <a:moveTo>
                  <a:pt x="26286" y="0"/>
                </a:moveTo>
                <a:lnTo>
                  <a:pt x="40504" y="20984"/>
                </a:lnTo>
                <a:cubicBezTo>
                  <a:pt x="65452" y="45932"/>
                  <a:pt x="99793" y="61488"/>
                  <a:pt x="137362" y="61488"/>
                </a:cubicBezTo>
                <a:cubicBezTo>
                  <a:pt x="174931" y="61488"/>
                  <a:pt x="209271" y="46226"/>
                  <a:pt x="234219" y="21424"/>
                </a:cubicBezTo>
                <a:lnTo>
                  <a:pt x="248596" y="234"/>
                </a:lnTo>
                <a:lnTo>
                  <a:pt x="263827" y="22684"/>
                </a:lnTo>
                <a:cubicBezTo>
                  <a:pt x="270834" y="39139"/>
                  <a:pt x="274723" y="57263"/>
                  <a:pt x="274723" y="76341"/>
                </a:cubicBezTo>
                <a:cubicBezTo>
                  <a:pt x="274723" y="152653"/>
                  <a:pt x="212500" y="213703"/>
                  <a:pt x="137362" y="213703"/>
                </a:cubicBezTo>
                <a:cubicBezTo>
                  <a:pt x="62223" y="213703"/>
                  <a:pt x="0" y="151479"/>
                  <a:pt x="0" y="76341"/>
                </a:cubicBezTo>
                <a:cubicBezTo>
                  <a:pt x="0" y="57263"/>
                  <a:pt x="3889" y="39139"/>
                  <a:pt x="10896" y="22684"/>
                </a:cubicBezTo>
                <a:lnTo>
                  <a:pt x="26286" y="0"/>
                </a:lnTo>
                <a:close/>
              </a:path>
            </a:pathLst>
          </a:custGeom>
          <a:solidFill>
            <a:srgbClr val="629241"/>
          </a:solidFill>
          <a:ln w="6667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w="50800" h="25400"/>
          </a:sp3d>
        </p:spPr>
        <p:txBody>
          <a:bodyPr wrap="square" rtlCol="0" anchor="ctr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0" name="Freeform: Shape 720">
            <a:extLst>
              <a:ext uri="{FF2B5EF4-FFF2-40B4-BE49-F238E27FC236}">
                <a16:creationId xmlns:a16="http://schemas.microsoft.com/office/drawing/2014/main" xmlns="" id="{8A32FB0D-97B6-4094-A0C2-A5A9B42A1C4F}"/>
              </a:ext>
            </a:extLst>
          </p:cNvPr>
          <p:cNvSpPr/>
          <p:nvPr/>
        </p:nvSpPr>
        <p:spPr>
          <a:xfrm>
            <a:off x="6074493" y="2886959"/>
            <a:ext cx="225931" cy="90372"/>
          </a:xfrm>
          <a:custGeom>
            <a:avLst/>
            <a:gdLst>
              <a:gd name="connsiteX0" fmla="*/ 211937 w 238802"/>
              <a:gd name="connsiteY0" fmla="*/ 68656 h 95520"/>
              <a:gd name="connsiteX1" fmla="*/ 205967 w 238802"/>
              <a:gd name="connsiteY1" fmla="*/ 74626 h 95520"/>
              <a:gd name="connsiteX2" fmla="*/ 198803 w 238802"/>
              <a:gd name="connsiteY2" fmla="*/ 77014 h 95520"/>
              <a:gd name="connsiteX3" fmla="*/ 191639 w 238802"/>
              <a:gd name="connsiteY3" fmla="*/ 74626 h 95520"/>
              <a:gd name="connsiteX4" fmla="*/ 186863 w 238802"/>
              <a:gd name="connsiteY4" fmla="*/ 68656 h 95520"/>
              <a:gd name="connsiteX5" fmla="*/ 184475 w 238802"/>
              <a:gd name="connsiteY5" fmla="*/ 61492 h 95520"/>
              <a:gd name="connsiteX6" fmla="*/ 186863 w 238802"/>
              <a:gd name="connsiteY6" fmla="*/ 54328 h 95520"/>
              <a:gd name="connsiteX7" fmla="*/ 191639 w 238802"/>
              <a:gd name="connsiteY7" fmla="*/ 48358 h 95520"/>
              <a:gd name="connsiteX8" fmla="*/ 198803 w 238802"/>
              <a:gd name="connsiteY8" fmla="*/ 45970 h 95520"/>
              <a:gd name="connsiteX9" fmla="*/ 205967 w 238802"/>
              <a:gd name="connsiteY9" fmla="*/ 48358 h 95520"/>
              <a:gd name="connsiteX10" fmla="*/ 210743 w 238802"/>
              <a:gd name="connsiteY10" fmla="*/ 54328 h 95520"/>
              <a:gd name="connsiteX11" fmla="*/ 213131 w 238802"/>
              <a:gd name="connsiteY11" fmla="*/ 61492 h 95520"/>
              <a:gd name="connsiteX12" fmla="*/ 211937 w 238802"/>
              <a:gd name="connsiteY12" fmla="*/ 68656 h 95520"/>
              <a:gd name="connsiteX13" fmla="*/ 229847 w 238802"/>
              <a:gd name="connsiteY13" fmla="*/ 48358 h 95520"/>
              <a:gd name="connsiteX14" fmla="*/ 223877 w 238802"/>
              <a:gd name="connsiteY14" fmla="*/ 38805 h 95520"/>
              <a:gd name="connsiteX15" fmla="*/ 214325 w 238802"/>
              <a:gd name="connsiteY15" fmla="*/ 31641 h 95520"/>
              <a:gd name="connsiteX16" fmla="*/ 201191 w 238802"/>
              <a:gd name="connsiteY16" fmla="*/ 29253 h 95520"/>
              <a:gd name="connsiteX17" fmla="*/ 183281 w 238802"/>
              <a:gd name="connsiteY17" fmla="*/ 36418 h 95520"/>
              <a:gd name="connsiteX18" fmla="*/ 183281 w 238802"/>
              <a:gd name="connsiteY18" fmla="*/ 11343 h 95520"/>
              <a:gd name="connsiteX19" fmla="*/ 165371 w 238802"/>
              <a:gd name="connsiteY19" fmla="*/ 11343 h 95520"/>
              <a:gd name="connsiteX20" fmla="*/ 165371 w 238802"/>
              <a:gd name="connsiteY20" fmla="*/ 91342 h 95520"/>
              <a:gd name="connsiteX21" fmla="*/ 182087 w 238802"/>
              <a:gd name="connsiteY21" fmla="*/ 91342 h 95520"/>
              <a:gd name="connsiteX22" fmla="*/ 182087 w 238802"/>
              <a:gd name="connsiteY22" fmla="*/ 85372 h 95520"/>
              <a:gd name="connsiteX23" fmla="*/ 182087 w 238802"/>
              <a:gd name="connsiteY23" fmla="*/ 85372 h 95520"/>
              <a:gd name="connsiteX24" fmla="*/ 189251 w 238802"/>
              <a:gd name="connsiteY24" fmla="*/ 91342 h 95520"/>
              <a:gd name="connsiteX25" fmla="*/ 198803 w 238802"/>
              <a:gd name="connsiteY25" fmla="*/ 93730 h 95520"/>
              <a:gd name="connsiteX26" fmla="*/ 214325 w 238802"/>
              <a:gd name="connsiteY26" fmla="*/ 88954 h 95520"/>
              <a:gd name="connsiteX27" fmla="*/ 225071 w 238802"/>
              <a:gd name="connsiteY27" fmla="*/ 77014 h 95520"/>
              <a:gd name="connsiteX28" fmla="*/ 228653 w 238802"/>
              <a:gd name="connsiteY28" fmla="*/ 60298 h 95520"/>
              <a:gd name="connsiteX29" fmla="*/ 229847 w 238802"/>
              <a:gd name="connsiteY29" fmla="*/ 48358 h 95520"/>
              <a:gd name="connsiteX30" fmla="*/ 154624 w 238802"/>
              <a:gd name="connsiteY30" fmla="*/ 59104 h 95520"/>
              <a:gd name="connsiteX31" fmla="*/ 149849 w 238802"/>
              <a:gd name="connsiteY31" fmla="*/ 53134 h 95520"/>
              <a:gd name="connsiteX32" fmla="*/ 141490 w 238802"/>
              <a:gd name="connsiteY32" fmla="*/ 48358 h 95520"/>
              <a:gd name="connsiteX33" fmla="*/ 149849 w 238802"/>
              <a:gd name="connsiteY33" fmla="*/ 41194 h 95520"/>
              <a:gd name="connsiteX34" fmla="*/ 152236 w 238802"/>
              <a:gd name="connsiteY34" fmla="*/ 31641 h 95520"/>
              <a:gd name="connsiteX35" fmla="*/ 149849 w 238802"/>
              <a:gd name="connsiteY35" fmla="*/ 22089 h 95520"/>
              <a:gd name="connsiteX36" fmla="*/ 143878 w 238802"/>
              <a:gd name="connsiteY36" fmla="*/ 14925 h 95520"/>
              <a:gd name="connsiteX37" fmla="*/ 135520 w 238802"/>
              <a:gd name="connsiteY37" fmla="*/ 10149 h 95520"/>
              <a:gd name="connsiteX38" fmla="*/ 125968 w 238802"/>
              <a:gd name="connsiteY38" fmla="*/ 8955 h 95520"/>
              <a:gd name="connsiteX39" fmla="*/ 115222 w 238802"/>
              <a:gd name="connsiteY39" fmla="*/ 10149 h 95520"/>
              <a:gd name="connsiteX40" fmla="*/ 106864 w 238802"/>
              <a:gd name="connsiteY40" fmla="*/ 14925 h 95520"/>
              <a:gd name="connsiteX41" fmla="*/ 100894 w 238802"/>
              <a:gd name="connsiteY41" fmla="*/ 23283 h 95520"/>
              <a:gd name="connsiteX42" fmla="*/ 98506 w 238802"/>
              <a:gd name="connsiteY42" fmla="*/ 34029 h 95520"/>
              <a:gd name="connsiteX43" fmla="*/ 118804 w 238802"/>
              <a:gd name="connsiteY43" fmla="*/ 34029 h 95520"/>
              <a:gd name="connsiteX44" fmla="*/ 124774 w 238802"/>
              <a:gd name="connsiteY44" fmla="*/ 26865 h 95520"/>
              <a:gd name="connsiteX45" fmla="*/ 128356 w 238802"/>
              <a:gd name="connsiteY45" fmla="*/ 28059 h 95520"/>
              <a:gd name="connsiteX46" fmla="*/ 130744 w 238802"/>
              <a:gd name="connsiteY46" fmla="*/ 30448 h 95520"/>
              <a:gd name="connsiteX47" fmla="*/ 131938 w 238802"/>
              <a:gd name="connsiteY47" fmla="*/ 34029 h 95520"/>
              <a:gd name="connsiteX48" fmla="*/ 128356 w 238802"/>
              <a:gd name="connsiteY48" fmla="*/ 41194 h 95520"/>
              <a:gd name="connsiteX49" fmla="*/ 118804 w 238802"/>
              <a:gd name="connsiteY49" fmla="*/ 42388 h 95520"/>
              <a:gd name="connsiteX50" fmla="*/ 118804 w 238802"/>
              <a:gd name="connsiteY50" fmla="*/ 57910 h 95520"/>
              <a:gd name="connsiteX51" fmla="*/ 124774 w 238802"/>
              <a:gd name="connsiteY51" fmla="*/ 57910 h 95520"/>
              <a:gd name="connsiteX52" fmla="*/ 130744 w 238802"/>
              <a:gd name="connsiteY52" fmla="*/ 57910 h 95520"/>
              <a:gd name="connsiteX53" fmla="*/ 135520 w 238802"/>
              <a:gd name="connsiteY53" fmla="*/ 60298 h 95520"/>
              <a:gd name="connsiteX54" fmla="*/ 136714 w 238802"/>
              <a:gd name="connsiteY54" fmla="*/ 65074 h 95520"/>
              <a:gd name="connsiteX55" fmla="*/ 134326 w 238802"/>
              <a:gd name="connsiteY55" fmla="*/ 71044 h 95520"/>
              <a:gd name="connsiteX56" fmla="*/ 128356 w 238802"/>
              <a:gd name="connsiteY56" fmla="*/ 73432 h 95520"/>
              <a:gd name="connsiteX57" fmla="*/ 118804 w 238802"/>
              <a:gd name="connsiteY57" fmla="*/ 66268 h 95520"/>
              <a:gd name="connsiteX58" fmla="*/ 98506 w 238802"/>
              <a:gd name="connsiteY58" fmla="*/ 66268 h 95520"/>
              <a:gd name="connsiteX59" fmla="*/ 99700 w 238802"/>
              <a:gd name="connsiteY59" fmla="*/ 71044 h 95520"/>
              <a:gd name="connsiteX60" fmla="*/ 100894 w 238802"/>
              <a:gd name="connsiteY60" fmla="*/ 75820 h 95520"/>
              <a:gd name="connsiteX61" fmla="*/ 103282 w 238802"/>
              <a:gd name="connsiteY61" fmla="*/ 80596 h 95520"/>
              <a:gd name="connsiteX62" fmla="*/ 109252 w 238802"/>
              <a:gd name="connsiteY62" fmla="*/ 86566 h 95520"/>
              <a:gd name="connsiteX63" fmla="*/ 117610 w 238802"/>
              <a:gd name="connsiteY63" fmla="*/ 90148 h 95520"/>
              <a:gd name="connsiteX64" fmla="*/ 127162 w 238802"/>
              <a:gd name="connsiteY64" fmla="*/ 91342 h 95520"/>
              <a:gd name="connsiteX65" fmla="*/ 137908 w 238802"/>
              <a:gd name="connsiteY65" fmla="*/ 90148 h 95520"/>
              <a:gd name="connsiteX66" fmla="*/ 147461 w 238802"/>
              <a:gd name="connsiteY66" fmla="*/ 85372 h 95520"/>
              <a:gd name="connsiteX67" fmla="*/ 154624 w 238802"/>
              <a:gd name="connsiteY67" fmla="*/ 77014 h 95520"/>
              <a:gd name="connsiteX68" fmla="*/ 157013 w 238802"/>
              <a:gd name="connsiteY68" fmla="*/ 66268 h 95520"/>
              <a:gd name="connsiteX69" fmla="*/ 154624 w 238802"/>
              <a:gd name="connsiteY69" fmla="*/ 59104 h 95520"/>
              <a:gd name="connsiteX70" fmla="*/ 69850 w 238802"/>
              <a:gd name="connsiteY70" fmla="*/ 61492 h 95520"/>
              <a:gd name="connsiteX71" fmla="*/ 61492 w 238802"/>
              <a:gd name="connsiteY71" fmla="*/ 71044 h 95520"/>
              <a:gd name="connsiteX72" fmla="*/ 49552 w 238802"/>
              <a:gd name="connsiteY72" fmla="*/ 74626 h 95520"/>
              <a:gd name="connsiteX73" fmla="*/ 38805 w 238802"/>
              <a:gd name="connsiteY73" fmla="*/ 71044 h 95520"/>
              <a:gd name="connsiteX74" fmla="*/ 31641 w 238802"/>
              <a:gd name="connsiteY74" fmla="*/ 62686 h 95520"/>
              <a:gd name="connsiteX75" fmla="*/ 29253 w 238802"/>
              <a:gd name="connsiteY75" fmla="*/ 50746 h 95520"/>
              <a:gd name="connsiteX76" fmla="*/ 30447 w 238802"/>
              <a:gd name="connsiteY76" fmla="*/ 42388 h 95520"/>
              <a:gd name="connsiteX77" fmla="*/ 35223 w 238802"/>
              <a:gd name="connsiteY77" fmla="*/ 35223 h 95520"/>
              <a:gd name="connsiteX78" fmla="*/ 42387 w 238802"/>
              <a:gd name="connsiteY78" fmla="*/ 30448 h 95520"/>
              <a:gd name="connsiteX79" fmla="*/ 50745 w 238802"/>
              <a:gd name="connsiteY79" fmla="*/ 28059 h 95520"/>
              <a:gd name="connsiteX80" fmla="*/ 59104 w 238802"/>
              <a:gd name="connsiteY80" fmla="*/ 29253 h 95520"/>
              <a:gd name="connsiteX81" fmla="*/ 66268 w 238802"/>
              <a:gd name="connsiteY81" fmla="*/ 34029 h 95520"/>
              <a:gd name="connsiteX82" fmla="*/ 71044 w 238802"/>
              <a:gd name="connsiteY82" fmla="*/ 41194 h 95520"/>
              <a:gd name="connsiteX83" fmla="*/ 92536 w 238802"/>
              <a:gd name="connsiteY83" fmla="*/ 41194 h 95520"/>
              <a:gd name="connsiteX84" fmla="*/ 87760 w 238802"/>
              <a:gd name="connsiteY84" fmla="*/ 28059 h 95520"/>
              <a:gd name="connsiteX85" fmla="*/ 80596 w 238802"/>
              <a:gd name="connsiteY85" fmla="*/ 19701 h 95520"/>
              <a:gd name="connsiteX86" fmla="*/ 72238 w 238802"/>
              <a:gd name="connsiteY86" fmla="*/ 13731 h 95520"/>
              <a:gd name="connsiteX87" fmla="*/ 62686 w 238802"/>
              <a:gd name="connsiteY87" fmla="*/ 10149 h 95520"/>
              <a:gd name="connsiteX88" fmla="*/ 51940 w 238802"/>
              <a:gd name="connsiteY88" fmla="*/ 8955 h 95520"/>
              <a:gd name="connsiteX89" fmla="*/ 30447 w 238802"/>
              <a:gd name="connsiteY89" fmla="*/ 14925 h 95520"/>
              <a:gd name="connsiteX90" fmla="*/ 14925 w 238802"/>
              <a:gd name="connsiteY90" fmla="*/ 29253 h 95520"/>
              <a:gd name="connsiteX91" fmla="*/ 8955 w 238802"/>
              <a:gd name="connsiteY91" fmla="*/ 49551 h 95520"/>
              <a:gd name="connsiteX92" fmla="*/ 14925 w 238802"/>
              <a:gd name="connsiteY92" fmla="*/ 71044 h 95520"/>
              <a:gd name="connsiteX93" fmla="*/ 30447 w 238802"/>
              <a:gd name="connsiteY93" fmla="*/ 86566 h 95520"/>
              <a:gd name="connsiteX94" fmla="*/ 51940 w 238802"/>
              <a:gd name="connsiteY94" fmla="*/ 92536 h 95520"/>
              <a:gd name="connsiteX95" fmla="*/ 65074 w 238802"/>
              <a:gd name="connsiteY95" fmla="*/ 90148 h 95520"/>
              <a:gd name="connsiteX96" fmla="*/ 77014 w 238802"/>
              <a:gd name="connsiteY96" fmla="*/ 84178 h 95520"/>
              <a:gd name="connsiteX97" fmla="*/ 86566 w 238802"/>
              <a:gd name="connsiteY97" fmla="*/ 74626 h 95520"/>
              <a:gd name="connsiteX98" fmla="*/ 92536 w 238802"/>
              <a:gd name="connsiteY98" fmla="*/ 61492 h 95520"/>
              <a:gd name="connsiteX99" fmla="*/ 69850 w 238802"/>
              <a:gd name="connsiteY99" fmla="*/ 61492 h 9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38802" h="95520">
                <a:moveTo>
                  <a:pt x="211937" y="68656"/>
                </a:moveTo>
                <a:cubicBezTo>
                  <a:pt x="210743" y="71044"/>
                  <a:pt x="208355" y="72238"/>
                  <a:pt x="205967" y="74626"/>
                </a:cubicBezTo>
                <a:cubicBezTo>
                  <a:pt x="203579" y="75820"/>
                  <a:pt x="201191" y="77014"/>
                  <a:pt x="198803" y="77014"/>
                </a:cubicBezTo>
                <a:cubicBezTo>
                  <a:pt x="196415" y="77014"/>
                  <a:pt x="192833" y="75820"/>
                  <a:pt x="191639" y="74626"/>
                </a:cubicBezTo>
                <a:cubicBezTo>
                  <a:pt x="189251" y="73432"/>
                  <a:pt x="188057" y="71044"/>
                  <a:pt x="186863" y="68656"/>
                </a:cubicBezTo>
                <a:cubicBezTo>
                  <a:pt x="185669" y="66268"/>
                  <a:pt x="184475" y="63880"/>
                  <a:pt x="184475" y="61492"/>
                </a:cubicBezTo>
                <a:cubicBezTo>
                  <a:pt x="184475" y="59104"/>
                  <a:pt x="185669" y="56716"/>
                  <a:pt x="186863" y="54328"/>
                </a:cubicBezTo>
                <a:cubicBezTo>
                  <a:pt x="188057" y="51940"/>
                  <a:pt x="190445" y="50746"/>
                  <a:pt x="191639" y="48358"/>
                </a:cubicBezTo>
                <a:cubicBezTo>
                  <a:pt x="194027" y="47164"/>
                  <a:pt x="196415" y="45970"/>
                  <a:pt x="198803" y="45970"/>
                </a:cubicBezTo>
                <a:cubicBezTo>
                  <a:pt x="201191" y="45970"/>
                  <a:pt x="203579" y="47164"/>
                  <a:pt x="205967" y="48358"/>
                </a:cubicBezTo>
                <a:cubicBezTo>
                  <a:pt x="208355" y="49551"/>
                  <a:pt x="209549" y="51940"/>
                  <a:pt x="210743" y="54328"/>
                </a:cubicBezTo>
                <a:cubicBezTo>
                  <a:pt x="211937" y="56716"/>
                  <a:pt x="213131" y="59104"/>
                  <a:pt x="213131" y="61492"/>
                </a:cubicBezTo>
                <a:cubicBezTo>
                  <a:pt x="214325" y="63880"/>
                  <a:pt x="213131" y="66268"/>
                  <a:pt x="211937" y="68656"/>
                </a:cubicBezTo>
                <a:moveTo>
                  <a:pt x="229847" y="48358"/>
                </a:moveTo>
                <a:cubicBezTo>
                  <a:pt x="228653" y="44775"/>
                  <a:pt x="226265" y="41194"/>
                  <a:pt x="223877" y="38805"/>
                </a:cubicBezTo>
                <a:cubicBezTo>
                  <a:pt x="221489" y="36418"/>
                  <a:pt x="217907" y="34029"/>
                  <a:pt x="214325" y="31641"/>
                </a:cubicBezTo>
                <a:cubicBezTo>
                  <a:pt x="209549" y="29253"/>
                  <a:pt x="205967" y="29253"/>
                  <a:pt x="201191" y="29253"/>
                </a:cubicBezTo>
                <a:cubicBezTo>
                  <a:pt x="194027" y="29253"/>
                  <a:pt x="188057" y="31641"/>
                  <a:pt x="183281" y="36418"/>
                </a:cubicBezTo>
                <a:lnTo>
                  <a:pt x="183281" y="11343"/>
                </a:lnTo>
                <a:lnTo>
                  <a:pt x="165371" y="11343"/>
                </a:lnTo>
                <a:lnTo>
                  <a:pt x="165371" y="91342"/>
                </a:lnTo>
                <a:lnTo>
                  <a:pt x="182087" y="91342"/>
                </a:lnTo>
                <a:lnTo>
                  <a:pt x="182087" y="85372"/>
                </a:lnTo>
                <a:lnTo>
                  <a:pt x="182087" y="85372"/>
                </a:lnTo>
                <a:cubicBezTo>
                  <a:pt x="183281" y="87760"/>
                  <a:pt x="185669" y="90148"/>
                  <a:pt x="189251" y="91342"/>
                </a:cubicBezTo>
                <a:cubicBezTo>
                  <a:pt x="192833" y="92536"/>
                  <a:pt x="196415" y="93730"/>
                  <a:pt x="198803" y="93730"/>
                </a:cubicBezTo>
                <a:cubicBezTo>
                  <a:pt x="204773" y="93730"/>
                  <a:pt x="210743" y="92536"/>
                  <a:pt x="214325" y="88954"/>
                </a:cubicBezTo>
                <a:cubicBezTo>
                  <a:pt x="219101" y="86566"/>
                  <a:pt x="222683" y="81790"/>
                  <a:pt x="225071" y="77014"/>
                </a:cubicBezTo>
                <a:cubicBezTo>
                  <a:pt x="227459" y="72238"/>
                  <a:pt x="228653" y="66268"/>
                  <a:pt x="228653" y="60298"/>
                </a:cubicBezTo>
                <a:cubicBezTo>
                  <a:pt x="231041" y="56716"/>
                  <a:pt x="231041" y="53134"/>
                  <a:pt x="229847" y="48358"/>
                </a:cubicBezTo>
                <a:moveTo>
                  <a:pt x="154624" y="59104"/>
                </a:moveTo>
                <a:cubicBezTo>
                  <a:pt x="153431" y="56716"/>
                  <a:pt x="152236" y="54328"/>
                  <a:pt x="149849" y="53134"/>
                </a:cubicBezTo>
                <a:cubicBezTo>
                  <a:pt x="147461" y="51940"/>
                  <a:pt x="145073" y="49551"/>
                  <a:pt x="141490" y="48358"/>
                </a:cubicBezTo>
                <a:cubicBezTo>
                  <a:pt x="145073" y="45970"/>
                  <a:pt x="147461" y="44775"/>
                  <a:pt x="149849" y="41194"/>
                </a:cubicBezTo>
                <a:cubicBezTo>
                  <a:pt x="152236" y="38805"/>
                  <a:pt x="152236" y="35223"/>
                  <a:pt x="152236" y="31641"/>
                </a:cubicBezTo>
                <a:cubicBezTo>
                  <a:pt x="152236" y="28059"/>
                  <a:pt x="151043" y="25671"/>
                  <a:pt x="149849" y="22089"/>
                </a:cubicBezTo>
                <a:cubicBezTo>
                  <a:pt x="148654" y="19701"/>
                  <a:pt x="146266" y="17313"/>
                  <a:pt x="143878" y="14925"/>
                </a:cubicBezTo>
                <a:cubicBezTo>
                  <a:pt x="141490" y="12537"/>
                  <a:pt x="139102" y="11343"/>
                  <a:pt x="135520" y="10149"/>
                </a:cubicBezTo>
                <a:cubicBezTo>
                  <a:pt x="131938" y="8955"/>
                  <a:pt x="129550" y="8955"/>
                  <a:pt x="125968" y="8955"/>
                </a:cubicBezTo>
                <a:cubicBezTo>
                  <a:pt x="122386" y="8955"/>
                  <a:pt x="118804" y="8955"/>
                  <a:pt x="115222" y="10149"/>
                </a:cubicBezTo>
                <a:cubicBezTo>
                  <a:pt x="111640" y="11343"/>
                  <a:pt x="109252" y="12537"/>
                  <a:pt x="106864" y="14925"/>
                </a:cubicBezTo>
                <a:cubicBezTo>
                  <a:pt x="104476" y="17313"/>
                  <a:pt x="102088" y="19701"/>
                  <a:pt x="100894" y="23283"/>
                </a:cubicBezTo>
                <a:cubicBezTo>
                  <a:pt x="99700" y="26865"/>
                  <a:pt x="98506" y="29253"/>
                  <a:pt x="98506" y="34029"/>
                </a:cubicBezTo>
                <a:lnTo>
                  <a:pt x="118804" y="34029"/>
                </a:lnTo>
                <a:cubicBezTo>
                  <a:pt x="118804" y="29253"/>
                  <a:pt x="121192" y="26865"/>
                  <a:pt x="124774" y="26865"/>
                </a:cubicBezTo>
                <a:cubicBezTo>
                  <a:pt x="125968" y="26865"/>
                  <a:pt x="127162" y="26865"/>
                  <a:pt x="128356" y="28059"/>
                </a:cubicBezTo>
                <a:lnTo>
                  <a:pt x="130744" y="30448"/>
                </a:lnTo>
                <a:cubicBezTo>
                  <a:pt x="130744" y="31641"/>
                  <a:pt x="131938" y="32835"/>
                  <a:pt x="131938" y="34029"/>
                </a:cubicBezTo>
                <a:cubicBezTo>
                  <a:pt x="131938" y="37611"/>
                  <a:pt x="130744" y="39999"/>
                  <a:pt x="128356" y="41194"/>
                </a:cubicBezTo>
                <a:cubicBezTo>
                  <a:pt x="125968" y="42388"/>
                  <a:pt x="122386" y="42388"/>
                  <a:pt x="118804" y="42388"/>
                </a:cubicBezTo>
                <a:lnTo>
                  <a:pt x="118804" y="57910"/>
                </a:lnTo>
                <a:cubicBezTo>
                  <a:pt x="119998" y="57910"/>
                  <a:pt x="122386" y="57910"/>
                  <a:pt x="124774" y="57910"/>
                </a:cubicBezTo>
                <a:cubicBezTo>
                  <a:pt x="127162" y="57910"/>
                  <a:pt x="129550" y="57910"/>
                  <a:pt x="130744" y="57910"/>
                </a:cubicBezTo>
                <a:cubicBezTo>
                  <a:pt x="131938" y="57910"/>
                  <a:pt x="134326" y="59104"/>
                  <a:pt x="135520" y="60298"/>
                </a:cubicBezTo>
                <a:cubicBezTo>
                  <a:pt x="136714" y="61492"/>
                  <a:pt x="136714" y="62686"/>
                  <a:pt x="136714" y="65074"/>
                </a:cubicBezTo>
                <a:cubicBezTo>
                  <a:pt x="136714" y="67462"/>
                  <a:pt x="135520" y="69850"/>
                  <a:pt x="134326" y="71044"/>
                </a:cubicBezTo>
                <a:cubicBezTo>
                  <a:pt x="133132" y="72238"/>
                  <a:pt x="130744" y="73432"/>
                  <a:pt x="128356" y="73432"/>
                </a:cubicBezTo>
                <a:cubicBezTo>
                  <a:pt x="123580" y="73432"/>
                  <a:pt x="119998" y="71044"/>
                  <a:pt x="118804" y="66268"/>
                </a:cubicBezTo>
                <a:lnTo>
                  <a:pt x="98506" y="66268"/>
                </a:lnTo>
                <a:cubicBezTo>
                  <a:pt x="98506" y="67462"/>
                  <a:pt x="98506" y="69850"/>
                  <a:pt x="99700" y="71044"/>
                </a:cubicBezTo>
                <a:cubicBezTo>
                  <a:pt x="100894" y="72238"/>
                  <a:pt x="100894" y="74626"/>
                  <a:pt x="100894" y="75820"/>
                </a:cubicBezTo>
                <a:cubicBezTo>
                  <a:pt x="102088" y="77014"/>
                  <a:pt x="102088" y="79402"/>
                  <a:pt x="103282" y="80596"/>
                </a:cubicBezTo>
                <a:cubicBezTo>
                  <a:pt x="104476" y="82984"/>
                  <a:pt x="106864" y="85372"/>
                  <a:pt x="109252" y="86566"/>
                </a:cubicBezTo>
                <a:cubicBezTo>
                  <a:pt x="111640" y="87760"/>
                  <a:pt x="115222" y="88954"/>
                  <a:pt x="117610" y="90148"/>
                </a:cubicBezTo>
                <a:cubicBezTo>
                  <a:pt x="119998" y="91342"/>
                  <a:pt x="123580" y="91342"/>
                  <a:pt x="127162" y="91342"/>
                </a:cubicBezTo>
                <a:cubicBezTo>
                  <a:pt x="130744" y="91342"/>
                  <a:pt x="134326" y="91342"/>
                  <a:pt x="137908" y="90148"/>
                </a:cubicBezTo>
                <a:cubicBezTo>
                  <a:pt x="141490" y="88954"/>
                  <a:pt x="145073" y="87760"/>
                  <a:pt x="147461" y="85372"/>
                </a:cubicBezTo>
                <a:cubicBezTo>
                  <a:pt x="149849" y="82984"/>
                  <a:pt x="152236" y="80596"/>
                  <a:pt x="154624" y="77014"/>
                </a:cubicBezTo>
                <a:cubicBezTo>
                  <a:pt x="155819" y="73432"/>
                  <a:pt x="157013" y="71044"/>
                  <a:pt x="157013" y="66268"/>
                </a:cubicBezTo>
                <a:cubicBezTo>
                  <a:pt x="157013" y="63880"/>
                  <a:pt x="155819" y="61492"/>
                  <a:pt x="154624" y="59104"/>
                </a:cubicBezTo>
                <a:moveTo>
                  <a:pt x="69850" y="61492"/>
                </a:moveTo>
                <a:cubicBezTo>
                  <a:pt x="67462" y="65074"/>
                  <a:pt x="65074" y="68656"/>
                  <a:pt x="61492" y="71044"/>
                </a:cubicBezTo>
                <a:cubicBezTo>
                  <a:pt x="57910" y="73432"/>
                  <a:pt x="54328" y="74626"/>
                  <a:pt x="49552" y="74626"/>
                </a:cubicBezTo>
                <a:cubicBezTo>
                  <a:pt x="45970" y="74626"/>
                  <a:pt x="41193" y="73432"/>
                  <a:pt x="38805" y="71044"/>
                </a:cubicBezTo>
                <a:cubicBezTo>
                  <a:pt x="35223" y="68656"/>
                  <a:pt x="32835" y="66268"/>
                  <a:pt x="31641" y="62686"/>
                </a:cubicBezTo>
                <a:cubicBezTo>
                  <a:pt x="30447" y="59104"/>
                  <a:pt x="29253" y="55521"/>
                  <a:pt x="29253" y="50746"/>
                </a:cubicBezTo>
                <a:cubicBezTo>
                  <a:pt x="29253" y="47164"/>
                  <a:pt x="29253" y="44775"/>
                  <a:pt x="30447" y="42388"/>
                </a:cubicBezTo>
                <a:cubicBezTo>
                  <a:pt x="31641" y="39999"/>
                  <a:pt x="32835" y="37611"/>
                  <a:pt x="35223" y="35223"/>
                </a:cubicBezTo>
                <a:cubicBezTo>
                  <a:pt x="37611" y="32835"/>
                  <a:pt x="38805" y="31641"/>
                  <a:pt x="42387" y="30448"/>
                </a:cubicBezTo>
                <a:cubicBezTo>
                  <a:pt x="44775" y="29253"/>
                  <a:pt x="48358" y="28059"/>
                  <a:pt x="50745" y="28059"/>
                </a:cubicBezTo>
                <a:cubicBezTo>
                  <a:pt x="53133" y="28059"/>
                  <a:pt x="56716" y="28059"/>
                  <a:pt x="59104" y="29253"/>
                </a:cubicBezTo>
                <a:cubicBezTo>
                  <a:pt x="61492" y="30448"/>
                  <a:pt x="63880" y="31641"/>
                  <a:pt x="66268" y="34029"/>
                </a:cubicBezTo>
                <a:cubicBezTo>
                  <a:pt x="68656" y="36418"/>
                  <a:pt x="69850" y="38805"/>
                  <a:pt x="71044" y="41194"/>
                </a:cubicBezTo>
                <a:lnTo>
                  <a:pt x="92536" y="41194"/>
                </a:lnTo>
                <a:cubicBezTo>
                  <a:pt x="91342" y="36418"/>
                  <a:pt x="90148" y="32835"/>
                  <a:pt x="87760" y="28059"/>
                </a:cubicBezTo>
                <a:cubicBezTo>
                  <a:pt x="85372" y="24477"/>
                  <a:pt x="82984" y="22089"/>
                  <a:pt x="80596" y="19701"/>
                </a:cubicBezTo>
                <a:cubicBezTo>
                  <a:pt x="78208" y="17313"/>
                  <a:pt x="75820" y="14925"/>
                  <a:pt x="72238" y="13731"/>
                </a:cubicBezTo>
                <a:cubicBezTo>
                  <a:pt x="69850" y="12537"/>
                  <a:pt x="66268" y="11343"/>
                  <a:pt x="62686" y="10149"/>
                </a:cubicBezTo>
                <a:cubicBezTo>
                  <a:pt x="59104" y="8955"/>
                  <a:pt x="55522" y="8955"/>
                  <a:pt x="51940" y="8955"/>
                </a:cubicBezTo>
                <a:cubicBezTo>
                  <a:pt x="44775" y="8955"/>
                  <a:pt x="37611" y="11343"/>
                  <a:pt x="30447" y="14925"/>
                </a:cubicBezTo>
                <a:cubicBezTo>
                  <a:pt x="24477" y="18507"/>
                  <a:pt x="18507" y="23283"/>
                  <a:pt x="14925" y="29253"/>
                </a:cubicBezTo>
                <a:cubicBezTo>
                  <a:pt x="11343" y="35223"/>
                  <a:pt x="8955" y="42388"/>
                  <a:pt x="8955" y="49551"/>
                </a:cubicBezTo>
                <a:cubicBezTo>
                  <a:pt x="8955" y="56716"/>
                  <a:pt x="11343" y="63880"/>
                  <a:pt x="14925" y="71044"/>
                </a:cubicBezTo>
                <a:cubicBezTo>
                  <a:pt x="18507" y="77014"/>
                  <a:pt x="23283" y="81790"/>
                  <a:pt x="30447" y="86566"/>
                </a:cubicBezTo>
                <a:cubicBezTo>
                  <a:pt x="37611" y="91342"/>
                  <a:pt x="43582" y="92536"/>
                  <a:pt x="51940" y="92536"/>
                </a:cubicBezTo>
                <a:cubicBezTo>
                  <a:pt x="56716" y="92536"/>
                  <a:pt x="61492" y="91342"/>
                  <a:pt x="65074" y="90148"/>
                </a:cubicBezTo>
                <a:cubicBezTo>
                  <a:pt x="69850" y="88954"/>
                  <a:pt x="73432" y="86566"/>
                  <a:pt x="77014" y="84178"/>
                </a:cubicBezTo>
                <a:cubicBezTo>
                  <a:pt x="80596" y="81790"/>
                  <a:pt x="84178" y="78208"/>
                  <a:pt x="86566" y="74626"/>
                </a:cubicBezTo>
                <a:cubicBezTo>
                  <a:pt x="88954" y="71044"/>
                  <a:pt x="91342" y="66268"/>
                  <a:pt x="92536" y="61492"/>
                </a:cubicBezTo>
                <a:lnTo>
                  <a:pt x="69850" y="6149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C6C599A0-389C-4B9B-9FDD-916CF02930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18404256">
            <a:off x="3874671" y="2825765"/>
            <a:ext cx="162910" cy="138391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667B1357-D76F-4A38-A84F-FA7B029380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6985" y="2079980"/>
            <a:ext cx="209237" cy="17774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65407B8D-0D30-4CB0-AACD-55F1F8E4E1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032808" y="2685153"/>
            <a:ext cx="157252" cy="133584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D63ECD47-6841-4D38-92BB-67272ABD256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688003" y="2546777"/>
            <a:ext cx="162280" cy="174301"/>
          </a:xfrm>
          <a:prstGeom prst="rect">
            <a:avLst/>
          </a:prstGeom>
        </p:spPr>
      </p:pic>
      <p:grpSp>
        <p:nvGrpSpPr>
          <p:cNvPr id="10" name="Group 84">
            <a:extLst>
              <a:ext uri="{FF2B5EF4-FFF2-40B4-BE49-F238E27FC236}">
                <a16:creationId xmlns:a16="http://schemas.microsoft.com/office/drawing/2014/main" xmlns="" id="{BA8A3664-9C15-4B7A-BC40-DE7C2031FEB7}"/>
              </a:ext>
            </a:extLst>
          </p:cNvPr>
          <p:cNvGrpSpPr/>
          <p:nvPr/>
        </p:nvGrpSpPr>
        <p:grpSpPr>
          <a:xfrm>
            <a:off x="3986406" y="2925642"/>
            <a:ext cx="965052" cy="196062"/>
            <a:chOff x="2972838" y="2368561"/>
            <a:chExt cx="965052" cy="196062"/>
          </a:xfrm>
        </p:grpSpPr>
        <p:sp>
          <p:nvSpPr>
            <p:cNvPr id="86" name="Freeform: Shape 621">
              <a:extLst>
                <a:ext uri="{FF2B5EF4-FFF2-40B4-BE49-F238E27FC236}">
                  <a16:creationId xmlns:a16="http://schemas.microsoft.com/office/drawing/2014/main" xmlns="" id="{6E38BF50-AF97-4AA4-ADD4-9450BD7AB634}"/>
                </a:ext>
              </a:extLst>
            </p:cNvPr>
            <p:cNvSpPr/>
            <p:nvPr/>
          </p:nvSpPr>
          <p:spPr>
            <a:xfrm>
              <a:off x="2986926" y="2368561"/>
              <a:ext cx="950964" cy="93922"/>
            </a:xfrm>
            <a:custGeom>
              <a:avLst/>
              <a:gdLst>
                <a:gd name="connsiteX0" fmla="*/ 958194 w 967149"/>
                <a:gd name="connsiteY0" fmla="*/ 31642 h 95520"/>
                <a:gd name="connsiteX1" fmla="*/ 948642 w 967149"/>
                <a:gd name="connsiteY1" fmla="*/ 13731 h 95520"/>
                <a:gd name="connsiteX2" fmla="*/ 937896 w 967149"/>
                <a:gd name="connsiteY2" fmla="*/ 13731 h 95520"/>
                <a:gd name="connsiteX3" fmla="*/ 947448 w 967149"/>
                <a:gd name="connsiteY3" fmla="*/ 31642 h 95520"/>
                <a:gd name="connsiteX4" fmla="*/ 951030 w 967149"/>
                <a:gd name="connsiteY4" fmla="*/ 51940 h 95520"/>
                <a:gd name="connsiteX5" fmla="*/ 947448 w 967149"/>
                <a:gd name="connsiteY5" fmla="*/ 72238 h 95520"/>
                <a:gd name="connsiteX6" fmla="*/ 937896 w 967149"/>
                <a:gd name="connsiteY6" fmla="*/ 90148 h 95520"/>
                <a:gd name="connsiteX7" fmla="*/ 948642 w 967149"/>
                <a:gd name="connsiteY7" fmla="*/ 90148 h 95520"/>
                <a:gd name="connsiteX8" fmla="*/ 958194 w 967149"/>
                <a:gd name="connsiteY8" fmla="*/ 72238 h 95520"/>
                <a:gd name="connsiteX9" fmla="*/ 961776 w 967149"/>
                <a:gd name="connsiteY9" fmla="*/ 51940 h 95520"/>
                <a:gd name="connsiteX10" fmla="*/ 958194 w 967149"/>
                <a:gd name="connsiteY10" fmla="*/ 31642 h 95520"/>
                <a:gd name="connsiteX11" fmla="*/ 929538 w 967149"/>
                <a:gd name="connsiteY11" fmla="*/ 55522 h 95520"/>
                <a:gd name="connsiteX12" fmla="*/ 924762 w 967149"/>
                <a:gd name="connsiteY12" fmla="*/ 50746 h 95520"/>
                <a:gd name="connsiteX13" fmla="*/ 917598 w 967149"/>
                <a:gd name="connsiteY13" fmla="*/ 47164 h 95520"/>
                <a:gd name="connsiteX14" fmla="*/ 911628 w 967149"/>
                <a:gd name="connsiteY14" fmla="*/ 44775 h 95520"/>
                <a:gd name="connsiteX15" fmla="*/ 909240 w 967149"/>
                <a:gd name="connsiteY15" fmla="*/ 42388 h 95520"/>
                <a:gd name="connsiteX16" fmla="*/ 908046 w 967149"/>
                <a:gd name="connsiteY16" fmla="*/ 39999 h 95520"/>
                <a:gd name="connsiteX17" fmla="*/ 914016 w 967149"/>
                <a:gd name="connsiteY17" fmla="*/ 36418 h 95520"/>
                <a:gd name="connsiteX18" fmla="*/ 919986 w 967149"/>
                <a:gd name="connsiteY18" fmla="*/ 37612 h 95520"/>
                <a:gd name="connsiteX19" fmla="*/ 927150 w 967149"/>
                <a:gd name="connsiteY19" fmla="*/ 39999 h 95520"/>
                <a:gd name="connsiteX20" fmla="*/ 930732 w 967149"/>
                <a:gd name="connsiteY20" fmla="*/ 30448 h 95520"/>
                <a:gd name="connsiteX21" fmla="*/ 922374 w 967149"/>
                <a:gd name="connsiteY21" fmla="*/ 28059 h 95520"/>
                <a:gd name="connsiteX22" fmla="*/ 914016 w 967149"/>
                <a:gd name="connsiteY22" fmla="*/ 26865 h 95520"/>
                <a:gd name="connsiteX23" fmla="*/ 899688 w 967149"/>
                <a:gd name="connsiteY23" fmla="*/ 30448 h 95520"/>
                <a:gd name="connsiteX24" fmla="*/ 894912 w 967149"/>
                <a:gd name="connsiteY24" fmla="*/ 39999 h 95520"/>
                <a:gd name="connsiteX25" fmla="*/ 896106 w 967149"/>
                <a:gd name="connsiteY25" fmla="*/ 47164 h 95520"/>
                <a:gd name="connsiteX26" fmla="*/ 900882 w 967149"/>
                <a:gd name="connsiteY26" fmla="*/ 51940 h 95520"/>
                <a:gd name="connsiteX27" fmla="*/ 908046 w 967149"/>
                <a:gd name="connsiteY27" fmla="*/ 55522 h 95520"/>
                <a:gd name="connsiteX28" fmla="*/ 915210 w 967149"/>
                <a:gd name="connsiteY28" fmla="*/ 59104 h 95520"/>
                <a:gd name="connsiteX29" fmla="*/ 917598 w 967149"/>
                <a:gd name="connsiteY29" fmla="*/ 61492 h 95520"/>
                <a:gd name="connsiteX30" fmla="*/ 918792 w 967149"/>
                <a:gd name="connsiteY30" fmla="*/ 63880 h 95520"/>
                <a:gd name="connsiteX31" fmla="*/ 917598 w 967149"/>
                <a:gd name="connsiteY31" fmla="*/ 67462 h 95520"/>
                <a:gd name="connsiteX32" fmla="*/ 911628 w 967149"/>
                <a:gd name="connsiteY32" fmla="*/ 68656 h 95520"/>
                <a:gd name="connsiteX33" fmla="*/ 903270 w 967149"/>
                <a:gd name="connsiteY33" fmla="*/ 67462 h 95520"/>
                <a:gd name="connsiteX34" fmla="*/ 894912 w 967149"/>
                <a:gd name="connsiteY34" fmla="*/ 65074 h 95520"/>
                <a:gd name="connsiteX35" fmla="*/ 894912 w 967149"/>
                <a:gd name="connsiteY35" fmla="*/ 75820 h 95520"/>
                <a:gd name="connsiteX36" fmla="*/ 902076 w 967149"/>
                <a:gd name="connsiteY36" fmla="*/ 78208 h 95520"/>
                <a:gd name="connsiteX37" fmla="*/ 910434 w 967149"/>
                <a:gd name="connsiteY37" fmla="*/ 79402 h 95520"/>
                <a:gd name="connsiteX38" fmla="*/ 925956 w 967149"/>
                <a:gd name="connsiteY38" fmla="*/ 75820 h 95520"/>
                <a:gd name="connsiteX39" fmla="*/ 930732 w 967149"/>
                <a:gd name="connsiteY39" fmla="*/ 65074 h 95520"/>
                <a:gd name="connsiteX40" fmla="*/ 929538 w 967149"/>
                <a:gd name="connsiteY40" fmla="*/ 55522 h 95520"/>
                <a:gd name="connsiteX41" fmla="*/ 859091 w 967149"/>
                <a:gd name="connsiteY41" fmla="*/ 29253 h 95520"/>
                <a:gd name="connsiteX42" fmla="*/ 853121 w 967149"/>
                <a:gd name="connsiteY42" fmla="*/ 34029 h 95520"/>
                <a:gd name="connsiteX43" fmla="*/ 851927 w 967149"/>
                <a:gd name="connsiteY43" fmla="*/ 34029 h 95520"/>
                <a:gd name="connsiteX44" fmla="*/ 850733 w 967149"/>
                <a:gd name="connsiteY44" fmla="*/ 28059 h 95520"/>
                <a:gd name="connsiteX45" fmla="*/ 841181 w 967149"/>
                <a:gd name="connsiteY45" fmla="*/ 28059 h 95520"/>
                <a:gd name="connsiteX46" fmla="*/ 841181 w 967149"/>
                <a:gd name="connsiteY46" fmla="*/ 75820 h 95520"/>
                <a:gd name="connsiteX47" fmla="*/ 854315 w 967149"/>
                <a:gd name="connsiteY47" fmla="*/ 75820 h 95520"/>
                <a:gd name="connsiteX48" fmla="*/ 854315 w 967149"/>
                <a:gd name="connsiteY48" fmla="*/ 53134 h 95520"/>
                <a:gd name="connsiteX49" fmla="*/ 856703 w 967149"/>
                <a:gd name="connsiteY49" fmla="*/ 41194 h 95520"/>
                <a:gd name="connsiteX50" fmla="*/ 865061 w 967149"/>
                <a:gd name="connsiteY50" fmla="*/ 37612 h 95520"/>
                <a:gd name="connsiteX51" fmla="*/ 871031 w 967149"/>
                <a:gd name="connsiteY51" fmla="*/ 39999 h 95520"/>
                <a:gd name="connsiteX52" fmla="*/ 873419 w 967149"/>
                <a:gd name="connsiteY52" fmla="*/ 47164 h 95520"/>
                <a:gd name="connsiteX53" fmla="*/ 873419 w 967149"/>
                <a:gd name="connsiteY53" fmla="*/ 74626 h 95520"/>
                <a:gd name="connsiteX54" fmla="*/ 886554 w 967149"/>
                <a:gd name="connsiteY54" fmla="*/ 74626 h 95520"/>
                <a:gd name="connsiteX55" fmla="*/ 886554 w 967149"/>
                <a:gd name="connsiteY55" fmla="*/ 43582 h 95520"/>
                <a:gd name="connsiteX56" fmla="*/ 881778 w 967149"/>
                <a:gd name="connsiteY56" fmla="*/ 30448 h 95520"/>
                <a:gd name="connsiteX57" fmla="*/ 869838 w 967149"/>
                <a:gd name="connsiteY57" fmla="*/ 26865 h 95520"/>
                <a:gd name="connsiteX58" fmla="*/ 859091 w 967149"/>
                <a:gd name="connsiteY58" fmla="*/ 29253 h 95520"/>
                <a:gd name="connsiteX59" fmla="*/ 813719 w 967149"/>
                <a:gd name="connsiteY59" fmla="*/ 75820 h 95520"/>
                <a:gd name="connsiteX60" fmla="*/ 826853 w 967149"/>
                <a:gd name="connsiteY60" fmla="*/ 75820 h 95520"/>
                <a:gd name="connsiteX61" fmla="*/ 826853 w 967149"/>
                <a:gd name="connsiteY61" fmla="*/ 28059 h 95520"/>
                <a:gd name="connsiteX62" fmla="*/ 813719 w 967149"/>
                <a:gd name="connsiteY62" fmla="*/ 28059 h 95520"/>
                <a:gd name="connsiteX63" fmla="*/ 813719 w 967149"/>
                <a:gd name="connsiteY63" fmla="*/ 75820 h 95520"/>
                <a:gd name="connsiteX64" fmla="*/ 814913 w 967149"/>
                <a:gd name="connsiteY64" fmla="*/ 10149 h 95520"/>
                <a:gd name="connsiteX65" fmla="*/ 812525 w 967149"/>
                <a:gd name="connsiteY65" fmla="*/ 14925 h 95520"/>
                <a:gd name="connsiteX66" fmla="*/ 814913 w 967149"/>
                <a:gd name="connsiteY66" fmla="*/ 19701 h 95520"/>
                <a:gd name="connsiteX67" fmla="*/ 819689 w 967149"/>
                <a:gd name="connsiteY67" fmla="*/ 20895 h 95520"/>
                <a:gd name="connsiteX68" fmla="*/ 824465 w 967149"/>
                <a:gd name="connsiteY68" fmla="*/ 19701 h 95520"/>
                <a:gd name="connsiteX69" fmla="*/ 826853 w 967149"/>
                <a:gd name="connsiteY69" fmla="*/ 14925 h 95520"/>
                <a:gd name="connsiteX70" fmla="*/ 824465 w 967149"/>
                <a:gd name="connsiteY70" fmla="*/ 10149 h 95520"/>
                <a:gd name="connsiteX71" fmla="*/ 819689 w 967149"/>
                <a:gd name="connsiteY71" fmla="*/ 8955 h 95520"/>
                <a:gd name="connsiteX72" fmla="*/ 814913 w 967149"/>
                <a:gd name="connsiteY72" fmla="*/ 10149 h 95520"/>
                <a:gd name="connsiteX73" fmla="*/ 774317 w 967149"/>
                <a:gd name="connsiteY73" fmla="*/ 29253 h 95520"/>
                <a:gd name="connsiteX74" fmla="*/ 768346 w 967149"/>
                <a:gd name="connsiteY74" fmla="*/ 34029 h 95520"/>
                <a:gd name="connsiteX75" fmla="*/ 767152 w 967149"/>
                <a:gd name="connsiteY75" fmla="*/ 34029 h 95520"/>
                <a:gd name="connsiteX76" fmla="*/ 765958 w 967149"/>
                <a:gd name="connsiteY76" fmla="*/ 28059 h 95520"/>
                <a:gd name="connsiteX77" fmla="*/ 756406 w 967149"/>
                <a:gd name="connsiteY77" fmla="*/ 28059 h 95520"/>
                <a:gd name="connsiteX78" fmla="*/ 756406 w 967149"/>
                <a:gd name="connsiteY78" fmla="*/ 75820 h 95520"/>
                <a:gd name="connsiteX79" fmla="*/ 769540 w 967149"/>
                <a:gd name="connsiteY79" fmla="*/ 75820 h 95520"/>
                <a:gd name="connsiteX80" fmla="*/ 769540 w 967149"/>
                <a:gd name="connsiteY80" fmla="*/ 53134 h 95520"/>
                <a:gd name="connsiteX81" fmla="*/ 771929 w 967149"/>
                <a:gd name="connsiteY81" fmla="*/ 41194 h 95520"/>
                <a:gd name="connsiteX82" fmla="*/ 780287 w 967149"/>
                <a:gd name="connsiteY82" fmla="*/ 37612 h 95520"/>
                <a:gd name="connsiteX83" fmla="*/ 786257 w 967149"/>
                <a:gd name="connsiteY83" fmla="*/ 39999 h 95520"/>
                <a:gd name="connsiteX84" fmla="*/ 788645 w 967149"/>
                <a:gd name="connsiteY84" fmla="*/ 47164 h 95520"/>
                <a:gd name="connsiteX85" fmla="*/ 788645 w 967149"/>
                <a:gd name="connsiteY85" fmla="*/ 74626 h 95520"/>
                <a:gd name="connsiteX86" fmla="*/ 801779 w 967149"/>
                <a:gd name="connsiteY86" fmla="*/ 74626 h 95520"/>
                <a:gd name="connsiteX87" fmla="*/ 801779 w 967149"/>
                <a:gd name="connsiteY87" fmla="*/ 43582 h 95520"/>
                <a:gd name="connsiteX88" fmla="*/ 797003 w 967149"/>
                <a:gd name="connsiteY88" fmla="*/ 30448 h 95520"/>
                <a:gd name="connsiteX89" fmla="*/ 785063 w 967149"/>
                <a:gd name="connsiteY89" fmla="*/ 26865 h 95520"/>
                <a:gd name="connsiteX90" fmla="*/ 774317 w 967149"/>
                <a:gd name="connsiteY90" fmla="*/ 29253 h 95520"/>
                <a:gd name="connsiteX91" fmla="*/ 728944 w 967149"/>
                <a:gd name="connsiteY91" fmla="*/ 75820 h 95520"/>
                <a:gd name="connsiteX92" fmla="*/ 742078 w 967149"/>
                <a:gd name="connsiteY92" fmla="*/ 75820 h 95520"/>
                <a:gd name="connsiteX93" fmla="*/ 742078 w 967149"/>
                <a:gd name="connsiteY93" fmla="*/ 28059 h 95520"/>
                <a:gd name="connsiteX94" fmla="*/ 728944 w 967149"/>
                <a:gd name="connsiteY94" fmla="*/ 28059 h 95520"/>
                <a:gd name="connsiteX95" fmla="*/ 728944 w 967149"/>
                <a:gd name="connsiteY95" fmla="*/ 75820 h 95520"/>
                <a:gd name="connsiteX96" fmla="*/ 731332 w 967149"/>
                <a:gd name="connsiteY96" fmla="*/ 10149 h 95520"/>
                <a:gd name="connsiteX97" fmla="*/ 728944 w 967149"/>
                <a:gd name="connsiteY97" fmla="*/ 14925 h 95520"/>
                <a:gd name="connsiteX98" fmla="*/ 731332 w 967149"/>
                <a:gd name="connsiteY98" fmla="*/ 19701 h 95520"/>
                <a:gd name="connsiteX99" fmla="*/ 736108 w 967149"/>
                <a:gd name="connsiteY99" fmla="*/ 20895 h 95520"/>
                <a:gd name="connsiteX100" fmla="*/ 740884 w 967149"/>
                <a:gd name="connsiteY100" fmla="*/ 19701 h 95520"/>
                <a:gd name="connsiteX101" fmla="*/ 743272 w 967149"/>
                <a:gd name="connsiteY101" fmla="*/ 14925 h 95520"/>
                <a:gd name="connsiteX102" fmla="*/ 740884 w 967149"/>
                <a:gd name="connsiteY102" fmla="*/ 10149 h 95520"/>
                <a:gd name="connsiteX103" fmla="*/ 736108 w 967149"/>
                <a:gd name="connsiteY103" fmla="*/ 8955 h 95520"/>
                <a:gd name="connsiteX104" fmla="*/ 731332 w 967149"/>
                <a:gd name="connsiteY104" fmla="*/ 10149 h 95520"/>
                <a:gd name="connsiteX105" fmla="*/ 707452 w 967149"/>
                <a:gd name="connsiteY105" fmla="*/ 65074 h 95520"/>
                <a:gd name="connsiteX106" fmla="*/ 706258 w 967149"/>
                <a:gd name="connsiteY106" fmla="*/ 61492 h 95520"/>
                <a:gd name="connsiteX107" fmla="*/ 706258 w 967149"/>
                <a:gd name="connsiteY107" fmla="*/ 38805 h 95520"/>
                <a:gd name="connsiteX108" fmla="*/ 719392 w 967149"/>
                <a:gd name="connsiteY108" fmla="*/ 38805 h 95520"/>
                <a:gd name="connsiteX109" fmla="*/ 719392 w 967149"/>
                <a:gd name="connsiteY109" fmla="*/ 29253 h 95520"/>
                <a:gd name="connsiteX110" fmla="*/ 706258 w 967149"/>
                <a:gd name="connsiteY110" fmla="*/ 29253 h 95520"/>
                <a:gd name="connsiteX111" fmla="*/ 706258 w 967149"/>
                <a:gd name="connsiteY111" fmla="*/ 18507 h 95520"/>
                <a:gd name="connsiteX112" fmla="*/ 697900 w 967149"/>
                <a:gd name="connsiteY112" fmla="*/ 18507 h 95520"/>
                <a:gd name="connsiteX113" fmla="*/ 694318 w 967149"/>
                <a:gd name="connsiteY113" fmla="*/ 28059 h 95520"/>
                <a:gd name="connsiteX114" fmla="*/ 687154 w 967149"/>
                <a:gd name="connsiteY114" fmla="*/ 32835 h 95520"/>
                <a:gd name="connsiteX115" fmla="*/ 687154 w 967149"/>
                <a:gd name="connsiteY115" fmla="*/ 38805 h 95520"/>
                <a:gd name="connsiteX116" fmla="*/ 693124 w 967149"/>
                <a:gd name="connsiteY116" fmla="*/ 38805 h 95520"/>
                <a:gd name="connsiteX117" fmla="*/ 693124 w 967149"/>
                <a:gd name="connsiteY117" fmla="*/ 61492 h 95520"/>
                <a:gd name="connsiteX118" fmla="*/ 695512 w 967149"/>
                <a:gd name="connsiteY118" fmla="*/ 71044 h 95520"/>
                <a:gd name="connsiteX119" fmla="*/ 700288 w 967149"/>
                <a:gd name="connsiteY119" fmla="*/ 75820 h 95520"/>
                <a:gd name="connsiteX120" fmla="*/ 707452 w 967149"/>
                <a:gd name="connsiteY120" fmla="*/ 77014 h 95520"/>
                <a:gd name="connsiteX121" fmla="*/ 714616 w 967149"/>
                <a:gd name="connsiteY121" fmla="*/ 75820 h 95520"/>
                <a:gd name="connsiteX122" fmla="*/ 719392 w 967149"/>
                <a:gd name="connsiteY122" fmla="*/ 74626 h 95520"/>
                <a:gd name="connsiteX123" fmla="*/ 719392 w 967149"/>
                <a:gd name="connsiteY123" fmla="*/ 65074 h 95520"/>
                <a:gd name="connsiteX124" fmla="*/ 715810 w 967149"/>
                <a:gd name="connsiteY124" fmla="*/ 66268 h 95520"/>
                <a:gd name="connsiteX125" fmla="*/ 711034 w 967149"/>
                <a:gd name="connsiteY125" fmla="*/ 66268 h 95520"/>
                <a:gd name="connsiteX126" fmla="*/ 707452 w 967149"/>
                <a:gd name="connsiteY126" fmla="*/ 65074 h 95520"/>
                <a:gd name="connsiteX127" fmla="*/ 664468 w 967149"/>
                <a:gd name="connsiteY127" fmla="*/ 28059 h 95520"/>
                <a:gd name="connsiteX128" fmla="*/ 664468 w 967149"/>
                <a:gd name="connsiteY128" fmla="*/ 50746 h 95520"/>
                <a:gd name="connsiteX129" fmla="*/ 662079 w 967149"/>
                <a:gd name="connsiteY129" fmla="*/ 62686 h 95520"/>
                <a:gd name="connsiteX130" fmla="*/ 653721 w 967149"/>
                <a:gd name="connsiteY130" fmla="*/ 66268 h 95520"/>
                <a:gd name="connsiteX131" fmla="*/ 647751 w 967149"/>
                <a:gd name="connsiteY131" fmla="*/ 63880 h 95520"/>
                <a:gd name="connsiteX132" fmla="*/ 645363 w 967149"/>
                <a:gd name="connsiteY132" fmla="*/ 56716 h 95520"/>
                <a:gd name="connsiteX133" fmla="*/ 645363 w 967149"/>
                <a:gd name="connsiteY133" fmla="*/ 29253 h 95520"/>
                <a:gd name="connsiteX134" fmla="*/ 632229 w 967149"/>
                <a:gd name="connsiteY134" fmla="*/ 29253 h 95520"/>
                <a:gd name="connsiteX135" fmla="*/ 632229 w 967149"/>
                <a:gd name="connsiteY135" fmla="*/ 60298 h 95520"/>
                <a:gd name="connsiteX136" fmla="*/ 637005 w 967149"/>
                <a:gd name="connsiteY136" fmla="*/ 73432 h 95520"/>
                <a:gd name="connsiteX137" fmla="*/ 648945 w 967149"/>
                <a:gd name="connsiteY137" fmla="*/ 78208 h 95520"/>
                <a:gd name="connsiteX138" fmla="*/ 657303 w 967149"/>
                <a:gd name="connsiteY138" fmla="*/ 77014 h 95520"/>
                <a:gd name="connsiteX139" fmla="*/ 663274 w 967149"/>
                <a:gd name="connsiteY139" fmla="*/ 72238 h 95520"/>
                <a:gd name="connsiteX140" fmla="*/ 664468 w 967149"/>
                <a:gd name="connsiteY140" fmla="*/ 72238 h 95520"/>
                <a:gd name="connsiteX141" fmla="*/ 665662 w 967149"/>
                <a:gd name="connsiteY141" fmla="*/ 78208 h 95520"/>
                <a:gd name="connsiteX142" fmla="*/ 675214 w 967149"/>
                <a:gd name="connsiteY142" fmla="*/ 78208 h 95520"/>
                <a:gd name="connsiteX143" fmla="*/ 675214 w 967149"/>
                <a:gd name="connsiteY143" fmla="*/ 30448 h 95520"/>
                <a:gd name="connsiteX144" fmla="*/ 664468 w 967149"/>
                <a:gd name="connsiteY144" fmla="*/ 30448 h 95520"/>
                <a:gd name="connsiteX145" fmla="*/ 620289 w 967149"/>
                <a:gd name="connsiteY145" fmla="*/ 8955 h 95520"/>
                <a:gd name="connsiteX146" fmla="*/ 607155 w 967149"/>
                <a:gd name="connsiteY146" fmla="*/ 8955 h 95520"/>
                <a:gd name="connsiteX147" fmla="*/ 607155 w 967149"/>
                <a:gd name="connsiteY147" fmla="*/ 75820 h 95520"/>
                <a:gd name="connsiteX148" fmla="*/ 620289 w 967149"/>
                <a:gd name="connsiteY148" fmla="*/ 75820 h 95520"/>
                <a:gd name="connsiteX149" fmla="*/ 620289 w 967149"/>
                <a:gd name="connsiteY149" fmla="*/ 8955 h 95520"/>
                <a:gd name="connsiteX150" fmla="*/ 578499 w 967149"/>
                <a:gd name="connsiteY150" fmla="*/ 41194 h 95520"/>
                <a:gd name="connsiteX151" fmla="*/ 580887 w 967149"/>
                <a:gd name="connsiteY151" fmla="*/ 51940 h 95520"/>
                <a:gd name="connsiteX152" fmla="*/ 580887 w 967149"/>
                <a:gd name="connsiteY152" fmla="*/ 53134 h 95520"/>
                <a:gd name="connsiteX153" fmla="*/ 578499 w 967149"/>
                <a:gd name="connsiteY153" fmla="*/ 62686 h 95520"/>
                <a:gd name="connsiteX154" fmla="*/ 571335 w 967149"/>
                <a:gd name="connsiteY154" fmla="*/ 65074 h 95520"/>
                <a:gd name="connsiteX155" fmla="*/ 561783 w 967149"/>
                <a:gd name="connsiteY155" fmla="*/ 50746 h 95520"/>
                <a:gd name="connsiteX156" fmla="*/ 571335 w 967149"/>
                <a:gd name="connsiteY156" fmla="*/ 36418 h 95520"/>
                <a:gd name="connsiteX157" fmla="*/ 578499 w 967149"/>
                <a:gd name="connsiteY157" fmla="*/ 41194 h 95520"/>
                <a:gd name="connsiteX158" fmla="*/ 553424 w 967149"/>
                <a:gd name="connsiteY158" fmla="*/ 34029 h 95520"/>
                <a:gd name="connsiteX159" fmla="*/ 548648 w 967149"/>
                <a:gd name="connsiteY159" fmla="*/ 51940 h 95520"/>
                <a:gd name="connsiteX160" fmla="*/ 553424 w 967149"/>
                <a:gd name="connsiteY160" fmla="*/ 69850 h 95520"/>
                <a:gd name="connsiteX161" fmla="*/ 566559 w 967149"/>
                <a:gd name="connsiteY161" fmla="*/ 75820 h 95520"/>
                <a:gd name="connsiteX162" fmla="*/ 573723 w 967149"/>
                <a:gd name="connsiteY162" fmla="*/ 74626 h 95520"/>
                <a:gd name="connsiteX163" fmla="*/ 579693 w 967149"/>
                <a:gd name="connsiteY163" fmla="*/ 68656 h 95520"/>
                <a:gd name="connsiteX164" fmla="*/ 579693 w 967149"/>
                <a:gd name="connsiteY164" fmla="*/ 68656 h 95520"/>
                <a:gd name="connsiteX165" fmla="*/ 579693 w 967149"/>
                <a:gd name="connsiteY165" fmla="*/ 71044 h 95520"/>
                <a:gd name="connsiteX166" fmla="*/ 579693 w 967149"/>
                <a:gd name="connsiteY166" fmla="*/ 74626 h 95520"/>
                <a:gd name="connsiteX167" fmla="*/ 579693 w 967149"/>
                <a:gd name="connsiteY167" fmla="*/ 75820 h 95520"/>
                <a:gd name="connsiteX168" fmla="*/ 570141 w 967149"/>
                <a:gd name="connsiteY168" fmla="*/ 86566 h 95520"/>
                <a:gd name="connsiteX169" fmla="*/ 551036 w 967149"/>
                <a:gd name="connsiteY169" fmla="*/ 82984 h 95520"/>
                <a:gd name="connsiteX170" fmla="*/ 551036 w 967149"/>
                <a:gd name="connsiteY170" fmla="*/ 93730 h 95520"/>
                <a:gd name="connsiteX171" fmla="*/ 559394 w 967149"/>
                <a:gd name="connsiteY171" fmla="*/ 96118 h 95520"/>
                <a:gd name="connsiteX172" fmla="*/ 568947 w 967149"/>
                <a:gd name="connsiteY172" fmla="*/ 97312 h 95520"/>
                <a:gd name="connsiteX173" fmla="*/ 586857 w 967149"/>
                <a:gd name="connsiteY173" fmla="*/ 92536 h 95520"/>
                <a:gd name="connsiteX174" fmla="*/ 592827 w 967149"/>
                <a:gd name="connsiteY174" fmla="*/ 77014 h 95520"/>
                <a:gd name="connsiteX175" fmla="*/ 592827 w 967149"/>
                <a:gd name="connsiteY175" fmla="*/ 29253 h 95520"/>
                <a:gd name="connsiteX176" fmla="*/ 582081 w 967149"/>
                <a:gd name="connsiteY176" fmla="*/ 29253 h 95520"/>
                <a:gd name="connsiteX177" fmla="*/ 580887 w 967149"/>
                <a:gd name="connsiteY177" fmla="*/ 35223 h 95520"/>
                <a:gd name="connsiteX178" fmla="*/ 580887 w 967149"/>
                <a:gd name="connsiteY178" fmla="*/ 35223 h 95520"/>
                <a:gd name="connsiteX179" fmla="*/ 566559 w 967149"/>
                <a:gd name="connsiteY179" fmla="*/ 28059 h 95520"/>
                <a:gd name="connsiteX180" fmla="*/ 553424 w 967149"/>
                <a:gd name="connsiteY180" fmla="*/ 34029 h 95520"/>
                <a:gd name="connsiteX181" fmla="*/ 522380 w 967149"/>
                <a:gd name="connsiteY181" fmla="*/ 41194 h 95520"/>
                <a:gd name="connsiteX182" fmla="*/ 524768 w 967149"/>
                <a:gd name="connsiteY182" fmla="*/ 51940 h 95520"/>
                <a:gd name="connsiteX183" fmla="*/ 524768 w 967149"/>
                <a:gd name="connsiteY183" fmla="*/ 53134 h 95520"/>
                <a:gd name="connsiteX184" fmla="*/ 522380 w 967149"/>
                <a:gd name="connsiteY184" fmla="*/ 62686 h 95520"/>
                <a:gd name="connsiteX185" fmla="*/ 515216 w 967149"/>
                <a:gd name="connsiteY185" fmla="*/ 65074 h 95520"/>
                <a:gd name="connsiteX186" fmla="*/ 505664 w 967149"/>
                <a:gd name="connsiteY186" fmla="*/ 50746 h 95520"/>
                <a:gd name="connsiteX187" fmla="*/ 515216 w 967149"/>
                <a:gd name="connsiteY187" fmla="*/ 36418 h 95520"/>
                <a:gd name="connsiteX188" fmla="*/ 522380 w 967149"/>
                <a:gd name="connsiteY188" fmla="*/ 41194 h 95520"/>
                <a:gd name="connsiteX189" fmla="*/ 497306 w 967149"/>
                <a:gd name="connsiteY189" fmla="*/ 34029 h 95520"/>
                <a:gd name="connsiteX190" fmla="*/ 492530 w 967149"/>
                <a:gd name="connsiteY190" fmla="*/ 51940 h 95520"/>
                <a:gd name="connsiteX191" fmla="*/ 497306 w 967149"/>
                <a:gd name="connsiteY191" fmla="*/ 69850 h 95520"/>
                <a:gd name="connsiteX192" fmla="*/ 510440 w 967149"/>
                <a:gd name="connsiteY192" fmla="*/ 75820 h 95520"/>
                <a:gd name="connsiteX193" fmla="*/ 517604 w 967149"/>
                <a:gd name="connsiteY193" fmla="*/ 74626 h 95520"/>
                <a:gd name="connsiteX194" fmla="*/ 523574 w 967149"/>
                <a:gd name="connsiteY194" fmla="*/ 68656 h 95520"/>
                <a:gd name="connsiteX195" fmla="*/ 523574 w 967149"/>
                <a:gd name="connsiteY195" fmla="*/ 68656 h 95520"/>
                <a:gd name="connsiteX196" fmla="*/ 523574 w 967149"/>
                <a:gd name="connsiteY196" fmla="*/ 71044 h 95520"/>
                <a:gd name="connsiteX197" fmla="*/ 523574 w 967149"/>
                <a:gd name="connsiteY197" fmla="*/ 74626 h 95520"/>
                <a:gd name="connsiteX198" fmla="*/ 523574 w 967149"/>
                <a:gd name="connsiteY198" fmla="*/ 75820 h 95520"/>
                <a:gd name="connsiteX199" fmla="*/ 514022 w 967149"/>
                <a:gd name="connsiteY199" fmla="*/ 86566 h 95520"/>
                <a:gd name="connsiteX200" fmla="*/ 494918 w 967149"/>
                <a:gd name="connsiteY200" fmla="*/ 82984 h 95520"/>
                <a:gd name="connsiteX201" fmla="*/ 494918 w 967149"/>
                <a:gd name="connsiteY201" fmla="*/ 93730 h 95520"/>
                <a:gd name="connsiteX202" fmla="*/ 503276 w 967149"/>
                <a:gd name="connsiteY202" fmla="*/ 96118 h 95520"/>
                <a:gd name="connsiteX203" fmla="*/ 512828 w 967149"/>
                <a:gd name="connsiteY203" fmla="*/ 97312 h 95520"/>
                <a:gd name="connsiteX204" fmla="*/ 530738 w 967149"/>
                <a:gd name="connsiteY204" fmla="*/ 92536 h 95520"/>
                <a:gd name="connsiteX205" fmla="*/ 536708 w 967149"/>
                <a:gd name="connsiteY205" fmla="*/ 77014 h 95520"/>
                <a:gd name="connsiteX206" fmla="*/ 536708 w 967149"/>
                <a:gd name="connsiteY206" fmla="*/ 29253 h 95520"/>
                <a:gd name="connsiteX207" fmla="*/ 525962 w 967149"/>
                <a:gd name="connsiteY207" fmla="*/ 29253 h 95520"/>
                <a:gd name="connsiteX208" fmla="*/ 524768 w 967149"/>
                <a:gd name="connsiteY208" fmla="*/ 35223 h 95520"/>
                <a:gd name="connsiteX209" fmla="*/ 524768 w 967149"/>
                <a:gd name="connsiteY209" fmla="*/ 35223 h 95520"/>
                <a:gd name="connsiteX210" fmla="*/ 510440 w 967149"/>
                <a:gd name="connsiteY210" fmla="*/ 28059 h 95520"/>
                <a:gd name="connsiteX211" fmla="*/ 497306 w 967149"/>
                <a:gd name="connsiteY211" fmla="*/ 34029 h 95520"/>
                <a:gd name="connsiteX212" fmla="*/ 468650 w 967149"/>
                <a:gd name="connsiteY212" fmla="*/ 57910 h 95520"/>
                <a:gd name="connsiteX213" fmla="*/ 466262 w 967149"/>
                <a:gd name="connsiteY213" fmla="*/ 65074 h 95520"/>
                <a:gd name="connsiteX214" fmla="*/ 459097 w 967149"/>
                <a:gd name="connsiteY214" fmla="*/ 67462 h 95520"/>
                <a:gd name="connsiteX215" fmla="*/ 454321 w 967149"/>
                <a:gd name="connsiteY215" fmla="*/ 66268 h 95520"/>
                <a:gd name="connsiteX216" fmla="*/ 453127 w 967149"/>
                <a:gd name="connsiteY216" fmla="*/ 61492 h 95520"/>
                <a:gd name="connsiteX217" fmla="*/ 455515 w 967149"/>
                <a:gd name="connsiteY217" fmla="*/ 55522 h 95520"/>
                <a:gd name="connsiteX218" fmla="*/ 463874 w 967149"/>
                <a:gd name="connsiteY218" fmla="*/ 53134 h 95520"/>
                <a:gd name="connsiteX219" fmla="*/ 468650 w 967149"/>
                <a:gd name="connsiteY219" fmla="*/ 53134 h 95520"/>
                <a:gd name="connsiteX220" fmla="*/ 468650 w 967149"/>
                <a:gd name="connsiteY220" fmla="*/ 57910 h 95520"/>
                <a:gd name="connsiteX221" fmla="*/ 451933 w 967149"/>
                <a:gd name="connsiteY221" fmla="*/ 28059 h 95520"/>
                <a:gd name="connsiteX222" fmla="*/ 443575 w 967149"/>
                <a:gd name="connsiteY222" fmla="*/ 31642 h 95520"/>
                <a:gd name="connsiteX223" fmla="*/ 448351 w 967149"/>
                <a:gd name="connsiteY223" fmla="*/ 39999 h 95520"/>
                <a:gd name="connsiteX224" fmla="*/ 455515 w 967149"/>
                <a:gd name="connsiteY224" fmla="*/ 37612 h 95520"/>
                <a:gd name="connsiteX225" fmla="*/ 462680 w 967149"/>
                <a:gd name="connsiteY225" fmla="*/ 36418 h 95520"/>
                <a:gd name="connsiteX226" fmla="*/ 468650 w 967149"/>
                <a:gd name="connsiteY226" fmla="*/ 37612 h 95520"/>
                <a:gd name="connsiteX227" fmla="*/ 471038 w 967149"/>
                <a:gd name="connsiteY227" fmla="*/ 43582 h 95520"/>
                <a:gd name="connsiteX228" fmla="*/ 471038 w 967149"/>
                <a:gd name="connsiteY228" fmla="*/ 45970 h 95520"/>
                <a:gd name="connsiteX229" fmla="*/ 462680 w 967149"/>
                <a:gd name="connsiteY229" fmla="*/ 45970 h 95520"/>
                <a:gd name="connsiteX230" fmla="*/ 447157 w 967149"/>
                <a:gd name="connsiteY230" fmla="*/ 49552 h 95520"/>
                <a:gd name="connsiteX231" fmla="*/ 442381 w 967149"/>
                <a:gd name="connsiteY231" fmla="*/ 60298 h 95520"/>
                <a:gd name="connsiteX232" fmla="*/ 447157 w 967149"/>
                <a:gd name="connsiteY232" fmla="*/ 72238 h 95520"/>
                <a:gd name="connsiteX233" fmla="*/ 457903 w 967149"/>
                <a:gd name="connsiteY233" fmla="*/ 75820 h 95520"/>
                <a:gd name="connsiteX234" fmla="*/ 467456 w 967149"/>
                <a:gd name="connsiteY234" fmla="*/ 74626 h 95520"/>
                <a:gd name="connsiteX235" fmla="*/ 473426 w 967149"/>
                <a:gd name="connsiteY235" fmla="*/ 68656 h 95520"/>
                <a:gd name="connsiteX236" fmla="*/ 473426 w 967149"/>
                <a:gd name="connsiteY236" fmla="*/ 68656 h 95520"/>
                <a:gd name="connsiteX237" fmla="*/ 475814 w 967149"/>
                <a:gd name="connsiteY237" fmla="*/ 74626 h 95520"/>
                <a:gd name="connsiteX238" fmla="*/ 485366 w 967149"/>
                <a:gd name="connsiteY238" fmla="*/ 74626 h 95520"/>
                <a:gd name="connsiteX239" fmla="*/ 485366 w 967149"/>
                <a:gd name="connsiteY239" fmla="*/ 42388 h 95520"/>
                <a:gd name="connsiteX240" fmla="*/ 480590 w 967149"/>
                <a:gd name="connsiteY240" fmla="*/ 29253 h 95520"/>
                <a:gd name="connsiteX241" fmla="*/ 466262 w 967149"/>
                <a:gd name="connsiteY241" fmla="*/ 25672 h 95520"/>
                <a:gd name="connsiteX242" fmla="*/ 451933 w 967149"/>
                <a:gd name="connsiteY242" fmla="*/ 28059 h 95520"/>
                <a:gd name="connsiteX243" fmla="*/ 376711 w 967149"/>
                <a:gd name="connsiteY243" fmla="*/ 62686 h 95520"/>
                <a:gd name="connsiteX244" fmla="*/ 374323 w 967149"/>
                <a:gd name="connsiteY244" fmla="*/ 51940 h 95520"/>
                <a:gd name="connsiteX245" fmla="*/ 376711 w 967149"/>
                <a:gd name="connsiteY245" fmla="*/ 41194 h 95520"/>
                <a:gd name="connsiteX246" fmla="*/ 383875 w 967149"/>
                <a:gd name="connsiteY246" fmla="*/ 37612 h 95520"/>
                <a:gd name="connsiteX247" fmla="*/ 392233 w 967149"/>
                <a:gd name="connsiteY247" fmla="*/ 41194 h 95520"/>
                <a:gd name="connsiteX248" fmla="*/ 394621 w 967149"/>
                <a:gd name="connsiteY248" fmla="*/ 51940 h 95520"/>
                <a:gd name="connsiteX249" fmla="*/ 394621 w 967149"/>
                <a:gd name="connsiteY249" fmla="*/ 53134 h 95520"/>
                <a:gd name="connsiteX250" fmla="*/ 392233 w 967149"/>
                <a:gd name="connsiteY250" fmla="*/ 62686 h 95520"/>
                <a:gd name="connsiteX251" fmla="*/ 385069 w 967149"/>
                <a:gd name="connsiteY251" fmla="*/ 66268 h 95520"/>
                <a:gd name="connsiteX252" fmla="*/ 376711 w 967149"/>
                <a:gd name="connsiteY252" fmla="*/ 62686 h 95520"/>
                <a:gd name="connsiteX253" fmla="*/ 387457 w 967149"/>
                <a:gd name="connsiteY253" fmla="*/ 74626 h 95520"/>
                <a:gd name="connsiteX254" fmla="*/ 392233 w 967149"/>
                <a:gd name="connsiteY254" fmla="*/ 69850 h 95520"/>
                <a:gd name="connsiteX255" fmla="*/ 392233 w 967149"/>
                <a:gd name="connsiteY255" fmla="*/ 69850 h 95520"/>
                <a:gd name="connsiteX256" fmla="*/ 394621 w 967149"/>
                <a:gd name="connsiteY256" fmla="*/ 75820 h 95520"/>
                <a:gd name="connsiteX257" fmla="*/ 404173 w 967149"/>
                <a:gd name="connsiteY257" fmla="*/ 75820 h 95520"/>
                <a:gd name="connsiteX258" fmla="*/ 404173 w 967149"/>
                <a:gd name="connsiteY258" fmla="*/ 8955 h 95520"/>
                <a:gd name="connsiteX259" fmla="*/ 391039 w 967149"/>
                <a:gd name="connsiteY259" fmla="*/ 8955 h 95520"/>
                <a:gd name="connsiteX260" fmla="*/ 391039 w 967149"/>
                <a:gd name="connsiteY260" fmla="*/ 24477 h 95520"/>
                <a:gd name="connsiteX261" fmla="*/ 391039 w 967149"/>
                <a:gd name="connsiteY261" fmla="*/ 30448 h 95520"/>
                <a:gd name="connsiteX262" fmla="*/ 392233 w 967149"/>
                <a:gd name="connsiteY262" fmla="*/ 34029 h 95520"/>
                <a:gd name="connsiteX263" fmla="*/ 392233 w 967149"/>
                <a:gd name="connsiteY263" fmla="*/ 34029 h 95520"/>
                <a:gd name="connsiteX264" fmla="*/ 387457 w 967149"/>
                <a:gd name="connsiteY264" fmla="*/ 29253 h 95520"/>
                <a:gd name="connsiteX265" fmla="*/ 379099 w 967149"/>
                <a:gd name="connsiteY265" fmla="*/ 26865 h 95520"/>
                <a:gd name="connsiteX266" fmla="*/ 365965 w 967149"/>
                <a:gd name="connsiteY266" fmla="*/ 32835 h 95520"/>
                <a:gd name="connsiteX267" fmla="*/ 361189 w 967149"/>
                <a:gd name="connsiteY267" fmla="*/ 51940 h 95520"/>
                <a:gd name="connsiteX268" fmla="*/ 365965 w 967149"/>
                <a:gd name="connsiteY268" fmla="*/ 69850 h 95520"/>
                <a:gd name="connsiteX269" fmla="*/ 379099 w 967149"/>
                <a:gd name="connsiteY269" fmla="*/ 75820 h 95520"/>
                <a:gd name="connsiteX270" fmla="*/ 387457 w 967149"/>
                <a:gd name="connsiteY270" fmla="*/ 74626 h 95520"/>
                <a:gd name="connsiteX271" fmla="*/ 350442 w 967149"/>
                <a:gd name="connsiteY271" fmla="*/ 8955 h 95520"/>
                <a:gd name="connsiteX272" fmla="*/ 337308 w 967149"/>
                <a:gd name="connsiteY272" fmla="*/ 8955 h 95520"/>
                <a:gd name="connsiteX273" fmla="*/ 337308 w 967149"/>
                <a:gd name="connsiteY273" fmla="*/ 75820 h 95520"/>
                <a:gd name="connsiteX274" fmla="*/ 350442 w 967149"/>
                <a:gd name="connsiteY274" fmla="*/ 75820 h 95520"/>
                <a:gd name="connsiteX275" fmla="*/ 350442 w 967149"/>
                <a:gd name="connsiteY275" fmla="*/ 8955 h 95520"/>
                <a:gd name="connsiteX276" fmla="*/ 295518 w 967149"/>
                <a:gd name="connsiteY276" fmla="*/ 41194 h 95520"/>
                <a:gd name="connsiteX277" fmla="*/ 302682 w 967149"/>
                <a:gd name="connsiteY277" fmla="*/ 37612 h 95520"/>
                <a:gd name="connsiteX278" fmla="*/ 309846 w 967149"/>
                <a:gd name="connsiteY278" fmla="*/ 41194 h 95520"/>
                <a:gd name="connsiteX279" fmla="*/ 312234 w 967149"/>
                <a:gd name="connsiteY279" fmla="*/ 51940 h 95520"/>
                <a:gd name="connsiteX280" fmla="*/ 309846 w 967149"/>
                <a:gd name="connsiteY280" fmla="*/ 62686 h 95520"/>
                <a:gd name="connsiteX281" fmla="*/ 302682 w 967149"/>
                <a:gd name="connsiteY281" fmla="*/ 66268 h 95520"/>
                <a:gd name="connsiteX282" fmla="*/ 295518 w 967149"/>
                <a:gd name="connsiteY282" fmla="*/ 62686 h 95520"/>
                <a:gd name="connsiteX283" fmla="*/ 293130 w 967149"/>
                <a:gd name="connsiteY283" fmla="*/ 51940 h 95520"/>
                <a:gd name="connsiteX284" fmla="*/ 295518 w 967149"/>
                <a:gd name="connsiteY284" fmla="*/ 41194 h 95520"/>
                <a:gd name="connsiteX285" fmla="*/ 324174 w 967149"/>
                <a:gd name="connsiteY285" fmla="*/ 38805 h 95520"/>
                <a:gd name="connsiteX286" fmla="*/ 315816 w 967149"/>
                <a:gd name="connsiteY286" fmla="*/ 30448 h 95520"/>
                <a:gd name="connsiteX287" fmla="*/ 303876 w 967149"/>
                <a:gd name="connsiteY287" fmla="*/ 28059 h 95520"/>
                <a:gd name="connsiteX288" fmla="*/ 287160 w 967149"/>
                <a:gd name="connsiteY288" fmla="*/ 34029 h 95520"/>
                <a:gd name="connsiteX289" fmla="*/ 281190 w 967149"/>
                <a:gd name="connsiteY289" fmla="*/ 51940 h 95520"/>
                <a:gd name="connsiteX290" fmla="*/ 284772 w 967149"/>
                <a:gd name="connsiteY290" fmla="*/ 65074 h 95520"/>
                <a:gd name="connsiteX291" fmla="*/ 293130 w 967149"/>
                <a:gd name="connsiteY291" fmla="*/ 73432 h 95520"/>
                <a:gd name="connsiteX292" fmla="*/ 305070 w 967149"/>
                <a:gd name="connsiteY292" fmla="*/ 75820 h 95520"/>
                <a:gd name="connsiteX293" fmla="*/ 321786 w 967149"/>
                <a:gd name="connsiteY293" fmla="*/ 69850 h 95520"/>
                <a:gd name="connsiteX294" fmla="*/ 327756 w 967149"/>
                <a:gd name="connsiteY294" fmla="*/ 51940 h 95520"/>
                <a:gd name="connsiteX295" fmla="*/ 324174 w 967149"/>
                <a:gd name="connsiteY295" fmla="*/ 38805 h 95520"/>
                <a:gd name="connsiteX296" fmla="*/ 265668 w 967149"/>
                <a:gd name="connsiteY296" fmla="*/ 75820 h 95520"/>
                <a:gd name="connsiteX297" fmla="*/ 271638 w 967149"/>
                <a:gd name="connsiteY297" fmla="*/ 73432 h 95520"/>
                <a:gd name="connsiteX298" fmla="*/ 271638 w 967149"/>
                <a:gd name="connsiteY298" fmla="*/ 62686 h 95520"/>
                <a:gd name="connsiteX299" fmla="*/ 265668 w 967149"/>
                <a:gd name="connsiteY299" fmla="*/ 66268 h 95520"/>
                <a:gd name="connsiteX300" fmla="*/ 258504 w 967149"/>
                <a:gd name="connsiteY300" fmla="*/ 67462 h 95520"/>
                <a:gd name="connsiteX301" fmla="*/ 251339 w 967149"/>
                <a:gd name="connsiteY301" fmla="*/ 63880 h 95520"/>
                <a:gd name="connsiteX302" fmla="*/ 248951 w 967149"/>
                <a:gd name="connsiteY302" fmla="*/ 53134 h 95520"/>
                <a:gd name="connsiteX303" fmla="*/ 259698 w 967149"/>
                <a:gd name="connsiteY303" fmla="*/ 38805 h 95520"/>
                <a:gd name="connsiteX304" fmla="*/ 264474 w 967149"/>
                <a:gd name="connsiteY304" fmla="*/ 39999 h 95520"/>
                <a:gd name="connsiteX305" fmla="*/ 270444 w 967149"/>
                <a:gd name="connsiteY305" fmla="*/ 42388 h 95520"/>
                <a:gd name="connsiteX306" fmla="*/ 274026 w 967149"/>
                <a:gd name="connsiteY306" fmla="*/ 32835 h 95520"/>
                <a:gd name="connsiteX307" fmla="*/ 268056 w 967149"/>
                <a:gd name="connsiteY307" fmla="*/ 30448 h 95520"/>
                <a:gd name="connsiteX308" fmla="*/ 259698 w 967149"/>
                <a:gd name="connsiteY308" fmla="*/ 29253 h 95520"/>
                <a:gd name="connsiteX309" fmla="*/ 247757 w 967149"/>
                <a:gd name="connsiteY309" fmla="*/ 31642 h 95520"/>
                <a:gd name="connsiteX310" fmla="*/ 239399 w 967149"/>
                <a:gd name="connsiteY310" fmla="*/ 39999 h 95520"/>
                <a:gd name="connsiteX311" fmla="*/ 235817 w 967149"/>
                <a:gd name="connsiteY311" fmla="*/ 54328 h 95520"/>
                <a:gd name="connsiteX312" fmla="*/ 241787 w 967149"/>
                <a:gd name="connsiteY312" fmla="*/ 73432 h 95520"/>
                <a:gd name="connsiteX313" fmla="*/ 258504 w 967149"/>
                <a:gd name="connsiteY313" fmla="*/ 79402 h 95520"/>
                <a:gd name="connsiteX314" fmla="*/ 265668 w 967149"/>
                <a:gd name="connsiteY314" fmla="*/ 75820 h 95520"/>
                <a:gd name="connsiteX315" fmla="*/ 208355 w 967149"/>
                <a:gd name="connsiteY315" fmla="*/ 72238 h 95520"/>
                <a:gd name="connsiteX316" fmla="*/ 217907 w 967149"/>
                <a:gd name="connsiteY316" fmla="*/ 90148 h 95520"/>
                <a:gd name="connsiteX317" fmla="*/ 228653 w 967149"/>
                <a:gd name="connsiteY317" fmla="*/ 90148 h 95520"/>
                <a:gd name="connsiteX318" fmla="*/ 219101 w 967149"/>
                <a:gd name="connsiteY318" fmla="*/ 72238 h 95520"/>
                <a:gd name="connsiteX319" fmla="*/ 215519 w 967149"/>
                <a:gd name="connsiteY319" fmla="*/ 51940 h 95520"/>
                <a:gd name="connsiteX320" fmla="*/ 219101 w 967149"/>
                <a:gd name="connsiteY320" fmla="*/ 31642 h 95520"/>
                <a:gd name="connsiteX321" fmla="*/ 228653 w 967149"/>
                <a:gd name="connsiteY321" fmla="*/ 13731 h 95520"/>
                <a:gd name="connsiteX322" fmla="*/ 217907 w 967149"/>
                <a:gd name="connsiteY322" fmla="*/ 13731 h 95520"/>
                <a:gd name="connsiteX323" fmla="*/ 208355 w 967149"/>
                <a:gd name="connsiteY323" fmla="*/ 31642 h 95520"/>
                <a:gd name="connsiteX324" fmla="*/ 204773 w 967149"/>
                <a:gd name="connsiteY324" fmla="*/ 51940 h 95520"/>
                <a:gd name="connsiteX325" fmla="*/ 208355 w 967149"/>
                <a:gd name="connsiteY325" fmla="*/ 72238 h 95520"/>
                <a:gd name="connsiteX326" fmla="*/ 142684 w 967149"/>
                <a:gd name="connsiteY326" fmla="*/ 75820 h 95520"/>
                <a:gd name="connsiteX327" fmla="*/ 159401 w 967149"/>
                <a:gd name="connsiteY327" fmla="*/ 26865 h 95520"/>
                <a:gd name="connsiteX328" fmla="*/ 159401 w 967149"/>
                <a:gd name="connsiteY328" fmla="*/ 26865 h 95520"/>
                <a:gd name="connsiteX329" fmla="*/ 159401 w 967149"/>
                <a:gd name="connsiteY329" fmla="*/ 31642 h 95520"/>
                <a:gd name="connsiteX330" fmla="*/ 159401 w 967149"/>
                <a:gd name="connsiteY330" fmla="*/ 38805 h 95520"/>
                <a:gd name="connsiteX331" fmla="*/ 159401 w 967149"/>
                <a:gd name="connsiteY331" fmla="*/ 45970 h 95520"/>
                <a:gd name="connsiteX332" fmla="*/ 159401 w 967149"/>
                <a:gd name="connsiteY332" fmla="*/ 75820 h 95520"/>
                <a:gd name="connsiteX333" fmla="*/ 171341 w 967149"/>
                <a:gd name="connsiteY333" fmla="*/ 75820 h 95520"/>
                <a:gd name="connsiteX334" fmla="*/ 171341 w 967149"/>
                <a:gd name="connsiteY334" fmla="*/ 13731 h 95520"/>
                <a:gd name="connsiteX335" fmla="*/ 153430 w 967149"/>
                <a:gd name="connsiteY335" fmla="*/ 13731 h 95520"/>
                <a:gd name="connsiteX336" fmla="*/ 137908 w 967149"/>
                <a:gd name="connsiteY336" fmla="*/ 61492 h 95520"/>
                <a:gd name="connsiteX337" fmla="*/ 137908 w 967149"/>
                <a:gd name="connsiteY337" fmla="*/ 61492 h 95520"/>
                <a:gd name="connsiteX338" fmla="*/ 123580 w 967149"/>
                <a:gd name="connsiteY338" fmla="*/ 13731 h 95520"/>
                <a:gd name="connsiteX339" fmla="*/ 105670 w 967149"/>
                <a:gd name="connsiteY339" fmla="*/ 13731 h 95520"/>
                <a:gd name="connsiteX340" fmla="*/ 105670 w 967149"/>
                <a:gd name="connsiteY340" fmla="*/ 75820 h 95520"/>
                <a:gd name="connsiteX341" fmla="*/ 117610 w 967149"/>
                <a:gd name="connsiteY341" fmla="*/ 75820 h 95520"/>
                <a:gd name="connsiteX342" fmla="*/ 117610 w 967149"/>
                <a:gd name="connsiteY342" fmla="*/ 47164 h 95520"/>
                <a:gd name="connsiteX343" fmla="*/ 117610 w 967149"/>
                <a:gd name="connsiteY343" fmla="*/ 39999 h 95520"/>
                <a:gd name="connsiteX344" fmla="*/ 117610 w 967149"/>
                <a:gd name="connsiteY344" fmla="*/ 32835 h 95520"/>
                <a:gd name="connsiteX345" fmla="*/ 117610 w 967149"/>
                <a:gd name="connsiteY345" fmla="*/ 28059 h 95520"/>
                <a:gd name="connsiteX346" fmla="*/ 117610 w 967149"/>
                <a:gd name="connsiteY346" fmla="*/ 28059 h 95520"/>
                <a:gd name="connsiteX347" fmla="*/ 133132 w 967149"/>
                <a:gd name="connsiteY347" fmla="*/ 77014 h 95520"/>
                <a:gd name="connsiteX348" fmla="*/ 142684 w 967149"/>
                <a:gd name="connsiteY348" fmla="*/ 77014 h 95520"/>
                <a:gd name="connsiteX349" fmla="*/ 74626 w 967149"/>
                <a:gd name="connsiteY349" fmla="*/ 41194 h 95520"/>
                <a:gd name="connsiteX350" fmla="*/ 77014 w 967149"/>
                <a:gd name="connsiteY350" fmla="*/ 51940 h 95520"/>
                <a:gd name="connsiteX351" fmla="*/ 77014 w 967149"/>
                <a:gd name="connsiteY351" fmla="*/ 53134 h 95520"/>
                <a:gd name="connsiteX352" fmla="*/ 74626 w 967149"/>
                <a:gd name="connsiteY352" fmla="*/ 62686 h 95520"/>
                <a:gd name="connsiteX353" fmla="*/ 67462 w 967149"/>
                <a:gd name="connsiteY353" fmla="*/ 65074 h 95520"/>
                <a:gd name="connsiteX354" fmla="*/ 57910 w 967149"/>
                <a:gd name="connsiteY354" fmla="*/ 50746 h 95520"/>
                <a:gd name="connsiteX355" fmla="*/ 67462 w 967149"/>
                <a:gd name="connsiteY355" fmla="*/ 36418 h 95520"/>
                <a:gd name="connsiteX356" fmla="*/ 74626 w 967149"/>
                <a:gd name="connsiteY356" fmla="*/ 41194 h 95520"/>
                <a:gd name="connsiteX357" fmla="*/ 49552 w 967149"/>
                <a:gd name="connsiteY357" fmla="*/ 34029 h 95520"/>
                <a:gd name="connsiteX358" fmla="*/ 44775 w 967149"/>
                <a:gd name="connsiteY358" fmla="*/ 51940 h 95520"/>
                <a:gd name="connsiteX359" fmla="*/ 49552 w 967149"/>
                <a:gd name="connsiteY359" fmla="*/ 69850 h 95520"/>
                <a:gd name="connsiteX360" fmla="*/ 62686 w 967149"/>
                <a:gd name="connsiteY360" fmla="*/ 75820 h 95520"/>
                <a:gd name="connsiteX361" fmla="*/ 69850 w 967149"/>
                <a:gd name="connsiteY361" fmla="*/ 74626 h 95520"/>
                <a:gd name="connsiteX362" fmla="*/ 75820 w 967149"/>
                <a:gd name="connsiteY362" fmla="*/ 68656 h 95520"/>
                <a:gd name="connsiteX363" fmla="*/ 75820 w 967149"/>
                <a:gd name="connsiteY363" fmla="*/ 68656 h 95520"/>
                <a:gd name="connsiteX364" fmla="*/ 75820 w 967149"/>
                <a:gd name="connsiteY364" fmla="*/ 71044 h 95520"/>
                <a:gd name="connsiteX365" fmla="*/ 75820 w 967149"/>
                <a:gd name="connsiteY365" fmla="*/ 74626 h 95520"/>
                <a:gd name="connsiteX366" fmla="*/ 75820 w 967149"/>
                <a:gd name="connsiteY366" fmla="*/ 75820 h 95520"/>
                <a:gd name="connsiteX367" fmla="*/ 66268 w 967149"/>
                <a:gd name="connsiteY367" fmla="*/ 86566 h 95520"/>
                <a:gd name="connsiteX368" fmla="*/ 47163 w 967149"/>
                <a:gd name="connsiteY368" fmla="*/ 82984 h 95520"/>
                <a:gd name="connsiteX369" fmla="*/ 47163 w 967149"/>
                <a:gd name="connsiteY369" fmla="*/ 93730 h 95520"/>
                <a:gd name="connsiteX370" fmla="*/ 55522 w 967149"/>
                <a:gd name="connsiteY370" fmla="*/ 96118 h 95520"/>
                <a:gd name="connsiteX371" fmla="*/ 65074 w 967149"/>
                <a:gd name="connsiteY371" fmla="*/ 97312 h 95520"/>
                <a:gd name="connsiteX372" fmla="*/ 82984 w 967149"/>
                <a:gd name="connsiteY372" fmla="*/ 92536 h 95520"/>
                <a:gd name="connsiteX373" fmla="*/ 88954 w 967149"/>
                <a:gd name="connsiteY373" fmla="*/ 77014 h 95520"/>
                <a:gd name="connsiteX374" fmla="*/ 88954 w 967149"/>
                <a:gd name="connsiteY374" fmla="*/ 29253 h 95520"/>
                <a:gd name="connsiteX375" fmla="*/ 78208 w 967149"/>
                <a:gd name="connsiteY375" fmla="*/ 29253 h 95520"/>
                <a:gd name="connsiteX376" fmla="*/ 77014 w 967149"/>
                <a:gd name="connsiteY376" fmla="*/ 35223 h 95520"/>
                <a:gd name="connsiteX377" fmla="*/ 77014 w 967149"/>
                <a:gd name="connsiteY377" fmla="*/ 35223 h 95520"/>
                <a:gd name="connsiteX378" fmla="*/ 62686 w 967149"/>
                <a:gd name="connsiteY378" fmla="*/ 28059 h 95520"/>
                <a:gd name="connsiteX379" fmla="*/ 49552 w 967149"/>
                <a:gd name="connsiteY379" fmla="*/ 34029 h 95520"/>
                <a:gd name="connsiteX380" fmla="*/ 37611 w 967149"/>
                <a:gd name="connsiteY380" fmla="*/ 68656 h 95520"/>
                <a:gd name="connsiteX381" fmla="*/ 30447 w 967149"/>
                <a:gd name="connsiteY381" fmla="*/ 65074 h 95520"/>
                <a:gd name="connsiteX382" fmla="*/ 30447 w 967149"/>
                <a:gd name="connsiteY382" fmla="*/ 24477 h 95520"/>
                <a:gd name="connsiteX383" fmla="*/ 37611 w 967149"/>
                <a:gd name="connsiteY383" fmla="*/ 20895 h 95520"/>
                <a:gd name="connsiteX384" fmla="*/ 37611 w 967149"/>
                <a:gd name="connsiteY384" fmla="*/ 13731 h 95520"/>
                <a:gd name="connsiteX385" fmla="*/ 8955 w 967149"/>
                <a:gd name="connsiteY385" fmla="*/ 13731 h 95520"/>
                <a:gd name="connsiteX386" fmla="*/ 8955 w 967149"/>
                <a:gd name="connsiteY386" fmla="*/ 20895 h 95520"/>
                <a:gd name="connsiteX387" fmla="*/ 16119 w 967149"/>
                <a:gd name="connsiteY387" fmla="*/ 24477 h 95520"/>
                <a:gd name="connsiteX388" fmla="*/ 16119 w 967149"/>
                <a:gd name="connsiteY388" fmla="*/ 65074 h 95520"/>
                <a:gd name="connsiteX389" fmla="*/ 8955 w 967149"/>
                <a:gd name="connsiteY389" fmla="*/ 68656 h 95520"/>
                <a:gd name="connsiteX390" fmla="*/ 8955 w 967149"/>
                <a:gd name="connsiteY390" fmla="*/ 75820 h 95520"/>
                <a:gd name="connsiteX391" fmla="*/ 37611 w 967149"/>
                <a:gd name="connsiteY391" fmla="*/ 75820 h 95520"/>
                <a:gd name="connsiteX392" fmla="*/ 37611 w 967149"/>
                <a:gd name="connsiteY392" fmla="*/ 68656 h 9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</a:cxnLst>
              <a:rect l="l" t="t" r="r" b="b"/>
              <a:pathLst>
                <a:path w="967149" h="95520">
                  <a:moveTo>
                    <a:pt x="958194" y="31642"/>
                  </a:moveTo>
                  <a:cubicBezTo>
                    <a:pt x="955806" y="24477"/>
                    <a:pt x="953418" y="18507"/>
                    <a:pt x="948642" y="13731"/>
                  </a:cubicBezTo>
                  <a:lnTo>
                    <a:pt x="937896" y="13731"/>
                  </a:lnTo>
                  <a:cubicBezTo>
                    <a:pt x="941478" y="19701"/>
                    <a:pt x="945060" y="25672"/>
                    <a:pt x="947448" y="31642"/>
                  </a:cubicBezTo>
                  <a:cubicBezTo>
                    <a:pt x="949836" y="38805"/>
                    <a:pt x="951030" y="44775"/>
                    <a:pt x="951030" y="51940"/>
                  </a:cubicBezTo>
                  <a:cubicBezTo>
                    <a:pt x="951030" y="59104"/>
                    <a:pt x="949836" y="65074"/>
                    <a:pt x="947448" y="72238"/>
                  </a:cubicBezTo>
                  <a:cubicBezTo>
                    <a:pt x="945060" y="79402"/>
                    <a:pt x="942672" y="85372"/>
                    <a:pt x="937896" y="90148"/>
                  </a:cubicBezTo>
                  <a:lnTo>
                    <a:pt x="948642" y="90148"/>
                  </a:lnTo>
                  <a:cubicBezTo>
                    <a:pt x="953418" y="85372"/>
                    <a:pt x="955806" y="79402"/>
                    <a:pt x="958194" y="72238"/>
                  </a:cubicBezTo>
                  <a:cubicBezTo>
                    <a:pt x="960582" y="66268"/>
                    <a:pt x="961776" y="59104"/>
                    <a:pt x="961776" y="51940"/>
                  </a:cubicBezTo>
                  <a:cubicBezTo>
                    <a:pt x="960582" y="44775"/>
                    <a:pt x="960582" y="37612"/>
                    <a:pt x="958194" y="31642"/>
                  </a:cubicBezTo>
                  <a:moveTo>
                    <a:pt x="929538" y="55522"/>
                  </a:moveTo>
                  <a:cubicBezTo>
                    <a:pt x="928344" y="53134"/>
                    <a:pt x="927150" y="51940"/>
                    <a:pt x="924762" y="50746"/>
                  </a:cubicBezTo>
                  <a:cubicBezTo>
                    <a:pt x="922374" y="49552"/>
                    <a:pt x="919986" y="48358"/>
                    <a:pt x="917598" y="47164"/>
                  </a:cubicBezTo>
                  <a:cubicBezTo>
                    <a:pt x="915210" y="45970"/>
                    <a:pt x="912822" y="44775"/>
                    <a:pt x="911628" y="44775"/>
                  </a:cubicBezTo>
                  <a:cubicBezTo>
                    <a:pt x="910434" y="43582"/>
                    <a:pt x="909240" y="43582"/>
                    <a:pt x="909240" y="42388"/>
                  </a:cubicBezTo>
                  <a:lnTo>
                    <a:pt x="908046" y="39999"/>
                  </a:lnTo>
                  <a:cubicBezTo>
                    <a:pt x="908046" y="37612"/>
                    <a:pt x="910434" y="36418"/>
                    <a:pt x="914016" y="36418"/>
                  </a:cubicBezTo>
                  <a:cubicBezTo>
                    <a:pt x="916404" y="36418"/>
                    <a:pt x="918792" y="36418"/>
                    <a:pt x="919986" y="37612"/>
                  </a:cubicBezTo>
                  <a:cubicBezTo>
                    <a:pt x="922374" y="38805"/>
                    <a:pt x="924762" y="38805"/>
                    <a:pt x="927150" y="39999"/>
                  </a:cubicBezTo>
                  <a:lnTo>
                    <a:pt x="930732" y="30448"/>
                  </a:lnTo>
                  <a:cubicBezTo>
                    <a:pt x="928344" y="29253"/>
                    <a:pt x="924762" y="28059"/>
                    <a:pt x="922374" y="28059"/>
                  </a:cubicBezTo>
                  <a:cubicBezTo>
                    <a:pt x="919986" y="28059"/>
                    <a:pt x="916404" y="26865"/>
                    <a:pt x="914016" y="26865"/>
                  </a:cubicBezTo>
                  <a:cubicBezTo>
                    <a:pt x="908046" y="26865"/>
                    <a:pt x="903270" y="28059"/>
                    <a:pt x="899688" y="30448"/>
                  </a:cubicBezTo>
                  <a:cubicBezTo>
                    <a:pt x="896106" y="32835"/>
                    <a:pt x="894912" y="36418"/>
                    <a:pt x="894912" y="39999"/>
                  </a:cubicBezTo>
                  <a:cubicBezTo>
                    <a:pt x="894912" y="42388"/>
                    <a:pt x="894912" y="44775"/>
                    <a:pt x="896106" y="47164"/>
                  </a:cubicBezTo>
                  <a:cubicBezTo>
                    <a:pt x="897300" y="48358"/>
                    <a:pt x="898494" y="50746"/>
                    <a:pt x="900882" y="51940"/>
                  </a:cubicBezTo>
                  <a:cubicBezTo>
                    <a:pt x="903270" y="53134"/>
                    <a:pt x="905658" y="54328"/>
                    <a:pt x="908046" y="55522"/>
                  </a:cubicBezTo>
                  <a:cubicBezTo>
                    <a:pt x="911628" y="56716"/>
                    <a:pt x="914016" y="57910"/>
                    <a:pt x="915210" y="59104"/>
                  </a:cubicBezTo>
                  <a:cubicBezTo>
                    <a:pt x="916404" y="60298"/>
                    <a:pt x="917598" y="60298"/>
                    <a:pt x="917598" y="61492"/>
                  </a:cubicBezTo>
                  <a:lnTo>
                    <a:pt x="918792" y="63880"/>
                  </a:lnTo>
                  <a:cubicBezTo>
                    <a:pt x="918792" y="65074"/>
                    <a:pt x="918792" y="66268"/>
                    <a:pt x="917598" y="67462"/>
                  </a:cubicBezTo>
                  <a:cubicBezTo>
                    <a:pt x="916404" y="68656"/>
                    <a:pt x="915210" y="68656"/>
                    <a:pt x="911628" y="68656"/>
                  </a:cubicBezTo>
                  <a:cubicBezTo>
                    <a:pt x="909240" y="68656"/>
                    <a:pt x="906852" y="68656"/>
                    <a:pt x="903270" y="67462"/>
                  </a:cubicBezTo>
                  <a:cubicBezTo>
                    <a:pt x="899688" y="66268"/>
                    <a:pt x="897300" y="66268"/>
                    <a:pt x="894912" y="65074"/>
                  </a:cubicBezTo>
                  <a:lnTo>
                    <a:pt x="894912" y="75820"/>
                  </a:lnTo>
                  <a:cubicBezTo>
                    <a:pt x="897300" y="77014"/>
                    <a:pt x="899688" y="77014"/>
                    <a:pt x="902076" y="78208"/>
                  </a:cubicBezTo>
                  <a:cubicBezTo>
                    <a:pt x="904464" y="78208"/>
                    <a:pt x="906852" y="79402"/>
                    <a:pt x="910434" y="79402"/>
                  </a:cubicBezTo>
                  <a:cubicBezTo>
                    <a:pt x="917598" y="79402"/>
                    <a:pt x="922374" y="78208"/>
                    <a:pt x="925956" y="75820"/>
                  </a:cubicBezTo>
                  <a:cubicBezTo>
                    <a:pt x="929538" y="73432"/>
                    <a:pt x="930732" y="69850"/>
                    <a:pt x="930732" y="65074"/>
                  </a:cubicBezTo>
                  <a:cubicBezTo>
                    <a:pt x="931926" y="59104"/>
                    <a:pt x="930732" y="56716"/>
                    <a:pt x="929538" y="55522"/>
                  </a:cubicBezTo>
                  <a:moveTo>
                    <a:pt x="859091" y="29253"/>
                  </a:moveTo>
                  <a:cubicBezTo>
                    <a:pt x="856703" y="30448"/>
                    <a:pt x="854315" y="31642"/>
                    <a:pt x="853121" y="34029"/>
                  </a:cubicBezTo>
                  <a:lnTo>
                    <a:pt x="851927" y="34029"/>
                  </a:lnTo>
                  <a:lnTo>
                    <a:pt x="850733" y="28059"/>
                  </a:lnTo>
                  <a:lnTo>
                    <a:pt x="841181" y="28059"/>
                  </a:lnTo>
                  <a:lnTo>
                    <a:pt x="841181" y="75820"/>
                  </a:lnTo>
                  <a:lnTo>
                    <a:pt x="854315" y="75820"/>
                  </a:lnTo>
                  <a:lnTo>
                    <a:pt x="854315" y="53134"/>
                  </a:lnTo>
                  <a:cubicBezTo>
                    <a:pt x="854315" y="48358"/>
                    <a:pt x="855509" y="43582"/>
                    <a:pt x="856703" y="41194"/>
                  </a:cubicBezTo>
                  <a:cubicBezTo>
                    <a:pt x="857897" y="38805"/>
                    <a:pt x="860285" y="37612"/>
                    <a:pt x="865061" y="37612"/>
                  </a:cubicBezTo>
                  <a:cubicBezTo>
                    <a:pt x="867449" y="37612"/>
                    <a:pt x="869838" y="38805"/>
                    <a:pt x="871031" y="39999"/>
                  </a:cubicBezTo>
                  <a:cubicBezTo>
                    <a:pt x="872226" y="41194"/>
                    <a:pt x="873419" y="44775"/>
                    <a:pt x="873419" y="47164"/>
                  </a:cubicBezTo>
                  <a:lnTo>
                    <a:pt x="873419" y="74626"/>
                  </a:lnTo>
                  <a:lnTo>
                    <a:pt x="886554" y="74626"/>
                  </a:lnTo>
                  <a:lnTo>
                    <a:pt x="886554" y="43582"/>
                  </a:lnTo>
                  <a:cubicBezTo>
                    <a:pt x="886554" y="37612"/>
                    <a:pt x="885360" y="32835"/>
                    <a:pt x="881778" y="30448"/>
                  </a:cubicBezTo>
                  <a:cubicBezTo>
                    <a:pt x="878196" y="28059"/>
                    <a:pt x="874614" y="26865"/>
                    <a:pt x="869838" y="26865"/>
                  </a:cubicBezTo>
                  <a:cubicBezTo>
                    <a:pt x="865061" y="26865"/>
                    <a:pt x="861479" y="28059"/>
                    <a:pt x="859091" y="29253"/>
                  </a:cubicBezTo>
                  <a:moveTo>
                    <a:pt x="813719" y="75820"/>
                  </a:moveTo>
                  <a:lnTo>
                    <a:pt x="826853" y="75820"/>
                  </a:lnTo>
                  <a:lnTo>
                    <a:pt x="826853" y="28059"/>
                  </a:lnTo>
                  <a:lnTo>
                    <a:pt x="813719" y="28059"/>
                  </a:lnTo>
                  <a:lnTo>
                    <a:pt x="813719" y="75820"/>
                  </a:lnTo>
                  <a:close/>
                  <a:moveTo>
                    <a:pt x="814913" y="10149"/>
                  </a:moveTo>
                  <a:cubicBezTo>
                    <a:pt x="813719" y="11343"/>
                    <a:pt x="812525" y="12537"/>
                    <a:pt x="812525" y="14925"/>
                  </a:cubicBezTo>
                  <a:cubicBezTo>
                    <a:pt x="812525" y="17313"/>
                    <a:pt x="813719" y="18507"/>
                    <a:pt x="814913" y="19701"/>
                  </a:cubicBezTo>
                  <a:cubicBezTo>
                    <a:pt x="816107" y="20895"/>
                    <a:pt x="818495" y="20895"/>
                    <a:pt x="819689" y="20895"/>
                  </a:cubicBezTo>
                  <a:cubicBezTo>
                    <a:pt x="822077" y="20895"/>
                    <a:pt x="823271" y="20895"/>
                    <a:pt x="824465" y="19701"/>
                  </a:cubicBezTo>
                  <a:cubicBezTo>
                    <a:pt x="825659" y="18507"/>
                    <a:pt x="826853" y="17313"/>
                    <a:pt x="826853" y="14925"/>
                  </a:cubicBezTo>
                  <a:cubicBezTo>
                    <a:pt x="826853" y="12537"/>
                    <a:pt x="825659" y="11343"/>
                    <a:pt x="824465" y="10149"/>
                  </a:cubicBezTo>
                  <a:cubicBezTo>
                    <a:pt x="823271" y="8955"/>
                    <a:pt x="820883" y="8955"/>
                    <a:pt x="819689" y="8955"/>
                  </a:cubicBezTo>
                  <a:cubicBezTo>
                    <a:pt x="818495" y="8955"/>
                    <a:pt x="816107" y="10149"/>
                    <a:pt x="814913" y="10149"/>
                  </a:cubicBezTo>
                  <a:moveTo>
                    <a:pt x="774317" y="29253"/>
                  </a:moveTo>
                  <a:cubicBezTo>
                    <a:pt x="771929" y="30448"/>
                    <a:pt x="769540" y="31642"/>
                    <a:pt x="768346" y="34029"/>
                  </a:cubicBezTo>
                  <a:lnTo>
                    <a:pt x="767152" y="34029"/>
                  </a:lnTo>
                  <a:lnTo>
                    <a:pt x="765958" y="28059"/>
                  </a:lnTo>
                  <a:lnTo>
                    <a:pt x="756406" y="28059"/>
                  </a:lnTo>
                  <a:lnTo>
                    <a:pt x="756406" y="75820"/>
                  </a:lnTo>
                  <a:lnTo>
                    <a:pt x="769540" y="75820"/>
                  </a:lnTo>
                  <a:lnTo>
                    <a:pt x="769540" y="53134"/>
                  </a:lnTo>
                  <a:cubicBezTo>
                    <a:pt x="769540" y="48358"/>
                    <a:pt x="770735" y="43582"/>
                    <a:pt x="771929" y="41194"/>
                  </a:cubicBezTo>
                  <a:cubicBezTo>
                    <a:pt x="773123" y="38805"/>
                    <a:pt x="776705" y="37612"/>
                    <a:pt x="780287" y="37612"/>
                  </a:cubicBezTo>
                  <a:cubicBezTo>
                    <a:pt x="782675" y="37612"/>
                    <a:pt x="785063" y="38805"/>
                    <a:pt x="786257" y="39999"/>
                  </a:cubicBezTo>
                  <a:cubicBezTo>
                    <a:pt x="787451" y="41194"/>
                    <a:pt x="788645" y="44775"/>
                    <a:pt x="788645" y="47164"/>
                  </a:cubicBezTo>
                  <a:lnTo>
                    <a:pt x="788645" y="74626"/>
                  </a:lnTo>
                  <a:lnTo>
                    <a:pt x="801779" y="74626"/>
                  </a:lnTo>
                  <a:lnTo>
                    <a:pt x="801779" y="43582"/>
                  </a:lnTo>
                  <a:cubicBezTo>
                    <a:pt x="801779" y="37612"/>
                    <a:pt x="800585" y="32835"/>
                    <a:pt x="797003" y="30448"/>
                  </a:cubicBezTo>
                  <a:cubicBezTo>
                    <a:pt x="793421" y="28059"/>
                    <a:pt x="789839" y="26865"/>
                    <a:pt x="785063" y="26865"/>
                  </a:cubicBezTo>
                  <a:cubicBezTo>
                    <a:pt x="780287" y="26865"/>
                    <a:pt x="777899" y="28059"/>
                    <a:pt x="774317" y="29253"/>
                  </a:cubicBezTo>
                  <a:moveTo>
                    <a:pt x="728944" y="75820"/>
                  </a:moveTo>
                  <a:lnTo>
                    <a:pt x="742078" y="75820"/>
                  </a:lnTo>
                  <a:lnTo>
                    <a:pt x="742078" y="28059"/>
                  </a:lnTo>
                  <a:lnTo>
                    <a:pt x="728944" y="28059"/>
                  </a:lnTo>
                  <a:lnTo>
                    <a:pt x="728944" y="75820"/>
                  </a:lnTo>
                  <a:close/>
                  <a:moveTo>
                    <a:pt x="731332" y="10149"/>
                  </a:moveTo>
                  <a:cubicBezTo>
                    <a:pt x="730138" y="11343"/>
                    <a:pt x="728944" y="12537"/>
                    <a:pt x="728944" y="14925"/>
                  </a:cubicBezTo>
                  <a:cubicBezTo>
                    <a:pt x="728944" y="17313"/>
                    <a:pt x="730138" y="18507"/>
                    <a:pt x="731332" y="19701"/>
                  </a:cubicBezTo>
                  <a:cubicBezTo>
                    <a:pt x="732526" y="20895"/>
                    <a:pt x="734914" y="20895"/>
                    <a:pt x="736108" y="20895"/>
                  </a:cubicBezTo>
                  <a:cubicBezTo>
                    <a:pt x="738496" y="20895"/>
                    <a:pt x="739690" y="20895"/>
                    <a:pt x="740884" y="19701"/>
                  </a:cubicBezTo>
                  <a:cubicBezTo>
                    <a:pt x="742078" y="18507"/>
                    <a:pt x="743272" y="17313"/>
                    <a:pt x="743272" y="14925"/>
                  </a:cubicBezTo>
                  <a:cubicBezTo>
                    <a:pt x="743272" y="12537"/>
                    <a:pt x="742078" y="11343"/>
                    <a:pt x="740884" y="10149"/>
                  </a:cubicBezTo>
                  <a:cubicBezTo>
                    <a:pt x="739690" y="8955"/>
                    <a:pt x="737302" y="8955"/>
                    <a:pt x="736108" y="8955"/>
                  </a:cubicBezTo>
                  <a:cubicBezTo>
                    <a:pt x="733720" y="8955"/>
                    <a:pt x="732526" y="10149"/>
                    <a:pt x="731332" y="10149"/>
                  </a:cubicBezTo>
                  <a:moveTo>
                    <a:pt x="707452" y="65074"/>
                  </a:moveTo>
                  <a:cubicBezTo>
                    <a:pt x="706258" y="63880"/>
                    <a:pt x="706258" y="62686"/>
                    <a:pt x="706258" y="61492"/>
                  </a:cubicBezTo>
                  <a:lnTo>
                    <a:pt x="706258" y="38805"/>
                  </a:lnTo>
                  <a:lnTo>
                    <a:pt x="719392" y="38805"/>
                  </a:lnTo>
                  <a:lnTo>
                    <a:pt x="719392" y="29253"/>
                  </a:lnTo>
                  <a:lnTo>
                    <a:pt x="706258" y="29253"/>
                  </a:lnTo>
                  <a:lnTo>
                    <a:pt x="706258" y="18507"/>
                  </a:lnTo>
                  <a:lnTo>
                    <a:pt x="697900" y="18507"/>
                  </a:lnTo>
                  <a:lnTo>
                    <a:pt x="694318" y="28059"/>
                  </a:lnTo>
                  <a:lnTo>
                    <a:pt x="687154" y="32835"/>
                  </a:lnTo>
                  <a:lnTo>
                    <a:pt x="687154" y="38805"/>
                  </a:lnTo>
                  <a:lnTo>
                    <a:pt x="693124" y="38805"/>
                  </a:lnTo>
                  <a:lnTo>
                    <a:pt x="693124" y="61492"/>
                  </a:lnTo>
                  <a:cubicBezTo>
                    <a:pt x="693124" y="65074"/>
                    <a:pt x="694318" y="68656"/>
                    <a:pt x="695512" y="71044"/>
                  </a:cubicBezTo>
                  <a:cubicBezTo>
                    <a:pt x="696706" y="73432"/>
                    <a:pt x="699094" y="74626"/>
                    <a:pt x="700288" y="75820"/>
                  </a:cubicBezTo>
                  <a:cubicBezTo>
                    <a:pt x="702676" y="77014"/>
                    <a:pt x="705064" y="77014"/>
                    <a:pt x="707452" y="77014"/>
                  </a:cubicBezTo>
                  <a:cubicBezTo>
                    <a:pt x="709840" y="77014"/>
                    <a:pt x="712228" y="77014"/>
                    <a:pt x="714616" y="75820"/>
                  </a:cubicBezTo>
                  <a:cubicBezTo>
                    <a:pt x="717004" y="75820"/>
                    <a:pt x="718198" y="74626"/>
                    <a:pt x="719392" y="74626"/>
                  </a:cubicBezTo>
                  <a:lnTo>
                    <a:pt x="719392" y="65074"/>
                  </a:lnTo>
                  <a:cubicBezTo>
                    <a:pt x="718198" y="65074"/>
                    <a:pt x="717004" y="66268"/>
                    <a:pt x="715810" y="66268"/>
                  </a:cubicBezTo>
                  <a:cubicBezTo>
                    <a:pt x="714616" y="66268"/>
                    <a:pt x="713422" y="66268"/>
                    <a:pt x="711034" y="66268"/>
                  </a:cubicBezTo>
                  <a:cubicBezTo>
                    <a:pt x="709840" y="66268"/>
                    <a:pt x="708646" y="66268"/>
                    <a:pt x="707452" y="65074"/>
                  </a:cubicBezTo>
                  <a:moveTo>
                    <a:pt x="664468" y="28059"/>
                  </a:moveTo>
                  <a:lnTo>
                    <a:pt x="664468" y="50746"/>
                  </a:lnTo>
                  <a:cubicBezTo>
                    <a:pt x="664468" y="55522"/>
                    <a:pt x="663274" y="60298"/>
                    <a:pt x="662079" y="62686"/>
                  </a:cubicBezTo>
                  <a:cubicBezTo>
                    <a:pt x="660885" y="65074"/>
                    <a:pt x="657303" y="66268"/>
                    <a:pt x="653721" y="66268"/>
                  </a:cubicBezTo>
                  <a:cubicBezTo>
                    <a:pt x="651333" y="66268"/>
                    <a:pt x="648945" y="65074"/>
                    <a:pt x="647751" y="63880"/>
                  </a:cubicBezTo>
                  <a:cubicBezTo>
                    <a:pt x="646557" y="62686"/>
                    <a:pt x="645363" y="59104"/>
                    <a:pt x="645363" y="56716"/>
                  </a:cubicBezTo>
                  <a:lnTo>
                    <a:pt x="645363" y="29253"/>
                  </a:lnTo>
                  <a:lnTo>
                    <a:pt x="632229" y="29253"/>
                  </a:lnTo>
                  <a:lnTo>
                    <a:pt x="632229" y="60298"/>
                  </a:lnTo>
                  <a:cubicBezTo>
                    <a:pt x="632229" y="66268"/>
                    <a:pt x="633423" y="71044"/>
                    <a:pt x="637005" y="73432"/>
                  </a:cubicBezTo>
                  <a:cubicBezTo>
                    <a:pt x="640587" y="75820"/>
                    <a:pt x="644169" y="78208"/>
                    <a:pt x="648945" y="78208"/>
                  </a:cubicBezTo>
                  <a:cubicBezTo>
                    <a:pt x="651333" y="78208"/>
                    <a:pt x="654915" y="78208"/>
                    <a:pt x="657303" y="77014"/>
                  </a:cubicBezTo>
                  <a:cubicBezTo>
                    <a:pt x="659691" y="75820"/>
                    <a:pt x="662079" y="74626"/>
                    <a:pt x="663274" y="72238"/>
                  </a:cubicBezTo>
                  <a:lnTo>
                    <a:pt x="664468" y="72238"/>
                  </a:lnTo>
                  <a:lnTo>
                    <a:pt x="665662" y="78208"/>
                  </a:lnTo>
                  <a:lnTo>
                    <a:pt x="675214" y="78208"/>
                  </a:lnTo>
                  <a:lnTo>
                    <a:pt x="675214" y="30448"/>
                  </a:lnTo>
                  <a:lnTo>
                    <a:pt x="664468" y="30448"/>
                  </a:lnTo>
                  <a:close/>
                  <a:moveTo>
                    <a:pt x="620289" y="8955"/>
                  </a:moveTo>
                  <a:lnTo>
                    <a:pt x="607155" y="8955"/>
                  </a:lnTo>
                  <a:lnTo>
                    <a:pt x="607155" y="75820"/>
                  </a:lnTo>
                  <a:lnTo>
                    <a:pt x="620289" y="75820"/>
                  </a:lnTo>
                  <a:lnTo>
                    <a:pt x="620289" y="8955"/>
                  </a:lnTo>
                  <a:close/>
                  <a:moveTo>
                    <a:pt x="578499" y="41194"/>
                  </a:moveTo>
                  <a:cubicBezTo>
                    <a:pt x="579693" y="43582"/>
                    <a:pt x="580887" y="47164"/>
                    <a:pt x="580887" y="51940"/>
                  </a:cubicBezTo>
                  <a:lnTo>
                    <a:pt x="580887" y="53134"/>
                  </a:lnTo>
                  <a:cubicBezTo>
                    <a:pt x="580887" y="57910"/>
                    <a:pt x="579693" y="61492"/>
                    <a:pt x="578499" y="62686"/>
                  </a:cubicBezTo>
                  <a:cubicBezTo>
                    <a:pt x="577305" y="65074"/>
                    <a:pt x="574917" y="65074"/>
                    <a:pt x="571335" y="65074"/>
                  </a:cubicBezTo>
                  <a:cubicBezTo>
                    <a:pt x="565365" y="65074"/>
                    <a:pt x="561783" y="60298"/>
                    <a:pt x="561783" y="50746"/>
                  </a:cubicBezTo>
                  <a:cubicBezTo>
                    <a:pt x="561783" y="41194"/>
                    <a:pt x="565365" y="36418"/>
                    <a:pt x="571335" y="36418"/>
                  </a:cubicBezTo>
                  <a:cubicBezTo>
                    <a:pt x="574917" y="37612"/>
                    <a:pt x="577305" y="38805"/>
                    <a:pt x="578499" y="41194"/>
                  </a:cubicBezTo>
                  <a:moveTo>
                    <a:pt x="553424" y="34029"/>
                  </a:moveTo>
                  <a:cubicBezTo>
                    <a:pt x="549842" y="38805"/>
                    <a:pt x="548648" y="44775"/>
                    <a:pt x="548648" y="51940"/>
                  </a:cubicBezTo>
                  <a:cubicBezTo>
                    <a:pt x="548648" y="60298"/>
                    <a:pt x="549842" y="66268"/>
                    <a:pt x="553424" y="69850"/>
                  </a:cubicBezTo>
                  <a:cubicBezTo>
                    <a:pt x="557006" y="74626"/>
                    <a:pt x="560588" y="75820"/>
                    <a:pt x="566559" y="75820"/>
                  </a:cubicBezTo>
                  <a:cubicBezTo>
                    <a:pt x="568947" y="75820"/>
                    <a:pt x="572529" y="75820"/>
                    <a:pt x="573723" y="74626"/>
                  </a:cubicBezTo>
                  <a:cubicBezTo>
                    <a:pt x="576111" y="73432"/>
                    <a:pt x="578499" y="72238"/>
                    <a:pt x="579693" y="68656"/>
                  </a:cubicBezTo>
                  <a:lnTo>
                    <a:pt x="579693" y="68656"/>
                  </a:lnTo>
                  <a:cubicBezTo>
                    <a:pt x="579693" y="69850"/>
                    <a:pt x="579693" y="69850"/>
                    <a:pt x="579693" y="71044"/>
                  </a:cubicBezTo>
                  <a:cubicBezTo>
                    <a:pt x="579693" y="72238"/>
                    <a:pt x="579693" y="73432"/>
                    <a:pt x="579693" y="74626"/>
                  </a:cubicBezTo>
                  <a:lnTo>
                    <a:pt x="579693" y="75820"/>
                  </a:lnTo>
                  <a:cubicBezTo>
                    <a:pt x="579693" y="82984"/>
                    <a:pt x="576111" y="86566"/>
                    <a:pt x="570141" y="86566"/>
                  </a:cubicBezTo>
                  <a:cubicBezTo>
                    <a:pt x="562977" y="86566"/>
                    <a:pt x="557006" y="85372"/>
                    <a:pt x="551036" y="82984"/>
                  </a:cubicBezTo>
                  <a:lnTo>
                    <a:pt x="551036" y="93730"/>
                  </a:lnTo>
                  <a:cubicBezTo>
                    <a:pt x="553424" y="94924"/>
                    <a:pt x="557006" y="94924"/>
                    <a:pt x="559394" y="96118"/>
                  </a:cubicBezTo>
                  <a:cubicBezTo>
                    <a:pt x="561783" y="96118"/>
                    <a:pt x="565365" y="97312"/>
                    <a:pt x="568947" y="97312"/>
                  </a:cubicBezTo>
                  <a:cubicBezTo>
                    <a:pt x="577305" y="97312"/>
                    <a:pt x="583275" y="96118"/>
                    <a:pt x="586857" y="92536"/>
                  </a:cubicBezTo>
                  <a:cubicBezTo>
                    <a:pt x="590439" y="88954"/>
                    <a:pt x="592827" y="84178"/>
                    <a:pt x="592827" y="77014"/>
                  </a:cubicBezTo>
                  <a:lnTo>
                    <a:pt x="592827" y="29253"/>
                  </a:lnTo>
                  <a:lnTo>
                    <a:pt x="582081" y="29253"/>
                  </a:lnTo>
                  <a:lnTo>
                    <a:pt x="580887" y="35223"/>
                  </a:lnTo>
                  <a:lnTo>
                    <a:pt x="580887" y="35223"/>
                  </a:lnTo>
                  <a:cubicBezTo>
                    <a:pt x="577305" y="30448"/>
                    <a:pt x="572529" y="28059"/>
                    <a:pt x="566559" y="28059"/>
                  </a:cubicBezTo>
                  <a:cubicBezTo>
                    <a:pt x="560588" y="26865"/>
                    <a:pt x="557006" y="29253"/>
                    <a:pt x="553424" y="34029"/>
                  </a:cubicBezTo>
                  <a:moveTo>
                    <a:pt x="522380" y="41194"/>
                  </a:moveTo>
                  <a:cubicBezTo>
                    <a:pt x="523574" y="43582"/>
                    <a:pt x="524768" y="47164"/>
                    <a:pt x="524768" y="51940"/>
                  </a:cubicBezTo>
                  <a:lnTo>
                    <a:pt x="524768" y="53134"/>
                  </a:lnTo>
                  <a:cubicBezTo>
                    <a:pt x="524768" y="57910"/>
                    <a:pt x="523574" y="61492"/>
                    <a:pt x="522380" y="62686"/>
                  </a:cubicBezTo>
                  <a:cubicBezTo>
                    <a:pt x="521186" y="65074"/>
                    <a:pt x="518798" y="65074"/>
                    <a:pt x="515216" y="65074"/>
                  </a:cubicBezTo>
                  <a:cubicBezTo>
                    <a:pt x="509246" y="65074"/>
                    <a:pt x="505664" y="60298"/>
                    <a:pt x="505664" y="50746"/>
                  </a:cubicBezTo>
                  <a:cubicBezTo>
                    <a:pt x="505664" y="41194"/>
                    <a:pt x="509246" y="36418"/>
                    <a:pt x="515216" y="36418"/>
                  </a:cubicBezTo>
                  <a:cubicBezTo>
                    <a:pt x="518798" y="37612"/>
                    <a:pt x="521186" y="38805"/>
                    <a:pt x="522380" y="41194"/>
                  </a:cubicBezTo>
                  <a:moveTo>
                    <a:pt x="497306" y="34029"/>
                  </a:moveTo>
                  <a:cubicBezTo>
                    <a:pt x="493724" y="38805"/>
                    <a:pt x="492530" y="44775"/>
                    <a:pt x="492530" y="51940"/>
                  </a:cubicBezTo>
                  <a:cubicBezTo>
                    <a:pt x="492530" y="60298"/>
                    <a:pt x="493724" y="66268"/>
                    <a:pt x="497306" y="69850"/>
                  </a:cubicBezTo>
                  <a:cubicBezTo>
                    <a:pt x="500888" y="74626"/>
                    <a:pt x="504470" y="75820"/>
                    <a:pt x="510440" y="75820"/>
                  </a:cubicBezTo>
                  <a:cubicBezTo>
                    <a:pt x="512828" y="75820"/>
                    <a:pt x="516410" y="75820"/>
                    <a:pt x="517604" y="74626"/>
                  </a:cubicBezTo>
                  <a:cubicBezTo>
                    <a:pt x="519992" y="73432"/>
                    <a:pt x="522380" y="72238"/>
                    <a:pt x="523574" y="68656"/>
                  </a:cubicBezTo>
                  <a:lnTo>
                    <a:pt x="523574" y="68656"/>
                  </a:lnTo>
                  <a:cubicBezTo>
                    <a:pt x="523574" y="69850"/>
                    <a:pt x="523574" y="69850"/>
                    <a:pt x="523574" y="71044"/>
                  </a:cubicBezTo>
                  <a:cubicBezTo>
                    <a:pt x="523574" y="72238"/>
                    <a:pt x="523574" y="73432"/>
                    <a:pt x="523574" y="74626"/>
                  </a:cubicBezTo>
                  <a:lnTo>
                    <a:pt x="523574" y="75820"/>
                  </a:lnTo>
                  <a:cubicBezTo>
                    <a:pt x="523574" y="82984"/>
                    <a:pt x="519992" y="86566"/>
                    <a:pt x="514022" y="86566"/>
                  </a:cubicBezTo>
                  <a:cubicBezTo>
                    <a:pt x="506858" y="86566"/>
                    <a:pt x="500888" y="85372"/>
                    <a:pt x="494918" y="82984"/>
                  </a:cubicBezTo>
                  <a:lnTo>
                    <a:pt x="494918" y="93730"/>
                  </a:lnTo>
                  <a:cubicBezTo>
                    <a:pt x="497306" y="94924"/>
                    <a:pt x="500888" y="94924"/>
                    <a:pt x="503276" y="96118"/>
                  </a:cubicBezTo>
                  <a:cubicBezTo>
                    <a:pt x="505664" y="96118"/>
                    <a:pt x="509246" y="97312"/>
                    <a:pt x="512828" y="97312"/>
                  </a:cubicBezTo>
                  <a:cubicBezTo>
                    <a:pt x="521186" y="97312"/>
                    <a:pt x="527156" y="96118"/>
                    <a:pt x="530738" y="92536"/>
                  </a:cubicBezTo>
                  <a:cubicBezTo>
                    <a:pt x="534320" y="88954"/>
                    <a:pt x="536708" y="84178"/>
                    <a:pt x="536708" y="77014"/>
                  </a:cubicBezTo>
                  <a:lnTo>
                    <a:pt x="536708" y="29253"/>
                  </a:lnTo>
                  <a:lnTo>
                    <a:pt x="525962" y="29253"/>
                  </a:lnTo>
                  <a:lnTo>
                    <a:pt x="524768" y="35223"/>
                  </a:lnTo>
                  <a:lnTo>
                    <a:pt x="524768" y="35223"/>
                  </a:lnTo>
                  <a:cubicBezTo>
                    <a:pt x="521186" y="30448"/>
                    <a:pt x="516410" y="28059"/>
                    <a:pt x="510440" y="28059"/>
                  </a:cubicBezTo>
                  <a:cubicBezTo>
                    <a:pt x="505664" y="26865"/>
                    <a:pt x="500888" y="29253"/>
                    <a:pt x="497306" y="34029"/>
                  </a:cubicBezTo>
                  <a:moveTo>
                    <a:pt x="468650" y="57910"/>
                  </a:moveTo>
                  <a:cubicBezTo>
                    <a:pt x="468650" y="61492"/>
                    <a:pt x="467456" y="63880"/>
                    <a:pt x="466262" y="65074"/>
                  </a:cubicBezTo>
                  <a:cubicBezTo>
                    <a:pt x="463874" y="66268"/>
                    <a:pt x="461486" y="67462"/>
                    <a:pt x="459097" y="67462"/>
                  </a:cubicBezTo>
                  <a:cubicBezTo>
                    <a:pt x="456709" y="67462"/>
                    <a:pt x="455515" y="67462"/>
                    <a:pt x="454321" y="66268"/>
                  </a:cubicBezTo>
                  <a:cubicBezTo>
                    <a:pt x="453127" y="65074"/>
                    <a:pt x="453127" y="63880"/>
                    <a:pt x="453127" y="61492"/>
                  </a:cubicBezTo>
                  <a:cubicBezTo>
                    <a:pt x="453127" y="59104"/>
                    <a:pt x="454321" y="57910"/>
                    <a:pt x="455515" y="55522"/>
                  </a:cubicBezTo>
                  <a:cubicBezTo>
                    <a:pt x="456709" y="54328"/>
                    <a:pt x="460292" y="53134"/>
                    <a:pt x="463874" y="53134"/>
                  </a:cubicBezTo>
                  <a:lnTo>
                    <a:pt x="468650" y="53134"/>
                  </a:lnTo>
                  <a:lnTo>
                    <a:pt x="468650" y="57910"/>
                  </a:lnTo>
                  <a:close/>
                  <a:moveTo>
                    <a:pt x="451933" y="28059"/>
                  </a:moveTo>
                  <a:cubicBezTo>
                    <a:pt x="448351" y="29253"/>
                    <a:pt x="445963" y="30448"/>
                    <a:pt x="443575" y="31642"/>
                  </a:cubicBezTo>
                  <a:lnTo>
                    <a:pt x="448351" y="39999"/>
                  </a:lnTo>
                  <a:cubicBezTo>
                    <a:pt x="450739" y="38805"/>
                    <a:pt x="453127" y="37612"/>
                    <a:pt x="455515" y="37612"/>
                  </a:cubicBezTo>
                  <a:cubicBezTo>
                    <a:pt x="457903" y="36418"/>
                    <a:pt x="460292" y="36418"/>
                    <a:pt x="462680" y="36418"/>
                  </a:cubicBezTo>
                  <a:cubicBezTo>
                    <a:pt x="465067" y="36418"/>
                    <a:pt x="466262" y="36418"/>
                    <a:pt x="468650" y="37612"/>
                  </a:cubicBezTo>
                  <a:cubicBezTo>
                    <a:pt x="471038" y="38805"/>
                    <a:pt x="471038" y="41194"/>
                    <a:pt x="471038" y="43582"/>
                  </a:cubicBezTo>
                  <a:lnTo>
                    <a:pt x="471038" y="45970"/>
                  </a:lnTo>
                  <a:lnTo>
                    <a:pt x="462680" y="45970"/>
                  </a:lnTo>
                  <a:cubicBezTo>
                    <a:pt x="455515" y="45970"/>
                    <a:pt x="450739" y="47164"/>
                    <a:pt x="447157" y="49552"/>
                  </a:cubicBezTo>
                  <a:cubicBezTo>
                    <a:pt x="443575" y="51940"/>
                    <a:pt x="442381" y="55522"/>
                    <a:pt x="442381" y="60298"/>
                  </a:cubicBezTo>
                  <a:cubicBezTo>
                    <a:pt x="442381" y="65074"/>
                    <a:pt x="443575" y="69850"/>
                    <a:pt x="447157" y="72238"/>
                  </a:cubicBezTo>
                  <a:cubicBezTo>
                    <a:pt x="449545" y="74626"/>
                    <a:pt x="453127" y="75820"/>
                    <a:pt x="457903" y="75820"/>
                  </a:cubicBezTo>
                  <a:cubicBezTo>
                    <a:pt x="461486" y="75820"/>
                    <a:pt x="465067" y="75820"/>
                    <a:pt x="467456" y="74626"/>
                  </a:cubicBezTo>
                  <a:cubicBezTo>
                    <a:pt x="469844" y="73432"/>
                    <a:pt x="472232" y="71044"/>
                    <a:pt x="473426" y="68656"/>
                  </a:cubicBezTo>
                  <a:lnTo>
                    <a:pt x="473426" y="68656"/>
                  </a:lnTo>
                  <a:lnTo>
                    <a:pt x="475814" y="74626"/>
                  </a:lnTo>
                  <a:lnTo>
                    <a:pt x="485366" y="74626"/>
                  </a:lnTo>
                  <a:lnTo>
                    <a:pt x="485366" y="42388"/>
                  </a:lnTo>
                  <a:cubicBezTo>
                    <a:pt x="485366" y="36418"/>
                    <a:pt x="484172" y="32835"/>
                    <a:pt x="480590" y="29253"/>
                  </a:cubicBezTo>
                  <a:cubicBezTo>
                    <a:pt x="477008" y="26865"/>
                    <a:pt x="472232" y="25672"/>
                    <a:pt x="466262" y="25672"/>
                  </a:cubicBezTo>
                  <a:cubicBezTo>
                    <a:pt x="459097" y="26865"/>
                    <a:pt x="455515" y="28059"/>
                    <a:pt x="451933" y="28059"/>
                  </a:cubicBezTo>
                  <a:moveTo>
                    <a:pt x="376711" y="62686"/>
                  </a:moveTo>
                  <a:cubicBezTo>
                    <a:pt x="375517" y="60298"/>
                    <a:pt x="374323" y="56716"/>
                    <a:pt x="374323" y="51940"/>
                  </a:cubicBezTo>
                  <a:cubicBezTo>
                    <a:pt x="374323" y="47164"/>
                    <a:pt x="375517" y="43582"/>
                    <a:pt x="376711" y="41194"/>
                  </a:cubicBezTo>
                  <a:cubicBezTo>
                    <a:pt x="377905" y="38805"/>
                    <a:pt x="380293" y="37612"/>
                    <a:pt x="383875" y="37612"/>
                  </a:cubicBezTo>
                  <a:cubicBezTo>
                    <a:pt x="387457" y="37612"/>
                    <a:pt x="389845" y="38805"/>
                    <a:pt x="392233" y="41194"/>
                  </a:cubicBezTo>
                  <a:cubicBezTo>
                    <a:pt x="393427" y="43582"/>
                    <a:pt x="394621" y="47164"/>
                    <a:pt x="394621" y="51940"/>
                  </a:cubicBezTo>
                  <a:lnTo>
                    <a:pt x="394621" y="53134"/>
                  </a:lnTo>
                  <a:cubicBezTo>
                    <a:pt x="394621" y="57910"/>
                    <a:pt x="393427" y="60298"/>
                    <a:pt x="392233" y="62686"/>
                  </a:cubicBezTo>
                  <a:cubicBezTo>
                    <a:pt x="391039" y="65074"/>
                    <a:pt x="388651" y="66268"/>
                    <a:pt x="385069" y="66268"/>
                  </a:cubicBezTo>
                  <a:cubicBezTo>
                    <a:pt x="381487" y="66268"/>
                    <a:pt x="379099" y="65074"/>
                    <a:pt x="376711" y="62686"/>
                  </a:cubicBezTo>
                  <a:moveTo>
                    <a:pt x="387457" y="74626"/>
                  </a:moveTo>
                  <a:cubicBezTo>
                    <a:pt x="389845" y="73432"/>
                    <a:pt x="391039" y="71044"/>
                    <a:pt x="392233" y="69850"/>
                  </a:cubicBezTo>
                  <a:lnTo>
                    <a:pt x="392233" y="69850"/>
                  </a:lnTo>
                  <a:lnTo>
                    <a:pt x="394621" y="75820"/>
                  </a:lnTo>
                  <a:lnTo>
                    <a:pt x="404173" y="75820"/>
                  </a:lnTo>
                  <a:lnTo>
                    <a:pt x="404173" y="8955"/>
                  </a:lnTo>
                  <a:lnTo>
                    <a:pt x="391039" y="8955"/>
                  </a:lnTo>
                  <a:lnTo>
                    <a:pt x="391039" y="24477"/>
                  </a:lnTo>
                  <a:cubicBezTo>
                    <a:pt x="391039" y="26865"/>
                    <a:pt x="391039" y="28059"/>
                    <a:pt x="391039" y="30448"/>
                  </a:cubicBezTo>
                  <a:cubicBezTo>
                    <a:pt x="391039" y="31642"/>
                    <a:pt x="391039" y="34029"/>
                    <a:pt x="392233" y="34029"/>
                  </a:cubicBezTo>
                  <a:lnTo>
                    <a:pt x="392233" y="34029"/>
                  </a:lnTo>
                  <a:cubicBezTo>
                    <a:pt x="391039" y="31642"/>
                    <a:pt x="388651" y="30448"/>
                    <a:pt x="387457" y="29253"/>
                  </a:cubicBezTo>
                  <a:cubicBezTo>
                    <a:pt x="385069" y="28059"/>
                    <a:pt x="382681" y="26865"/>
                    <a:pt x="379099" y="26865"/>
                  </a:cubicBezTo>
                  <a:cubicBezTo>
                    <a:pt x="373129" y="26865"/>
                    <a:pt x="369547" y="29253"/>
                    <a:pt x="365965" y="32835"/>
                  </a:cubicBezTo>
                  <a:cubicBezTo>
                    <a:pt x="362383" y="37612"/>
                    <a:pt x="361189" y="43582"/>
                    <a:pt x="361189" y="51940"/>
                  </a:cubicBezTo>
                  <a:cubicBezTo>
                    <a:pt x="361189" y="60298"/>
                    <a:pt x="362383" y="66268"/>
                    <a:pt x="365965" y="69850"/>
                  </a:cubicBezTo>
                  <a:cubicBezTo>
                    <a:pt x="369547" y="74626"/>
                    <a:pt x="373129" y="75820"/>
                    <a:pt x="379099" y="75820"/>
                  </a:cubicBezTo>
                  <a:cubicBezTo>
                    <a:pt x="382681" y="77014"/>
                    <a:pt x="386263" y="75820"/>
                    <a:pt x="387457" y="74626"/>
                  </a:cubicBezTo>
                  <a:moveTo>
                    <a:pt x="350442" y="8955"/>
                  </a:moveTo>
                  <a:lnTo>
                    <a:pt x="337308" y="8955"/>
                  </a:lnTo>
                  <a:lnTo>
                    <a:pt x="337308" y="75820"/>
                  </a:lnTo>
                  <a:lnTo>
                    <a:pt x="350442" y="75820"/>
                  </a:lnTo>
                  <a:lnTo>
                    <a:pt x="350442" y="8955"/>
                  </a:lnTo>
                  <a:close/>
                  <a:moveTo>
                    <a:pt x="295518" y="41194"/>
                  </a:moveTo>
                  <a:cubicBezTo>
                    <a:pt x="296712" y="38805"/>
                    <a:pt x="299100" y="37612"/>
                    <a:pt x="302682" y="37612"/>
                  </a:cubicBezTo>
                  <a:cubicBezTo>
                    <a:pt x="306264" y="37612"/>
                    <a:pt x="308652" y="38805"/>
                    <a:pt x="309846" y="41194"/>
                  </a:cubicBezTo>
                  <a:cubicBezTo>
                    <a:pt x="311040" y="43582"/>
                    <a:pt x="312234" y="47164"/>
                    <a:pt x="312234" y="51940"/>
                  </a:cubicBezTo>
                  <a:cubicBezTo>
                    <a:pt x="312234" y="56716"/>
                    <a:pt x="311040" y="60298"/>
                    <a:pt x="309846" y="62686"/>
                  </a:cubicBezTo>
                  <a:cubicBezTo>
                    <a:pt x="308652" y="65074"/>
                    <a:pt x="306264" y="66268"/>
                    <a:pt x="302682" y="66268"/>
                  </a:cubicBezTo>
                  <a:cubicBezTo>
                    <a:pt x="299100" y="66268"/>
                    <a:pt x="296712" y="65074"/>
                    <a:pt x="295518" y="62686"/>
                  </a:cubicBezTo>
                  <a:cubicBezTo>
                    <a:pt x="294324" y="60298"/>
                    <a:pt x="293130" y="56716"/>
                    <a:pt x="293130" y="51940"/>
                  </a:cubicBezTo>
                  <a:cubicBezTo>
                    <a:pt x="293130" y="47164"/>
                    <a:pt x="294324" y="43582"/>
                    <a:pt x="295518" y="41194"/>
                  </a:cubicBezTo>
                  <a:moveTo>
                    <a:pt x="324174" y="38805"/>
                  </a:moveTo>
                  <a:cubicBezTo>
                    <a:pt x="321786" y="35223"/>
                    <a:pt x="319398" y="32835"/>
                    <a:pt x="315816" y="30448"/>
                  </a:cubicBezTo>
                  <a:cubicBezTo>
                    <a:pt x="312234" y="28059"/>
                    <a:pt x="308652" y="28059"/>
                    <a:pt x="303876" y="28059"/>
                  </a:cubicBezTo>
                  <a:cubicBezTo>
                    <a:pt x="296712" y="28059"/>
                    <a:pt x="290742" y="30448"/>
                    <a:pt x="287160" y="34029"/>
                  </a:cubicBezTo>
                  <a:cubicBezTo>
                    <a:pt x="283578" y="38805"/>
                    <a:pt x="281190" y="44775"/>
                    <a:pt x="281190" y="51940"/>
                  </a:cubicBezTo>
                  <a:cubicBezTo>
                    <a:pt x="281190" y="56716"/>
                    <a:pt x="282384" y="61492"/>
                    <a:pt x="284772" y="65074"/>
                  </a:cubicBezTo>
                  <a:cubicBezTo>
                    <a:pt x="287160" y="68656"/>
                    <a:pt x="289548" y="71044"/>
                    <a:pt x="293130" y="73432"/>
                  </a:cubicBezTo>
                  <a:cubicBezTo>
                    <a:pt x="296712" y="75820"/>
                    <a:pt x="300294" y="75820"/>
                    <a:pt x="305070" y="75820"/>
                  </a:cubicBezTo>
                  <a:cubicBezTo>
                    <a:pt x="312234" y="75820"/>
                    <a:pt x="318204" y="73432"/>
                    <a:pt x="321786" y="69850"/>
                  </a:cubicBezTo>
                  <a:cubicBezTo>
                    <a:pt x="325368" y="65074"/>
                    <a:pt x="327756" y="59104"/>
                    <a:pt x="327756" y="51940"/>
                  </a:cubicBezTo>
                  <a:cubicBezTo>
                    <a:pt x="326562" y="47164"/>
                    <a:pt x="325368" y="42388"/>
                    <a:pt x="324174" y="38805"/>
                  </a:cubicBezTo>
                  <a:moveTo>
                    <a:pt x="265668" y="75820"/>
                  </a:moveTo>
                  <a:cubicBezTo>
                    <a:pt x="268056" y="75820"/>
                    <a:pt x="270444" y="74626"/>
                    <a:pt x="271638" y="73432"/>
                  </a:cubicBezTo>
                  <a:lnTo>
                    <a:pt x="271638" y="62686"/>
                  </a:lnTo>
                  <a:cubicBezTo>
                    <a:pt x="269250" y="63880"/>
                    <a:pt x="268056" y="65074"/>
                    <a:pt x="265668" y="66268"/>
                  </a:cubicBezTo>
                  <a:cubicBezTo>
                    <a:pt x="263280" y="67462"/>
                    <a:pt x="260892" y="67462"/>
                    <a:pt x="258504" y="67462"/>
                  </a:cubicBezTo>
                  <a:cubicBezTo>
                    <a:pt x="254921" y="67462"/>
                    <a:pt x="252533" y="66268"/>
                    <a:pt x="251339" y="63880"/>
                  </a:cubicBezTo>
                  <a:cubicBezTo>
                    <a:pt x="248951" y="61492"/>
                    <a:pt x="248951" y="57910"/>
                    <a:pt x="248951" y="53134"/>
                  </a:cubicBezTo>
                  <a:cubicBezTo>
                    <a:pt x="248951" y="43582"/>
                    <a:pt x="252533" y="38805"/>
                    <a:pt x="259698" y="38805"/>
                  </a:cubicBezTo>
                  <a:cubicBezTo>
                    <a:pt x="260892" y="38805"/>
                    <a:pt x="263280" y="38805"/>
                    <a:pt x="264474" y="39999"/>
                  </a:cubicBezTo>
                  <a:cubicBezTo>
                    <a:pt x="265668" y="39999"/>
                    <a:pt x="268056" y="41194"/>
                    <a:pt x="270444" y="42388"/>
                  </a:cubicBezTo>
                  <a:lnTo>
                    <a:pt x="274026" y="32835"/>
                  </a:lnTo>
                  <a:cubicBezTo>
                    <a:pt x="271638" y="31642"/>
                    <a:pt x="270444" y="31642"/>
                    <a:pt x="268056" y="30448"/>
                  </a:cubicBezTo>
                  <a:cubicBezTo>
                    <a:pt x="265668" y="29253"/>
                    <a:pt x="263280" y="29253"/>
                    <a:pt x="259698" y="29253"/>
                  </a:cubicBezTo>
                  <a:cubicBezTo>
                    <a:pt x="254921" y="29253"/>
                    <a:pt x="251339" y="30448"/>
                    <a:pt x="247757" y="31642"/>
                  </a:cubicBezTo>
                  <a:cubicBezTo>
                    <a:pt x="244175" y="32835"/>
                    <a:pt x="241787" y="36418"/>
                    <a:pt x="239399" y="39999"/>
                  </a:cubicBezTo>
                  <a:cubicBezTo>
                    <a:pt x="237011" y="43582"/>
                    <a:pt x="235817" y="48358"/>
                    <a:pt x="235817" y="54328"/>
                  </a:cubicBezTo>
                  <a:cubicBezTo>
                    <a:pt x="235817" y="62686"/>
                    <a:pt x="238205" y="68656"/>
                    <a:pt x="241787" y="73432"/>
                  </a:cubicBezTo>
                  <a:cubicBezTo>
                    <a:pt x="245369" y="77014"/>
                    <a:pt x="251339" y="79402"/>
                    <a:pt x="258504" y="79402"/>
                  </a:cubicBezTo>
                  <a:cubicBezTo>
                    <a:pt x="260892" y="77014"/>
                    <a:pt x="263280" y="77014"/>
                    <a:pt x="265668" y="75820"/>
                  </a:cubicBezTo>
                  <a:moveTo>
                    <a:pt x="208355" y="72238"/>
                  </a:moveTo>
                  <a:cubicBezTo>
                    <a:pt x="210743" y="78208"/>
                    <a:pt x="213131" y="84178"/>
                    <a:pt x="217907" y="90148"/>
                  </a:cubicBezTo>
                  <a:lnTo>
                    <a:pt x="228653" y="90148"/>
                  </a:lnTo>
                  <a:cubicBezTo>
                    <a:pt x="225071" y="84178"/>
                    <a:pt x="221489" y="78208"/>
                    <a:pt x="219101" y="72238"/>
                  </a:cubicBezTo>
                  <a:cubicBezTo>
                    <a:pt x="216713" y="65074"/>
                    <a:pt x="215519" y="59104"/>
                    <a:pt x="215519" y="51940"/>
                  </a:cubicBezTo>
                  <a:cubicBezTo>
                    <a:pt x="215519" y="44775"/>
                    <a:pt x="216713" y="37612"/>
                    <a:pt x="219101" y="31642"/>
                  </a:cubicBezTo>
                  <a:cubicBezTo>
                    <a:pt x="221489" y="24477"/>
                    <a:pt x="223877" y="18507"/>
                    <a:pt x="228653" y="13731"/>
                  </a:cubicBezTo>
                  <a:lnTo>
                    <a:pt x="217907" y="13731"/>
                  </a:lnTo>
                  <a:cubicBezTo>
                    <a:pt x="213131" y="18507"/>
                    <a:pt x="210743" y="24477"/>
                    <a:pt x="208355" y="31642"/>
                  </a:cubicBezTo>
                  <a:cubicBezTo>
                    <a:pt x="205967" y="38805"/>
                    <a:pt x="204773" y="44775"/>
                    <a:pt x="204773" y="51940"/>
                  </a:cubicBezTo>
                  <a:cubicBezTo>
                    <a:pt x="204773" y="59104"/>
                    <a:pt x="205967" y="66268"/>
                    <a:pt x="208355" y="72238"/>
                  </a:cubicBezTo>
                  <a:moveTo>
                    <a:pt x="142684" y="75820"/>
                  </a:moveTo>
                  <a:lnTo>
                    <a:pt x="159401" y="26865"/>
                  </a:lnTo>
                  <a:lnTo>
                    <a:pt x="159401" y="26865"/>
                  </a:lnTo>
                  <a:cubicBezTo>
                    <a:pt x="159401" y="28059"/>
                    <a:pt x="159401" y="29253"/>
                    <a:pt x="159401" y="31642"/>
                  </a:cubicBezTo>
                  <a:cubicBezTo>
                    <a:pt x="159401" y="34029"/>
                    <a:pt x="159401" y="36418"/>
                    <a:pt x="159401" y="38805"/>
                  </a:cubicBezTo>
                  <a:cubicBezTo>
                    <a:pt x="159401" y="41194"/>
                    <a:pt x="159401" y="43582"/>
                    <a:pt x="159401" y="45970"/>
                  </a:cubicBezTo>
                  <a:lnTo>
                    <a:pt x="159401" y="75820"/>
                  </a:lnTo>
                  <a:lnTo>
                    <a:pt x="171341" y="75820"/>
                  </a:lnTo>
                  <a:lnTo>
                    <a:pt x="171341" y="13731"/>
                  </a:lnTo>
                  <a:lnTo>
                    <a:pt x="153430" y="13731"/>
                  </a:lnTo>
                  <a:lnTo>
                    <a:pt x="137908" y="61492"/>
                  </a:lnTo>
                  <a:lnTo>
                    <a:pt x="137908" y="61492"/>
                  </a:lnTo>
                  <a:lnTo>
                    <a:pt x="123580" y="13731"/>
                  </a:lnTo>
                  <a:lnTo>
                    <a:pt x="105670" y="13731"/>
                  </a:lnTo>
                  <a:lnTo>
                    <a:pt x="105670" y="75820"/>
                  </a:lnTo>
                  <a:lnTo>
                    <a:pt x="117610" y="75820"/>
                  </a:lnTo>
                  <a:lnTo>
                    <a:pt x="117610" y="47164"/>
                  </a:lnTo>
                  <a:cubicBezTo>
                    <a:pt x="117610" y="44775"/>
                    <a:pt x="117610" y="42388"/>
                    <a:pt x="117610" y="39999"/>
                  </a:cubicBezTo>
                  <a:cubicBezTo>
                    <a:pt x="117610" y="37612"/>
                    <a:pt x="117610" y="35223"/>
                    <a:pt x="117610" y="32835"/>
                  </a:cubicBezTo>
                  <a:cubicBezTo>
                    <a:pt x="117610" y="30448"/>
                    <a:pt x="117610" y="29253"/>
                    <a:pt x="117610" y="28059"/>
                  </a:cubicBezTo>
                  <a:lnTo>
                    <a:pt x="117610" y="28059"/>
                  </a:lnTo>
                  <a:lnTo>
                    <a:pt x="133132" y="77014"/>
                  </a:lnTo>
                  <a:lnTo>
                    <a:pt x="142684" y="77014"/>
                  </a:lnTo>
                  <a:close/>
                  <a:moveTo>
                    <a:pt x="74626" y="41194"/>
                  </a:moveTo>
                  <a:cubicBezTo>
                    <a:pt x="75820" y="43582"/>
                    <a:pt x="77014" y="47164"/>
                    <a:pt x="77014" y="51940"/>
                  </a:cubicBezTo>
                  <a:lnTo>
                    <a:pt x="77014" y="53134"/>
                  </a:lnTo>
                  <a:cubicBezTo>
                    <a:pt x="77014" y="57910"/>
                    <a:pt x="75820" y="61492"/>
                    <a:pt x="74626" y="62686"/>
                  </a:cubicBezTo>
                  <a:cubicBezTo>
                    <a:pt x="73432" y="65074"/>
                    <a:pt x="71044" y="65074"/>
                    <a:pt x="67462" y="65074"/>
                  </a:cubicBezTo>
                  <a:cubicBezTo>
                    <a:pt x="61492" y="65074"/>
                    <a:pt x="57910" y="60298"/>
                    <a:pt x="57910" y="50746"/>
                  </a:cubicBezTo>
                  <a:cubicBezTo>
                    <a:pt x="57910" y="41194"/>
                    <a:pt x="61492" y="36418"/>
                    <a:pt x="67462" y="36418"/>
                  </a:cubicBezTo>
                  <a:cubicBezTo>
                    <a:pt x="69850" y="37612"/>
                    <a:pt x="73432" y="38805"/>
                    <a:pt x="74626" y="41194"/>
                  </a:cubicBezTo>
                  <a:moveTo>
                    <a:pt x="49552" y="34029"/>
                  </a:moveTo>
                  <a:cubicBezTo>
                    <a:pt x="45969" y="38805"/>
                    <a:pt x="44775" y="44775"/>
                    <a:pt x="44775" y="51940"/>
                  </a:cubicBezTo>
                  <a:cubicBezTo>
                    <a:pt x="44775" y="60298"/>
                    <a:pt x="45969" y="66268"/>
                    <a:pt x="49552" y="69850"/>
                  </a:cubicBezTo>
                  <a:cubicBezTo>
                    <a:pt x="53134" y="74626"/>
                    <a:pt x="56716" y="75820"/>
                    <a:pt x="62686" y="75820"/>
                  </a:cubicBezTo>
                  <a:cubicBezTo>
                    <a:pt x="65074" y="75820"/>
                    <a:pt x="68656" y="75820"/>
                    <a:pt x="69850" y="74626"/>
                  </a:cubicBezTo>
                  <a:cubicBezTo>
                    <a:pt x="72238" y="73432"/>
                    <a:pt x="74626" y="72238"/>
                    <a:pt x="75820" y="68656"/>
                  </a:cubicBezTo>
                  <a:lnTo>
                    <a:pt x="75820" y="68656"/>
                  </a:lnTo>
                  <a:cubicBezTo>
                    <a:pt x="75820" y="69850"/>
                    <a:pt x="75820" y="69850"/>
                    <a:pt x="75820" y="71044"/>
                  </a:cubicBezTo>
                  <a:cubicBezTo>
                    <a:pt x="75820" y="72238"/>
                    <a:pt x="75820" y="73432"/>
                    <a:pt x="75820" y="74626"/>
                  </a:cubicBezTo>
                  <a:lnTo>
                    <a:pt x="75820" y="75820"/>
                  </a:lnTo>
                  <a:cubicBezTo>
                    <a:pt x="75820" y="82984"/>
                    <a:pt x="72238" y="86566"/>
                    <a:pt x="66268" y="86566"/>
                  </a:cubicBezTo>
                  <a:cubicBezTo>
                    <a:pt x="59104" y="86566"/>
                    <a:pt x="53134" y="85372"/>
                    <a:pt x="47163" y="82984"/>
                  </a:cubicBezTo>
                  <a:lnTo>
                    <a:pt x="47163" y="93730"/>
                  </a:lnTo>
                  <a:cubicBezTo>
                    <a:pt x="49552" y="94924"/>
                    <a:pt x="53134" y="94924"/>
                    <a:pt x="55522" y="96118"/>
                  </a:cubicBezTo>
                  <a:cubicBezTo>
                    <a:pt x="57910" y="96118"/>
                    <a:pt x="61492" y="97312"/>
                    <a:pt x="65074" y="97312"/>
                  </a:cubicBezTo>
                  <a:cubicBezTo>
                    <a:pt x="73432" y="97312"/>
                    <a:pt x="79402" y="96118"/>
                    <a:pt x="82984" y="92536"/>
                  </a:cubicBezTo>
                  <a:cubicBezTo>
                    <a:pt x="86566" y="88954"/>
                    <a:pt x="88954" y="84178"/>
                    <a:pt x="88954" y="77014"/>
                  </a:cubicBezTo>
                  <a:lnTo>
                    <a:pt x="88954" y="29253"/>
                  </a:lnTo>
                  <a:lnTo>
                    <a:pt x="78208" y="29253"/>
                  </a:lnTo>
                  <a:lnTo>
                    <a:pt x="77014" y="35223"/>
                  </a:lnTo>
                  <a:lnTo>
                    <a:pt x="77014" y="35223"/>
                  </a:lnTo>
                  <a:cubicBezTo>
                    <a:pt x="73432" y="30448"/>
                    <a:pt x="68656" y="28059"/>
                    <a:pt x="62686" y="28059"/>
                  </a:cubicBezTo>
                  <a:cubicBezTo>
                    <a:pt x="56716" y="26865"/>
                    <a:pt x="51939" y="29253"/>
                    <a:pt x="49552" y="34029"/>
                  </a:cubicBezTo>
                  <a:moveTo>
                    <a:pt x="37611" y="68656"/>
                  </a:moveTo>
                  <a:lnTo>
                    <a:pt x="30447" y="65074"/>
                  </a:lnTo>
                  <a:lnTo>
                    <a:pt x="30447" y="24477"/>
                  </a:lnTo>
                  <a:lnTo>
                    <a:pt x="37611" y="20895"/>
                  </a:lnTo>
                  <a:lnTo>
                    <a:pt x="37611" y="13731"/>
                  </a:lnTo>
                  <a:lnTo>
                    <a:pt x="8955" y="13731"/>
                  </a:lnTo>
                  <a:lnTo>
                    <a:pt x="8955" y="20895"/>
                  </a:lnTo>
                  <a:lnTo>
                    <a:pt x="16119" y="24477"/>
                  </a:lnTo>
                  <a:lnTo>
                    <a:pt x="16119" y="65074"/>
                  </a:lnTo>
                  <a:lnTo>
                    <a:pt x="8955" y="68656"/>
                  </a:lnTo>
                  <a:lnTo>
                    <a:pt x="8955" y="75820"/>
                  </a:lnTo>
                  <a:lnTo>
                    <a:pt x="37611" y="75820"/>
                  </a:lnTo>
                  <a:lnTo>
                    <a:pt x="37611" y="68656"/>
                  </a:lnTo>
                  <a:close/>
                </a:path>
              </a:pathLst>
            </a:custGeom>
            <a:solidFill>
              <a:srgbClr val="8870AC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: Shape 622">
              <a:extLst>
                <a:ext uri="{FF2B5EF4-FFF2-40B4-BE49-F238E27FC236}">
                  <a16:creationId xmlns:a16="http://schemas.microsoft.com/office/drawing/2014/main" xmlns="" id="{2E45C154-DC5E-4F73-8C27-9C6708AC30AB}"/>
                </a:ext>
              </a:extLst>
            </p:cNvPr>
            <p:cNvSpPr/>
            <p:nvPr/>
          </p:nvSpPr>
          <p:spPr>
            <a:xfrm>
              <a:off x="2972838" y="2470701"/>
              <a:ext cx="962705" cy="93922"/>
            </a:xfrm>
            <a:custGeom>
              <a:avLst/>
              <a:gdLst>
                <a:gd name="connsiteX0" fmla="*/ 923568 w 979089"/>
                <a:gd name="connsiteY0" fmla="*/ 75820 h 95520"/>
                <a:gd name="connsiteX1" fmla="*/ 937896 w 979089"/>
                <a:gd name="connsiteY1" fmla="*/ 75820 h 95520"/>
                <a:gd name="connsiteX2" fmla="*/ 947448 w 979089"/>
                <a:gd name="connsiteY2" fmla="*/ 59104 h 95520"/>
                <a:gd name="connsiteX3" fmla="*/ 957000 w 979089"/>
                <a:gd name="connsiteY3" fmla="*/ 75820 h 95520"/>
                <a:gd name="connsiteX4" fmla="*/ 971328 w 979089"/>
                <a:gd name="connsiteY4" fmla="*/ 75820 h 95520"/>
                <a:gd name="connsiteX5" fmla="*/ 954612 w 979089"/>
                <a:gd name="connsiteY5" fmla="*/ 50746 h 95520"/>
                <a:gd name="connsiteX6" fmla="*/ 970135 w 979089"/>
                <a:gd name="connsiteY6" fmla="*/ 26865 h 95520"/>
                <a:gd name="connsiteX7" fmla="*/ 955806 w 979089"/>
                <a:gd name="connsiteY7" fmla="*/ 26865 h 95520"/>
                <a:gd name="connsiteX8" fmla="*/ 946254 w 979089"/>
                <a:gd name="connsiteY8" fmla="*/ 42387 h 95520"/>
                <a:gd name="connsiteX9" fmla="*/ 936702 w 979089"/>
                <a:gd name="connsiteY9" fmla="*/ 26865 h 95520"/>
                <a:gd name="connsiteX10" fmla="*/ 924762 w 979089"/>
                <a:gd name="connsiteY10" fmla="*/ 26865 h 95520"/>
                <a:gd name="connsiteX11" fmla="*/ 940284 w 979089"/>
                <a:gd name="connsiteY11" fmla="*/ 50746 h 95520"/>
                <a:gd name="connsiteX12" fmla="*/ 923568 w 979089"/>
                <a:gd name="connsiteY12" fmla="*/ 75820 h 95520"/>
                <a:gd name="connsiteX13" fmla="*/ 906852 w 979089"/>
                <a:gd name="connsiteY13" fmla="*/ 38805 h 95520"/>
                <a:gd name="connsiteX14" fmla="*/ 909240 w 979089"/>
                <a:gd name="connsiteY14" fmla="*/ 45970 h 95520"/>
                <a:gd name="connsiteX15" fmla="*/ 891330 w 979089"/>
                <a:gd name="connsiteY15" fmla="*/ 45970 h 95520"/>
                <a:gd name="connsiteX16" fmla="*/ 893718 w 979089"/>
                <a:gd name="connsiteY16" fmla="*/ 38805 h 95520"/>
                <a:gd name="connsiteX17" fmla="*/ 899688 w 979089"/>
                <a:gd name="connsiteY17" fmla="*/ 36417 h 95520"/>
                <a:gd name="connsiteX18" fmla="*/ 906852 w 979089"/>
                <a:gd name="connsiteY18" fmla="*/ 38805 h 95520"/>
                <a:gd name="connsiteX19" fmla="*/ 887748 w 979089"/>
                <a:gd name="connsiteY19" fmla="*/ 29253 h 95520"/>
                <a:gd name="connsiteX20" fmla="*/ 879390 w 979089"/>
                <a:gd name="connsiteY20" fmla="*/ 37611 h 95520"/>
                <a:gd name="connsiteX21" fmla="*/ 877002 w 979089"/>
                <a:gd name="connsiteY21" fmla="*/ 51940 h 95520"/>
                <a:gd name="connsiteX22" fmla="*/ 880584 w 979089"/>
                <a:gd name="connsiteY22" fmla="*/ 65074 h 95520"/>
                <a:gd name="connsiteX23" fmla="*/ 888942 w 979089"/>
                <a:gd name="connsiteY23" fmla="*/ 73432 h 95520"/>
                <a:gd name="connsiteX24" fmla="*/ 902076 w 979089"/>
                <a:gd name="connsiteY24" fmla="*/ 75820 h 95520"/>
                <a:gd name="connsiteX25" fmla="*/ 911628 w 979089"/>
                <a:gd name="connsiteY25" fmla="*/ 74626 h 95520"/>
                <a:gd name="connsiteX26" fmla="*/ 918792 w 979089"/>
                <a:gd name="connsiteY26" fmla="*/ 72238 h 95520"/>
                <a:gd name="connsiteX27" fmla="*/ 918792 w 979089"/>
                <a:gd name="connsiteY27" fmla="*/ 62686 h 95520"/>
                <a:gd name="connsiteX28" fmla="*/ 910434 w 979089"/>
                <a:gd name="connsiteY28" fmla="*/ 65074 h 95520"/>
                <a:gd name="connsiteX29" fmla="*/ 902076 w 979089"/>
                <a:gd name="connsiteY29" fmla="*/ 66268 h 95520"/>
                <a:gd name="connsiteX30" fmla="*/ 893718 w 979089"/>
                <a:gd name="connsiteY30" fmla="*/ 62686 h 95520"/>
                <a:gd name="connsiteX31" fmla="*/ 890136 w 979089"/>
                <a:gd name="connsiteY31" fmla="*/ 54327 h 95520"/>
                <a:gd name="connsiteX32" fmla="*/ 921180 w 979089"/>
                <a:gd name="connsiteY32" fmla="*/ 54327 h 95520"/>
                <a:gd name="connsiteX33" fmla="*/ 921180 w 979089"/>
                <a:gd name="connsiteY33" fmla="*/ 48357 h 95520"/>
                <a:gd name="connsiteX34" fmla="*/ 915210 w 979089"/>
                <a:gd name="connsiteY34" fmla="*/ 32835 h 95520"/>
                <a:gd name="connsiteX35" fmla="*/ 899688 w 979089"/>
                <a:gd name="connsiteY35" fmla="*/ 26865 h 95520"/>
                <a:gd name="connsiteX36" fmla="*/ 887748 w 979089"/>
                <a:gd name="connsiteY36" fmla="*/ 29253 h 95520"/>
                <a:gd name="connsiteX37" fmla="*/ 866256 w 979089"/>
                <a:gd name="connsiteY37" fmla="*/ 8955 h 95520"/>
                <a:gd name="connsiteX38" fmla="*/ 853121 w 979089"/>
                <a:gd name="connsiteY38" fmla="*/ 8955 h 95520"/>
                <a:gd name="connsiteX39" fmla="*/ 853121 w 979089"/>
                <a:gd name="connsiteY39" fmla="*/ 75820 h 95520"/>
                <a:gd name="connsiteX40" fmla="*/ 866256 w 979089"/>
                <a:gd name="connsiteY40" fmla="*/ 75820 h 95520"/>
                <a:gd name="connsiteX41" fmla="*/ 866256 w 979089"/>
                <a:gd name="connsiteY41" fmla="*/ 8955 h 95520"/>
                <a:gd name="connsiteX42" fmla="*/ 829241 w 979089"/>
                <a:gd name="connsiteY42" fmla="*/ 50746 h 95520"/>
                <a:gd name="connsiteX43" fmla="*/ 826853 w 979089"/>
                <a:gd name="connsiteY43" fmla="*/ 61492 h 95520"/>
                <a:gd name="connsiteX44" fmla="*/ 819689 w 979089"/>
                <a:gd name="connsiteY44" fmla="*/ 65074 h 95520"/>
                <a:gd name="connsiteX45" fmla="*/ 812525 w 979089"/>
                <a:gd name="connsiteY45" fmla="*/ 61492 h 95520"/>
                <a:gd name="connsiteX46" fmla="*/ 810137 w 979089"/>
                <a:gd name="connsiteY46" fmla="*/ 50746 h 95520"/>
                <a:gd name="connsiteX47" fmla="*/ 810137 w 979089"/>
                <a:gd name="connsiteY47" fmla="*/ 49551 h 95520"/>
                <a:gd name="connsiteX48" fmla="*/ 812525 w 979089"/>
                <a:gd name="connsiteY48" fmla="*/ 39999 h 95520"/>
                <a:gd name="connsiteX49" fmla="*/ 819689 w 979089"/>
                <a:gd name="connsiteY49" fmla="*/ 36417 h 95520"/>
                <a:gd name="connsiteX50" fmla="*/ 829241 w 979089"/>
                <a:gd name="connsiteY50" fmla="*/ 50746 h 95520"/>
                <a:gd name="connsiteX51" fmla="*/ 816107 w 979089"/>
                <a:gd name="connsiteY51" fmla="*/ 29253 h 95520"/>
                <a:gd name="connsiteX52" fmla="*/ 811331 w 979089"/>
                <a:gd name="connsiteY52" fmla="*/ 34029 h 95520"/>
                <a:gd name="connsiteX53" fmla="*/ 810137 w 979089"/>
                <a:gd name="connsiteY53" fmla="*/ 34029 h 95520"/>
                <a:gd name="connsiteX54" fmla="*/ 807749 w 979089"/>
                <a:gd name="connsiteY54" fmla="*/ 28059 h 95520"/>
                <a:gd name="connsiteX55" fmla="*/ 797003 w 979089"/>
                <a:gd name="connsiteY55" fmla="*/ 28059 h 95520"/>
                <a:gd name="connsiteX56" fmla="*/ 797003 w 979089"/>
                <a:gd name="connsiteY56" fmla="*/ 97312 h 95520"/>
                <a:gd name="connsiteX57" fmla="*/ 810137 w 979089"/>
                <a:gd name="connsiteY57" fmla="*/ 97312 h 95520"/>
                <a:gd name="connsiteX58" fmla="*/ 810137 w 979089"/>
                <a:gd name="connsiteY58" fmla="*/ 78208 h 95520"/>
                <a:gd name="connsiteX59" fmla="*/ 808943 w 979089"/>
                <a:gd name="connsiteY59" fmla="*/ 71044 h 95520"/>
                <a:gd name="connsiteX60" fmla="*/ 810137 w 979089"/>
                <a:gd name="connsiteY60" fmla="*/ 71044 h 95520"/>
                <a:gd name="connsiteX61" fmla="*/ 814913 w 979089"/>
                <a:gd name="connsiteY61" fmla="*/ 75820 h 95520"/>
                <a:gd name="connsiteX62" fmla="*/ 823271 w 979089"/>
                <a:gd name="connsiteY62" fmla="*/ 78208 h 95520"/>
                <a:gd name="connsiteX63" fmla="*/ 836405 w 979089"/>
                <a:gd name="connsiteY63" fmla="*/ 72238 h 95520"/>
                <a:gd name="connsiteX64" fmla="*/ 841181 w 979089"/>
                <a:gd name="connsiteY64" fmla="*/ 53134 h 95520"/>
                <a:gd name="connsiteX65" fmla="*/ 836405 w 979089"/>
                <a:gd name="connsiteY65" fmla="*/ 35223 h 95520"/>
                <a:gd name="connsiteX66" fmla="*/ 823271 w 979089"/>
                <a:gd name="connsiteY66" fmla="*/ 29253 h 95520"/>
                <a:gd name="connsiteX67" fmla="*/ 816107 w 979089"/>
                <a:gd name="connsiteY67" fmla="*/ 29253 h 95520"/>
                <a:gd name="connsiteX68" fmla="*/ 759988 w 979089"/>
                <a:gd name="connsiteY68" fmla="*/ 28059 h 95520"/>
                <a:gd name="connsiteX69" fmla="*/ 754018 w 979089"/>
                <a:gd name="connsiteY69" fmla="*/ 32835 h 95520"/>
                <a:gd name="connsiteX70" fmla="*/ 752824 w 979089"/>
                <a:gd name="connsiteY70" fmla="*/ 32835 h 95520"/>
                <a:gd name="connsiteX71" fmla="*/ 746854 w 979089"/>
                <a:gd name="connsiteY71" fmla="*/ 28059 h 95520"/>
                <a:gd name="connsiteX72" fmla="*/ 738496 w 979089"/>
                <a:gd name="connsiteY72" fmla="*/ 26865 h 95520"/>
                <a:gd name="connsiteX73" fmla="*/ 730138 w 979089"/>
                <a:gd name="connsiteY73" fmla="*/ 28059 h 95520"/>
                <a:gd name="connsiteX74" fmla="*/ 724168 w 979089"/>
                <a:gd name="connsiteY74" fmla="*/ 32835 h 95520"/>
                <a:gd name="connsiteX75" fmla="*/ 722974 w 979089"/>
                <a:gd name="connsiteY75" fmla="*/ 32835 h 95520"/>
                <a:gd name="connsiteX76" fmla="*/ 721780 w 979089"/>
                <a:gd name="connsiteY76" fmla="*/ 26865 h 95520"/>
                <a:gd name="connsiteX77" fmla="*/ 712228 w 979089"/>
                <a:gd name="connsiteY77" fmla="*/ 26865 h 95520"/>
                <a:gd name="connsiteX78" fmla="*/ 712228 w 979089"/>
                <a:gd name="connsiteY78" fmla="*/ 74626 h 95520"/>
                <a:gd name="connsiteX79" fmla="*/ 725362 w 979089"/>
                <a:gd name="connsiteY79" fmla="*/ 74626 h 95520"/>
                <a:gd name="connsiteX80" fmla="*/ 725362 w 979089"/>
                <a:gd name="connsiteY80" fmla="*/ 51940 h 95520"/>
                <a:gd name="connsiteX81" fmla="*/ 727750 w 979089"/>
                <a:gd name="connsiteY81" fmla="*/ 39999 h 95520"/>
                <a:gd name="connsiteX82" fmla="*/ 734914 w 979089"/>
                <a:gd name="connsiteY82" fmla="*/ 36417 h 95520"/>
                <a:gd name="connsiteX83" fmla="*/ 742078 w 979089"/>
                <a:gd name="connsiteY83" fmla="*/ 47164 h 95520"/>
                <a:gd name="connsiteX84" fmla="*/ 742078 w 979089"/>
                <a:gd name="connsiteY84" fmla="*/ 74626 h 95520"/>
                <a:gd name="connsiteX85" fmla="*/ 755212 w 979089"/>
                <a:gd name="connsiteY85" fmla="*/ 74626 h 95520"/>
                <a:gd name="connsiteX86" fmla="*/ 755212 w 979089"/>
                <a:gd name="connsiteY86" fmla="*/ 50746 h 95520"/>
                <a:gd name="connsiteX87" fmla="*/ 757600 w 979089"/>
                <a:gd name="connsiteY87" fmla="*/ 39999 h 95520"/>
                <a:gd name="connsiteX88" fmla="*/ 764764 w 979089"/>
                <a:gd name="connsiteY88" fmla="*/ 36417 h 95520"/>
                <a:gd name="connsiteX89" fmla="*/ 771929 w 979089"/>
                <a:gd name="connsiteY89" fmla="*/ 47164 h 95520"/>
                <a:gd name="connsiteX90" fmla="*/ 771929 w 979089"/>
                <a:gd name="connsiteY90" fmla="*/ 74626 h 95520"/>
                <a:gd name="connsiteX91" fmla="*/ 785063 w 979089"/>
                <a:gd name="connsiteY91" fmla="*/ 74626 h 95520"/>
                <a:gd name="connsiteX92" fmla="*/ 785063 w 979089"/>
                <a:gd name="connsiteY92" fmla="*/ 43581 h 95520"/>
                <a:gd name="connsiteX93" fmla="*/ 781481 w 979089"/>
                <a:gd name="connsiteY93" fmla="*/ 30447 h 95520"/>
                <a:gd name="connsiteX94" fmla="*/ 769541 w 979089"/>
                <a:gd name="connsiteY94" fmla="*/ 25671 h 95520"/>
                <a:gd name="connsiteX95" fmla="*/ 759988 w 979089"/>
                <a:gd name="connsiteY95" fmla="*/ 28059 h 95520"/>
                <a:gd name="connsiteX96" fmla="*/ 670438 w 979089"/>
                <a:gd name="connsiteY96" fmla="*/ 41194 h 95520"/>
                <a:gd name="connsiteX97" fmla="*/ 677602 w 979089"/>
                <a:gd name="connsiteY97" fmla="*/ 37611 h 95520"/>
                <a:gd name="connsiteX98" fmla="*/ 684766 w 979089"/>
                <a:gd name="connsiteY98" fmla="*/ 41194 h 95520"/>
                <a:gd name="connsiteX99" fmla="*/ 687154 w 979089"/>
                <a:gd name="connsiteY99" fmla="*/ 51940 h 95520"/>
                <a:gd name="connsiteX100" fmla="*/ 684766 w 979089"/>
                <a:gd name="connsiteY100" fmla="*/ 62686 h 95520"/>
                <a:gd name="connsiteX101" fmla="*/ 677602 w 979089"/>
                <a:gd name="connsiteY101" fmla="*/ 66268 h 95520"/>
                <a:gd name="connsiteX102" fmla="*/ 670438 w 979089"/>
                <a:gd name="connsiteY102" fmla="*/ 62686 h 95520"/>
                <a:gd name="connsiteX103" fmla="*/ 668050 w 979089"/>
                <a:gd name="connsiteY103" fmla="*/ 51940 h 95520"/>
                <a:gd name="connsiteX104" fmla="*/ 670438 w 979089"/>
                <a:gd name="connsiteY104" fmla="*/ 41194 h 95520"/>
                <a:gd name="connsiteX105" fmla="*/ 697900 w 979089"/>
                <a:gd name="connsiteY105" fmla="*/ 37611 h 95520"/>
                <a:gd name="connsiteX106" fmla="*/ 689542 w 979089"/>
                <a:gd name="connsiteY106" fmla="*/ 29253 h 95520"/>
                <a:gd name="connsiteX107" fmla="*/ 677602 w 979089"/>
                <a:gd name="connsiteY107" fmla="*/ 26865 h 95520"/>
                <a:gd name="connsiteX108" fmla="*/ 660885 w 979089"/>
                <a:gd name="connsiteY108" fmla="*/ 32835 h 95520"/>
                <a:gd name="connsiteX109" fmla="*/ 654915 w 979089"/>
                <a:gd name="connsiteY109" fmla="*/ 50746 h 95520"/>
                <a:gd name="connsiteX110" fmla="*/ 658497 w 979089"/>
                <a:gd name="connsiteY110" fmla="*/ 63880 h 95520"/>
                <a:gd name="connsiteX111" fmla="*/ 666856 w 979089"/>
                <a:gd name="connsiteY111" fmla="*/ 72238 h 95520"/>
                <a:gd name="connsiteX112" fmla="*/ 678796 w 979089"/>
                <a:gd name="connsiteY112" fmla="*/ 74626 h 95520"/>
                <a:gd name="connsiteX113" fmla="*/ 695512 w 979089"/>
                <a:gd name="connsiteY113" fmla="*/ 68656 h 95520"/>
                <a:gd name="connsiteX114" fmla="*/ 701482 w 979089"/>
                <a:gd name="connsiteY114" fmla="*/ 50746 h 95520"/>
                <a:gd name="connsiteX115" fmla="*/ 697900 w 979089"/>
                <a:gd name="connsiteY115" fmla="*/ 37611 h 95520"/>
                <a:gd name="connsiteX116" fmla="*/ 639393 w 979089"/>
                <a:gd name="connsiteY116" fmla="*/ 75820 h 95520"/>
                <a:gd name="connsiteX117" fmla="*/ 645363 w 979089"/>
                <a:gd name="connsiteY117" fmla="*/ 73432 h 95520"/>
                <a:gd name="connsiteX118" fmla="*/ 645363 w 979089"/>
                <a:gd name="connsiteY118" fmla="*/ 62686 h 95520"/>
                <a:gd name="connsiteX119" fmla="*/ 639393 w 979089"/>
                <a:gd name="connsiteY119" fmla="*/ 66268 h 95520"/>
                <a:gd name="connsiteX120" fmla="*/ 632229 w 979089"/>
                <a:gd name="connsiteY120" fmla="*/ 67462 h 95520"/>
                <a:gd name="connsiteX121" fmla="*/ 625065 w 979089"/>
                <a:gd name="connsiteY121" fmla="*/ 63880 h 95520"/>
                <a:gd name="connsiteX122" fmla="*/ 622677 w 979089"/>
                <a:gd name="connsiteY122" fmla="*/ 53134 h 95520"/>
                <a:gd name="connsiteX123" fmla="*/ 633423 w 979089"/>
                <a:gd name="connsiteY123" fmla="*/ 38805 h 95520"/>
                <a:gd name="connsiteX124" fmla="*/ 638199 w 979089"/>
                <a:gd name="connsiteY124" fmla="*/ 39999 h 95520"/>
                <a:gd name="connsiteX125" fmla="*/ 644169 w 979089"/>
                <a:gd name="connsiteY125" fmla="*/ 42387 h 95520"/>
                <a:gd name="connsiteX126" fmla="*/ 647751 w 979089"/>
                <a:gd name="connsiteY126" fmla="*/ 32835 h 95520"/>
                <a:gd name="connsiteX127" fmla="*/ 641781 w 979089"/>
                <a:gd name="connsiteY127" fmla="*/ 30447 h 95520"/>
                <a:gd name="connsiteX128" fmla="*/ 633423 w 979089"/>
                <a:gd name="connsiteY128" fmla="*/ 29253 h 95520"/>
                <a:gd name="connsiteX129" fmla="*/ 621483 w 979089"/>
                <a:gd name="connsiteY129" fmla="*/ 31641 h 95520"/>
                <a:gd name="connsiteX130" fmla="*/ 613125 w 979089"/>
                <a:gd name="connsiteY130" fmla="*/ 39999 h 95520"/>
                <a:gd name="connsiteX131" fmla="*/ 609543 w 979089"/>
                <a:gd name="connsiteY131" fmla="*/ 54327 h 95520"/>
                <a:gd name="connsiteX132" fmla="*/ 615513 w 979089"/>
                <a:gd name="connsiteY132" fmla="*/ 73432 h 95520"/>
                <a:gd name="connsiteX133" fmla="*/ 632229 w 979089"/>
                <a:gd name="connsiteY133" fmla="*/ 79402 h 95520"/>
                <a:gd name="connsiteX134" fmla="*/ 639393 w 979089"/>
                <a:gd name="connsiteY134" fmla="*/ 75820 h 95520"/>
                <a:gd name="connsiteX135" fmla="*/ 568947 w 979089"/>
                <a:gd name="connsiteY135" fmla="*/ 12537 h 95520"/>
                <a:gd name="connsiteX136" fmla="*/ 558201 w 979089"/>
                <a:gd name="connsiteY136" fmla="*/ 12537 h 95520"/>
                <a:gd name="connsiteX137" fmla="*/ 537902 w 979089"/>
                <a:gd name="connsiteY137" fmla="*/ 28059 h 95520"/>
                <a:gd name="connsiteX138" fmla="*/ 543872 w 979089"/>
                <a:gd name="connsiteY138" fmla="*/ 36417 h 95520"/>
                <a:gd name="connsiteX139" fmla="*/ 551036 w 979089"/>
                <a:gd name="connsiteY139" fmla="*/ 30447 h 95520"/>
                <a:gd name="connsiteX140" fmla="*/ 553424 w 979089"/>
                <a:gd name="connsiteY140" fmla="*/ 28059 h 95520"/>
                <a:gd name="connsiteX141" fmla="*/ 555812 w 979089"/>
                <a:gd name="connsiteY141" fmla="*/ 25671 h 95520"/>
                <a:gd name="connsiteX142" fmla="*/ 555812 w 979089"/>
                <a:gd name="connsiteY142" fmla="*/ 31641 h 95520"/>
                <a:gd name="connsiteX143" fmla="*/ 555812 w 979089"/>
                <a:gd name="connsiteY143" fmla="*/ 37611 h 95520"/>
                <a:gd name="connsiteX144" fmla="*/ 555812 w 979089"/>
                <a:gd name="connsiteY144" fmla="*/ 73432 h 95520"/>
                <a:gd name="connsiteX145" fmla="*/ 568947 w 979089"/>
                <a:gd name="connsiteY145" fmla="*/ 73432 h 95520"/>
                <a:gd name="connsiteX146" fmla="*/ 568947 w 979089"/>
                <a:gd name="connsiteY146" fmla="*/ 12537 h 95520"/>
                <a:gd name="connsiteX147" fmla="*/ 517604 w 979089"/>
                <a:gd name="connsiteY147" fmla="*/ 24477 h 95520"/>
                <a:gd name="connsiteX148" fmla="*/ 524768 w 979089"/>
                <a:gd name="connsiteY148" fmla="*/ 26865 h 95520"/>
                <a:gd name="connsiteX149" fmla="*/ 529544 w 979089"/>
                <a:gd name="connsiteY149" fmla="*/ 16119 h 95520"/>
                <a:gd name="connsiteX150" fmla="*/ 519992 w 979089"/>
                <a:gd name="connsiteY150" fmla="*/ 12537 h 95520"/>
                <a:gd name="connsiteX151" fmla="*/ 510440 w 979089"/>
                <a:gd name="connsiteY151" fmla="*/ 11343 h 95520"/>
                <a:gd name="connsiteX152" fmla="*/ 494918 w 979089"/>
                <a:gd name="connsiteY152" fmla="*/ 14925 h 95520"/>
                <a:gd name="connsiteX153" fmla="*/ 485366 w 979089"/>
                <a:gd name="connsiteY153" fmla="*/ 26865 h 95520"/>
                <a:gd name="connsiteX154" fmla="*/ 481784 w 979089"/>
                <a:gd name="connsiteY154" fmla="*/ 43581 h 95520"/>
                <a:gd name="connsiteX155" fmla="*/ 485366 w 979089"/>
                <a:gd name="connsiteY155" fmla="*/ 60297 h 95520"/>
                <a:gd name="connsiteX156" fmla="*/ 494918 w 979089"/>
                <a:gd name="connsiteY156" fmla="*/ 71044 h 95520"/>
                <a:gd name="connsiteX157" fmla="*/ 510440 w 979089"/>
                <a:gd name="connsiteY157" fmla="*/ 74626 h 95520"/>
                <a:gd name="connsiteX158" fmla="*/ 519992 w 979089"/>
                <a:gd name="connsiteY158" fmla="*/ 73432 h 95520"/>
                <a:gd name="connsiteX159" fmla="*/ 528350 w 979089"/>
                <a:gd name="connsiteY159" fmla="*/ 71044 h 95520"/>
                <a:gd name="connsiteX160" fmla="*/ 528350 w 979089"/>
                <a:gd name="connsiteY160" fmla="*/ 60297 h 95520"/>
                <a:gd name="connsiteX161" fmla="*/ 519992 w 979089"/>
                <a:gd name="connsiteY161" fmla="*/ 62686 h 95520"/>
                <a:gd name="connsiteX162" fmla="*/ 512828 w 979089"/>
                <a:gd name="connsiteY162" fmla="*/ 63880 h 95520"/>
                <a:gd name="connsiteX163" fmla="*/ 500888 w 979089"/>
                <a:gd name="connsiteY163" fmla="*/ 57910 h 95520"/>
                <a:gd name="connsiteX164" fmla="*/ 497306 w 979089"/>
                <a:gd name="connsiteY164" fmla="*/ 42387 h 95520"/>
                <a:gd name="connsiteX165" fmla="*/ 500888 w 979089"/>
                <a:gd name="connsiteY165" fmla="*/ 26865 h 95520"/>
                <a:gd name="connsiteX166" fmla="*/ 512828 w 979089"/>
                <a:gd name="connsiteY166" fmla="*/ 20895 h 95520"/>
                <a:gd name="connsiteX167" fmla="*/ 517604 w 979089"/>
                <a:gd name="connsiteY167" fmla="*/ 24477 h 95520"/>
                <a:gd name="connsiteX168" fmla="*/ 418501 w 979089"/>
                <a:gd name="connsiteY168" fmla="*/ 41194 h 95520"/>
                <a:gd name="connsiteX169" fmla="*/ 425665 w 979089"/>
                <a:gd name="connsiteY169" fmla="*/ 37611 h 95520"/>
                <a:gd name="connsiteX170" fmla="*/ 432829 w 979089"/>
                <a:gd name="connsiteY170" fmla="*/ 41194 h 95520"/>
                <a:gd name="connsiteX171" fmla="*/ 435217 w 979089"/>
                <a:gd name="connsiteY171" fmla="*/ 51940 h 95520"/>
                <a:gd name="connsiteX172" fmla="*/ 432829 w 979089"/>
                <a:gd name="connsiteY172" fmla="*/ 62686 h 95520"/>
                <a:gd name="connsiteX173" fmla="*/ 425665 w 979089"/>
                <a:gd name="connsiteY173" fmla="*/ 66268 h 95520"/>
                <a:gd name="connsiteX174" fmla="*/ 418501 w 979089"/>
                <a:gd name="connsiteY174" fmla="*/ 62686 h 95520"/>
                <a:gd name="connsiteX175" fmla="*/ 416113 w 979089"/>
                <a:gd name="connsiteY175" fmla="*/ 51940 h 95520"/>
                <a:gd name="connsiteX176" fmla="*/ 418501 w 979089"/>
                <a:gd name="connsiteY176" fmla="*/ 41194 h 95520"/>
                <a:gd name="connsiteX177" fmla="*/ 445963 w 979089"/>
                <a:gd name="connsiteY177" fmla="*/ 37611 h 95520"/>
                <a:gd name="connsiteX178" fmla="*/ 437605 w 979089"/>
                <a:gd name="connsiteY178" fmla="*/ 29253 h 95520"/>
                <a:gd name="connsiteX179" fmla="*/ 425665 w 979089"/>
                <a:gd name="connsiteY179" fmla="*/ 26865 h 95520"/>
                <a:gd name="connsiteX180" fmla="*/ 408949 w 979089"/>
                <a:gd name="connsiteY180" fmla="*/ 32835 h 95520"/>
                <a:gd name="connsiteX181" fmla="*/ 402979 w 979089"/>
                <a:gd name="connsiteY181" fmla="*/ 50746 h 95520"/>
                <a:gd name="connsiteX182" fmla="*/ 406561 w 979089"/>
                <a:gd name="connsiteY182" fmla="*/ 63880 h 95520"/>
                <a:gd name="connsiteX183" fmla="*/ 414919 w 979089"/>
                <a:gd name="connsiteY183" fmla="*/ 72238 h 95520"/>
                <a:gd name="connsiteX184" fmla="*/ 426859 w 979089"/>
                <a:gd name="connsiteY184" fmla="*/ 74626 h 95520"/>
                <a:gd name="connsiteX185" fmla="*/ 443575 w 979089"/>
                <a:gd name="connsiteY185" fmla="*/ 68656 h 95520"/>
                <a:gd name="connsiteX186" fmla="*/ 449545 w 979089"/>
                <a:gd name="connsiteY186" fmla="*/ 50746 h 95520"/>
                <a:gd name="connsiteX187" fmla="*/ 445963 w 979089"/>
                <a:gd name="connsiteY187" fmla="*/ 37611 h 95520"/>
                <a:gd name="connsiteX188" fmla="*/ 383875 w 979089"/>
                <a:gd name="connsiteY188" fmla="*/ 65074 h 95520"/>
                <a:gd name="connsiteX189" fmla="*/ 382681 w 979089"/>
                <a:gd name="connsiteY189" fmla="*/ 61492 h 95520"/>
                <a:gd name="connsiteX190" fmla="*/ 382681 w 979089"/>
                <a:gd name="connsiteY190" fmla="*/ 38805 h 95520"/>
                <a:gd name="connsiteX191" fmla="*/ 395815 w 979089"/>
                <a:gd name="connsiteY191" fmla="*/ 38805 h 95520"/>
                <a:gd name="connsiteX192" fmla="*/ 395815 w 979089"/>
                <a:gd name="connsiteY192" fmla="*/ 29253 h 95520"/>
                <a:gd name="connsiteX193" fmla="*/ 382681 w 979089"/>
                <a:gd name="connsiteY193" fmla="*/ 29253 h 95520"/>
                <a:gd name="connsiteX194" fmla="*/ 382681 w 979089"/>
                <a:gd name="connsiteY194" fmla="*/ 18507 h 95520"/>
                <a:gd name="connsiteX195" fmla="*/ 374323 w 979089"/>
                <a:gd name="connsiteY195" fmla="*/ 18507 h 95520"/>
                <a:gd name="connsiteX196" fmla="*/ 370741 w 979089"/>
                <a:gd name="connsiteY196" fmla="*/ 28059 h 95520"/>
                <a:gd name="connsiteX197" fmla="*/ 363577 w 979089"/>
                <a:gd name="connsiteY197" fmla="*/ 32835 h 95520"/>
                <a:gd name="connsiteX198" fmla="*/ 363577 w 979089"/>
                <a:gd name="connsiteY198" fmla="*/ 38805 h 95520"/>
                <a:gd name="connsiteX199" fmla="*/ 369547 w 979089"/>
                <a:gd name="connsiteY199" fmla="*/ 38805 h 95520"/>
                <a:gd name="connsiteX200" fmla="*/ 369547 w 979089"/>
                <a:gd name="connsiteY200" fmla="*/ 61492 h 95520"/>
                <a:gd name="connsiteX201" fmla="*/ 371935 w 979089"/>
                <a:gd name="connsiteY201" fmla="*/ 71044 h 95520"/>
                <a:gd name="connsiteX202" fmla="*/ 376711 w 979089"/>
                <a:gd name="connsiteY202" fmla="*/ 75820 h 95520"/>
                <a:gd name="connsiteX203" fmla="*/ 383875 w 979089"/>
                <a:gd name="connsiteY203" fmla="*/ 77014 h 95520"/>
                <a:gd name="connsiteX204" fmla="*/ 391039 w 979089"/>
                <a:gd name="connsiteY204" fmla="*/ 75820 h 95520"/>
                <a:gd name="connsiteX205" fmla="*/ 395815 w 979089"/>
                <a:gd name="connsiteY205" fmla="*/ 74626 h 95520"/>
                <a:gd name="connsiteX206" fmla="*/ 395815 w 979089"/>
                <a:gd name="connsiteY206" fmla="*/ 65074 h 95520"/>
                <a:gd name="connsiteX207" fmla="*/ 392233 w 979089"/>
                <a:gd name="connsiteY207" fmla="*/ 66268 h 95520"/>
                <a:gd name="connsiteX208" fmla="*/ 387457 w 979089"/>
                <a:gd name="connsiteY208" fmla="*/ 66268 h 95520"/>
                <a:gd name="connsiteX209" fmla="*/ 383875 w 979089"/>
                <a:gd name="connsiteY209" fmla="*/ 65074 h 95520"/>
                <a:gd name="connsiteX210" fmla="*/ 317010 w 979089"/>
                <a:gd name="connsiteY210" fmla="*/ 41194 h 95520"/>
                <a:gd name="connsiteX211" fmla="*/ 319398 w 979089"/>
                <a:gd name="connsiteY211" fmla="*/ 51940 h 95520"/>
                <a:gd name="connsiteX212" fmla="*/ 319398 w 979089"/>
                <a:gd name="connsiteY212" fmla="*/ 53134 h 95520"/>
                <a:gd name="connsiteX213" fmla="*/ 317010 w 979089"/>
                <a:gd name="connsiteY213" fmla="*/ 62686 h 95520"/>
                <a:gd name="connsiteX214" fmla="*/ 309846 w 979089"/>
                <a:gd name="connsiteY214" fmla="*/ 65074 h 95520"/>
                <a:gd name="connsiteX215" fmla="*/ 300294 w 979089"/>
                <a:gd name="connsiteY215" fmla="*/ 50746 h 95520"/>
                <a:gd name="connsiteX216" fmla="*/ 309846 w 979089"/>
                <a:gd name="connsiteY216" fmla="*/ 36417 h 95520"/>
                <a:gd name="connsiteX217" fmla="*/ 317010 w 979089"/>
                <a:gd name="connsiteY217" fmla="*/ 41194 h 95520"/>
                <a:gd name="connsiteX218" fmla="*/ 291936 w 979089"/>
                <a:gd name="connsiteY218" fmla="*/ 32835 h 95520"/>
                <a:gd name="connsiteX219" fmla="*/ 287160 w 979089"/>
                <a:gd name="connsiteY219" fmla="*/ 50746 h 95520"/>
                <a:gd name="connsiteX220" fmla="*/ 291936 w 979089"/>
                <a:gd name="connsiteY220" fmla="*/ 68656 h 95520"/>
                <a:gd name="connsiteX221" fmla="*/ 305070 w 979089"/>
                <a:gd name="connsiteY221" fmla="*/ 74626 h 95520"/>
                <a:gd name="connsiteX222" fmla="*/ 312234 w 979089"/>
                <a:gd name="connsiteY222" fmla="*/ 73432 h 95520"/>
                <a:gd name="connsiteX223" fmla="*/ 318204 w 979089"/>
                <a:gd name="connsiteY223" fmla="*/ 67462 h 95520"/>
                <a:gd name="connsiteX224" fmla="*/ 318204 w 979089"/>
                <a:gd name="connsiteY224" fmla="*/ 67462 h 95520"/>
                <a:gd name="connsiteX225" fmla="*/ 318204 w 979089"/>
                <a:gd name="connsiteY225" fmla="*/ 69850 h 95520"/>
                <a:gd name="connsiteX226" fmla="*/ 318204 w 979089"/>
                <a:gd name="connsiteY226" fmla="*/ 73432 h 95520"/>
                <a:gd name="connsiteX227" fmla="*/ 318204 w 979089"/>
                <a:gd name="connsiteY227" fmla="*/ 74626 h 95520"/>
                <a:gd name="connsiteX228" fmla="*/ 308652 w 979089"/>
                <a:gd name="connsiteY228" fmla="*/ 85372 h 95520"/>
                <a:gd name="connsiteX229" fmla="*/ 289548 w 979089"/>
                <a:gd name="connsiteY229" fmla="*/ 81790 h 95520"/>
                <a:gd name="connsiteX230" fmla="*/ 289548 w 979089"/>
                <a:gd name="connsiteY230" fmla="*/ 92536 h 95520"/>
                <a:gd name="connsiteX231" fmla="*/ 297906 w 979089"/>
                <a:gd name="connsiteY231" fmla="*/ 94924 h 95520"/>
                <a:gd name="connsiteX232" fmla="*/ 307458 w 979089"/>
                <a:gd name="connsiteY232" fmla="*/ 96118 h 95520"/>
                <a:gd name="connsiteX233" fmla="*/ 325368 w 979089"/>
                <a:gd name="connsiteY233" fmla="*/ 91342 h 95520"/>
                <a:gd name="connsiteX234" fmla="*/ 331338 w 979089"/>
                <a:gd name="connsiteY234" fmla="*/ 75820 h 95520"/>
                <a:gd name="connsiteX235" fmla="*/ 331338 w 979089"/>
                <a:gd name="connsiteY235" fmla="*/ 28059 h 95520"/>
                <a:gd name="connsiteX236" fmla="*/ 320592 w 979089"/>
                <a:gd name="connsiteY236" fmla="*/ 28059 h 95520"/>
                <a:gd name="connsiteX237" fmla="*/ 319398 w 979089"/>
                <a:gd name="connsiteY237" fmla="*/ 34029 h 95520"/>
                <a:gd name="connsiteX238" fmla="*/ 319398 w 979089"/>
                <a:gd name="connsiteY238" fmla="*/ 34029 h 95520"/>
                <a:gd name="connsiteX239" fmla="*/ 305070 w 979089"/>
                <a:gd name="connsiteY239" fmla="*/ 26865 h 95520"/>
                <a:gd name="connsiteX240" fmla="*/ 291936 w 979089"/>
                <a:gd name="connsiteY240" fmla="*/ 32835 h 95520"/>
                <a:gd name="connsiteX241" fmla="*/ 250145 w 979089"/>
                <a:gd name="connsiteY241" fmla="*/ 28059 h 95520"/>
                <a:gd name="connsiteX242" fmla="*/ 244175 w 979089"/>
                <a:gd name="connsiteY242" fmla="*/ 32835 h 95520"/>
                <a:gd name="connsiteX243" fmla="*/ 244175 w 979089"/>
                <a:gd name="connsiteY243" fmla="*/ 32835 h 95520"/>
                <a:gd name="connsiteX244" fmla="*/ 242981 w 979089"/>
                <a:gd name="connsiteY244" fmla="*/ 26865 h 95520"/>
                <a:gd name="connsiteX245" fmla="*/ 232235 w 979089"/>
                <a:gd name="connsiteY245" fmla="*/ 26865 h 95520"/>
                <a:gd name="connsiteX246" fmla="*/ 232235 w 979089"/>
                <a:gd name="connsiteY246" fmla="*/ 74626 h 95520"/>
                <a:gd name="connsiteX247" fmla="*/ 245369 w 979089"/>
                <a:gd name="connsiteY247" fmla="*/ 74626 h 95520"/>
                <a:gd name="connsiteX248" fmla="*/ 245369 w 979089"/>
                <a:gd name="connsiteY248" fmla="*/ 51940 h 95520"/>
                <a:gd name="connsiteX249" fmla="*/ 247757 w 979089"/>
                <a:gd name="connsiteY249" fmla="*/ 39999 h 95520"/>
                <a:gd name="connsiteX250" fmla="*/ 256116 w 979089"/>
                <a:gd name="connsiteY250" fmla="*/ 36417 h 95520"/>
                <a:gd name="connsiteX251" fmla="*/ 262086 w 979089"/>
                <a:gd name="connsiteY251" fmla="*/ 38805 h 95520"/>
                <a:gd name="connsiteX252" fmla="*/ 264474 w 979089"/>
                <a:gd name="connsiteY252" fmla="*/ 47164 h 95520"/>
                <a:gd name="connsiteX253" fmla="*/ 264474 w 979089"/>
                <a:gd name="connsiteY253" fmla="*/ 74626 h 95520"/>
                <a:gd name="connsiteX254" fmla="*/ 277608 w 979089"/>
                <a:gd name="connsiteY254" fmla="*/ 74626 h 95520"/>
                <a:gd name="connsiteX255" fmla="*/ 277608 w 979089"/>
                <a:gd name="connsiteY255" fmla="*/ 43581 h 95520"/>
                <a:gd name="connsiteX256" fmla="*/ 272832 w 979089"/>
                <a:gd name="connsiteY256" fmla="*/ 30447 h 95520"/>
                <a:gd name="connsiteX257" fmla="*/ 260892 w 979089"/>
                <a:gd name="connsiteY257" fmla="*/ 25671 h 95520"/>
                <a:gd name="connsiteX258" fmla="*/ 250145 w 979089"/>
                <a:gd name="connsiteY258" fmla="*/ 28059 h 95520"/>
                <a:gd name="connsiteX259" fmla="*/ 204773 w 979089"/>
                <a:gd name="connsiteY259" fmla="*/ 75820 h 95520"/>
                <a:gd name="connsiteX260" fmla="*/ 217907 w 979089"/>
                <a:gd name="connsiteY260" fmla="*/ 75820 h 95520"/>
                <a:gd name="connsiteX261" fmla="*/ 217907 w 979089"/>
                <a:gd name="connsiteY261" fmla="*/ 28059 h 95520"/>
                <a:gd name="connsiteX262" fmla="*/ 204773 w 979089"/>
                <a:gd name="connsiteY262" fmla="*/ 28059 h 95520"/>
                <a:gd name="connsiteX263" fmla="*/ 204773 w 979089"/>
                <a:gd name="connsiteY263" fmla="*/ 75820 h 95520"/>
                <a:gd name="connsiteX264" fmla="*/ 207161 w 979089"/>
                <a:gd name="connsiteY264" fmla="*/ 10149 h 95520"/>
                <a:gd name="connsiteX265" fmla="*/ 204773 w 979089"/>
                <a:gd name="connsiteY265" fmla="*/ 14925 h 95520"/>
                <a:gd name="connsiteX266" fmla="*/ 207161 w 979089"/>
                <a:gd name="connsiteY266" fmla="*/ 19701 h 95520"/>
                <a:gd name="connsiteX267" fmla="*/ 211937 w 979089"/>
                <a:gd name="connsiteY267" fmla="*/ 20895 h 95520"/>
                <a:gd name="connsiteX268" fmla="*/ 216713 w 979089"/>
                <a:gd name="connsiteY268" fmla="*/ 19701 h 95520"/>
                <a:gd name="connsiteX269" fmla="*/ 219101 w 979089"/>
                <a:gd name="connsiteY269" fmla="*/ 14925 h 95520"/>
                <a:gd name="connsiteX270" fmla="*/ 216713 w 979089"/>
                <a:gd name="connsiteY270" fmla="*/ 10149 h 95520"/>
                <a:gd name="connsiteX271" fmla="*/ 211937 w 979089"/>
                <a:gd name="connsiteY271" fmla="*/ 8955 h 95520"/>
                <a:gd name="connsiteX272" fmla="*/ 207161 w 979089"/>
                <a:gd name="connsiteY272" fmla="*/ 10149 h 95520"/>
                <a:gd name="connsiteX273" fmla="*/ 161789 w 979089"/>
                <a:gd name="connsiteY273" fmla="*/ 62686 h 95520"/>
                <a:gd name="connsiteX274" fmla="*/ 159401 w 979089"/>
                <a:gd name="connsiteY274" fmla="*/ 51940 h 95520"/>
                <a:gd name="connsiteX275" fmla="*/ 161789 w 979089"/>
                <a:gd name="connsiteY275" fmla="*/ 41194 h 95520"/>
                <a:gd name="connsiteX276" fmla="*/ 168953 w 979089"/>
                <a:gd name="connsiteY276" fmla="*/ 37611 h 95520"/>
                <a:gd name="connsiteX277" fmla="*/ 177311 w 979089"/>
                <a:gd name="connsiteY277" fmla="*/ 41194 h 95520"/>
                <a:gd name="connsiteX278" fmla="*/ 179699 w 979089"/>
                <a:gd name="connsiteY278" fmla="*/ 51940 h 95520"/>
                <a:gd name="connsiteX279" fmla="*/ 179699 w 979089"/>
                <a:gd name="connsiteY279" fmla="*/ 53134 h 95520"/>
                <a:gd name="connsiteX280" fmla="*/ 177311 w 979089"/>
                <a:gd name="connsiteY280" fmla="*/ 62686 h 95520"/>
                <a:gd name="connsiteX281" fmla="*/ 170147 w 979089"/>
                <a:gd name="connsiteY281" fmla="*/ 66268 h 95520"/>
                <a:gd name="connsiteX282" fmla="*/ 161789 w 979089"/>
                <a:gd name="connsiteY282" fmla="*/ 62686 h 95520"/>
                <a:gd name="connsiteX283" fmla="*/ 172535 w 979089"/>
                <a:gd name="connsiteY283" fmla="*/ 74626 h 95520"/>
                <a:gd name="connsiteX284" fmla="*/ 177311 w 979089"/>
                <a:gd name="connsiteY284" fmla="*/ 69850 h 95520"/>
                <a:gd name="connsiteX285" fmla="*/ 177311 w 979089"/>
                <a:gd name="connsiteY285" fmla="*/ 69850 h 95520"/>
                <a:gd name="connsiteX286" fmla="*/ 179699 w 979089"/>
                <a:gd name="connsiteY286" fmla="*/ 75820 h 95520"/>
                <a:gd name="connsiteX287" fmla="*/ 189251 w 979089"/>
                <a:gd name="connsiteY287" fmla="*/ 75820 h 95520"/>
                <a:gd name="connsiteX288" fmla="*/ 189251 w 979089"/>
                <a:gd name="connsiteY288" fmla="*/ 8955 h 95520"/>
                <a:gd name="connsiteX289" fmla="*/ 176117 w 979089"/>
                <a:gd name="connsiteY289" fmla="*/ 8955 h 95520"/>
                <a:gd name="connsiteX290" fmla="*/ 176117 w 979089"/>
                <a:gd name="connsiteY290" fmla="*/ 24477 h 95520"/>
                <a:gd name="connsiteX291" fmla="*/ 176117 w 979089"/>
                <a:gd name="connsiteY291" fmla="*/ 30447 h 95520"/>
                <a:gd name="connsiteX292" fmla="*/ 177311 w 979089"/>
                <a:gd name="connsiteY292" fmla="*/ 34029 h 95520"/>
                <a:gd name="connsiteX293" fmla="*/ 177311 w 979089"/>
                <a:gd name="connsiteY293" fmla="*/ 34029 h 95520"/>
                <a:gd name="connsiteX294" fmla="*/ 172535 w 979089"/>
                <a:gd name="connsiteY294" fmla="*/ 29253 h 95520"/>
                <a:gd name="connsiteX295" fmla="*/ 164177 w 979089"/>
                <a:gd name="connsiteY295" fmla="*/ 26865 h 95520"/>
                <a:gd name="connsiteX296" fmla="*/ 151042 w 979089"/>
                <a:gd name="connsiteY296" fmla="*/ 32835 h 95520"/>
                <a:gd name="connsiteX297" fmla="*/ 146266 w 979089"/>
                <a:gd name="connsiteY297" fmla="*/ 51940 h 95520"/>
                <a:gd name="connsiteX298" fmla="*/ 151042 w 979089"/>
                <a:gd name="connsiteY298" fmla="*/ 69850 h 95520"/>
                <a:gd name="connsiteX299" fmla="*/ 164177 w 979089"/>
                <a:gd name="connsiteY299" fmla="*/ 75820 h 95520"/>
                <a:gd name="connsiteX300" fmla="*/ 172535 w 979089"/>
                <a:gd name="connsiteY300" fmla="*/ 74626 h 95520"/>
                <a:gd name="connsiteX301" fmla="*/ 110446 w 979089"/>
                <a:gd name="connsiteY301" fmla="*/ 28059 h 95520"/>
                <a:gd name="connsiteX302" fmla="*/ 104476 w 979089"/>
                <a:gd name="connsiteY302" fmla="*/ 32835 h 95520"/>
                <a:gd name="connsiteX303" fmla="*/ 103282 w 979089"/>
                <a:gd name="connsiteY303" fmla="*/ 32835 h 95520"/>
                <a:gd name="connsiteX304" fmla="*/ 102088 w 979089"/>
                <a:gd name="connsiteY304" fmla="*/ 26865 h 95520"/>
                <a:gd name="connsiteX305" fmla="*/ 92536 w 979089"/>
                <a:gd name="connsiteY305" fmla="*/ 26865 h 95520"/>
                <a:gd name="connsiteX306" fmla="*/ 92536 w 979089"/>
                <a:gd name="connsiteY306" fmla="*/ 74626 h 95520"/>
                <a:gd name="connsiteX307" fmla="*/ 105670 w 979089"/>
                <a:gd name="connsiteY307" fmla="*/ 74626 h 95520"/>
                <a:gd name="connsiteX308" fmla="*/ 105670 w 979089"/>
                <a:gd name="connsiteY308" fmla="*/ 51940 h 95520"/>
                <a:gd name="connsiteX309" fmla="*/ 108058 w 979089"/>
                <a:gd name="connsiteY309" fmla="*/ 39999 h 95520"/>
                <a:gd name="connsiteX310" fmla="*/ 116416 w 979089"/>
                <a:gd name="connsiteY310" fmla="*/ 36417 h 95520"/>
                <a:gd name="connsiteX311" fmla="*/ 122386 w 979089"/>
                <a:gd name="connsiteY311" fmla="*/ 38805 h 95520"/>
                <a:gd name="connsiteX312" fmla="*/ 124774 w 979089"/>
                <a:gd name="connsiteY312" fmla="*/ 47164 h 95520"/>
                <a:gd name="connsiteX313" fmla="*/ 124774 w 979089"/>
                <a:gd name="connsiteY313" fmla="*/ 74626 h 95520"/>
                <a:gd name="connsiteX314" fmla="*/ 137908 w 979089"/>
                <a:gd name="connsiteY314" fmla="*/ 74626 h 95520"/>
                <a:gd name="connsiteX315" fmla="*/ 137908 w 979089"/>
                <a:gd name="connsiteY315" fmla="*/ 43581 h 95520"/>
                <a:gd name="connsiteX316" fmla="*/ 133132 w 979089"/>
                <a:gd name="connsiteY316" fmla="*/ 30447 h 95520"/>
                <a:gd name="connsiteX317" fmla="*/ 121192 w 979089"/>
                <a:gd name="connsiteY317" fmla="*/ 25671 h 95520"/>
                <a:gd name="connsiteX318" fmla="*/ 110446 w 979089"/>
                <a:gd name="connsiteY318" fmla="*/ 28059 h 95520"/>
                <a:gd name="connsiteX319" fmla="*/ 65074 w 979089"/>
                <a:gd name="connsiteY319" fmla="*/ 75820 h 95520"/>
                <a:gd name="connsiteX320" fmla="*/ 78208 w 979089"/>
                <a:gd name="connsiteY320" fmla="*/ 75820 h 95520"/>
                <a:gd name="connsiteX321" fmla="*/ 78208 w 979089"/>
                <a:gd name="connsiteY321" fmla="*/ 28059 h 95520"/>
                <a:gd name="connsiteX322" fmla="*/ 65074 w 979089"/>
                <a:gd name="connsiteY322" fmla="*/ 28059 h 95520"/>
                <a:gd name="connsiteX323" fmla="*/ 65074 w 979089"/>
                <a:gd name="connsiteY323" fmla="*/ 75820 h 95520"/>
                <a:gd name="connsiteX324" fmla="*/ 66268 w 979089"/>
                <a:gd name="connsiteY324" fmla="*/ 10149 h 95520"/>
                <a:gd name="connsiteX325" fmla="*/ 63880 w 979089"/>
                <a:gd name="connsiteY325" fmla="*/ 14925 h 95520"/>
                <a:gd name="connsiteX326" fmla="*/ 66268 w 979089"/>
                <a:gd name="connsiteY326" fmla="*/ 19701 h 95520"/>
                <a:gd name="connsiteX327" fmla="*/ 71044 w 979089"/>
                <a:gd name="connsiteY327" fmla="*/ 20895 h 95520"/>
                <a:gd name="connsiteX328" fmla="*/ 75820 w 979089"/>
                <a:gd name="connsiteY328" fmla="*/ 19701 h 95520"/>
                <a:gd name="connsiteX329" fmla="*/ 78208 w 979089"/>
                <a:gd name="connsiteY329" fmla="*/ 14925 h 95520"/>
                <a:gd name="connsiteX330" fmla="*/ 75820 w 979089"/>
                <a:gd name="connsiteY330" fmla="*/ 10149 h 95520"/>
                <a:gd name="connsiteX331" fmla="*/ 71044 w 979089"/>
                <a:gd name="connsiteY331" fmla="*/ 8955 h 95520"/>
                <a:gd name="connsiteX332" fmla="*/ 66268 w 979089"/>
                <a:gd name="connsiteY332" fmla="*/ 10149 h 95520"/>
                <a:gd name="connsiteX333" fmla="*/ 38805 w 979089"/>
                <a:gd name="connsiteY333" fmla="*/ 41194 h 95520"/>
                <a:gd name="connsiteX334" fmla="*/ 41193 w 979089"/>
                <a:gd name="connsiteY334" fmla="*/ 51940 h 95520"/>
                <a:gd name="connsiteX335" fmla="*/ 38805 w 979089"/>
                <a:gd name="connsiteY335" fmla="*/ 62686 h 95520"/>
                <a:gd name="connsiteX336" fmla="*/ 32835 w 979089"/>
                <a:gd name="connsiteY336" fmla="*/ 66268 h 95520"/>
                <a:gd name="connsiteX337" fmla="*/ 25671 w 979089"/>
                <a:gd name="connsiteY337" fmla="*/ 62686 h 95520"/>
                <a:gd name="connsiteX338" fmla="*/ 23283 w 979089"/>
                <a:gd name="connsiteY338" fmla="*/ 51940 h 95520"/>
                <a:gd name="connsiteX339" fmla="*/ 23283 w 979089"/>
                <a:gd name="connsiteY339" fmla="*/ 50746 h 95520"/>
                <a:gd name="connsiteX340" fmla="*/ 25671 w 979089"/>
                <a:gd name="connsiteY340" fmla="*/ 41194 h 95520"/>
                <a:gd name="connsiteX341" fmla="*/ 32835 w 979089"/>
                <a:gd name="connsiteY341" fmla="*/ 37611 h 95520"/>
                <a:gd name="connsiteX342" fmla="*/ 38805 w 979089"/>
                <a:gd name="connsiteY342" fmla="*/ 41194 h 95520"/>
                <a:gd name="connsiteX343" fmla="*/ 8955 w 979089"/>
                <a:gd name="connsiteY343" fmla="*/ 8955 h 95520"/>
                <a:gd name="connsiteX344" fmla="*/ 8955 w 979089"/>
                <a:gd name="connsiteY344" fmla="*/ 75820 h 95520"/>
                <a:gd name="connsiteX345" fmla="*/ 18507 w 979089"/>
                <a:gd name="connsiteY345" fmla="*/ 75820 h 95520"/>
                <a:gd name="connsiteX346" fmla="*/ 20895 w 979089"/>
                <a:gd name="connsiteY346" fmla="*/ 71044 h 95520"/>
                <a:gd name="connsiteX347" fmla="*/ 22089 w 979089"/>
                <a:gd name="connsiteY347" fmla="*/ 71044 h 95520"/>
                <a:gd name="connsiteX348" fmla="*/ 26865 w 979089"/>
                <a:gd name="connsiteY348" fmla="*/ 75820 h 95520"/>
                <a:gd name="connsiteX349" fmla="*/ 35223 w 979089"/>
                <a:gd name="connsiteY349" fmla="*/ 78208 h 95520"/>
                <a:gd name="connsiteX350" fmla="*/ 48357 w 979089"/>
                <a:gd name="connsiteY350" fmla="*/ 72238 h 95520"/>
                <a:gd name="connsiteX351" fmla="*/ 53134 w 979089"/>
                <a:gd name="connsiteY351" fmla="*/ 53134 h 95520"/>
                <a:gd name="connsiteX352" fmla="*/ 48357 w 979089"/>
                <a:gd name="connsiteY352" fmla="*/ 35223 h 95520"/>
                <a:gd name="connsiteX353" fmla="*/ 35223 w 979089"/>
                <a:gd name="connsiteY353" fmla="*/ 29253 h 95520"/>
                <a:gd name="connsiteX354" fmla="*/ 26865 w 979089"/>
                <a:gd name="connsiteY354" fmla="*/ 31641 h 95520"/>
                <a:gd name="connsiteX355" fmla="*/ 22089 w 979089"/>
                <a:gd name="connsiteY355" fmla="*/ 36417 h 95520"/>
                <a:gd name="connsiteX356" fmla="*/ 22089 w 979089"/>
                <a:gd name="connsiteY356" fmla="*/ 36417 h 95520"/>
                <a:gd name="connsiteX357" fmla="*/ 22089 w 979089"/>
                <a:gd name="connsiteY357" fmla="*/ 32835 h 95520"/>
                <a:gd name="connsiteX358" fmla="*/ 22089 w 979089"/>
                <a:gd name="connsiteY358" fmla="*/ 28059 h 95520"/>
                <a:gd name="connsiteX359" fmla="*/ 22089 w 979089"/>
                <a:gd name="connsiteY359" fmla="*/ 12537 h 95520"/>
                <a:gd name="connsiteX360" fmla="*/ 8955 w 979089"/>
                <a:gd name="connsiteY360" fmla="*/ 12537 h 9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</a:cxnLst>
              <a:rect l="l" t="t" r="r" b="b"/>
              <a:pathLst>
                <a:path w="979089" h="95520">
                  <a:moveTo>
                    <a:pt x="923568" y="75820"/>
                  </a:moveTo>
                  <a:lnTo>
                    <a:pt x="937896" y="75820"/>
                  </a:lnTo>
                  <a:lnTo>
                    <a:pt x="947448" y="59104"/>
                  </a:lnTo>
                  <a:lnTo>
                    <a:pt x="957000" y="75820"/>
                  </a:lnTo>
                  <a:lnTo>
                    <a:pt x="971328" y="75820"/>
                  </a:lnTo>
                  <a:lnTo>
                    <a:pt x="954612" y="50746"/>
                  </a:lnTo>
                  <a:lnTo>
                    <a:pt x="970135" y="26865"/>
                  </a:lnTo>
                  <a:lnTo>
                    <a:pt x="955806" y="26865"/>
                  </a:lnTo>
                  <a:lnTo>
                    <a:pt x="946254" y="42387"/>
                  </a:lnTo>
                  <a:lnTo>
                    <a:pt x="936702" y="26865"/>
                  </a:lnTo>
                  <a:lnTo>
                    <a:pt x="924762" y="26865"/>
                  </a:lnTo>
                  <a:lnTo>
                    <a:pt x="940284" y="50746"/>
                  </a:lnTo>
                  <a:lnTo>
                    <a:pt x="923568" y="75820"/>
                  </a:lnTo>
                  <a:close/>
                  <a:moveTo>
                    <a:pt x="906852" y="38805"/>
                  </a:moveTo>
                  <a:cubicBezTo>
                    <a:pt x="908046" y="41194"/>
                    <a:pt x="909240" y="43581"/>
                    <a:pt x="909240" y="45970"/>
                  </a:cubicBezTo>
                  <a:lnTo>
                    <a:pt x="891330" y="45970"/>
                  </a:lnTo>
                  <a:cubicBezTo>
                    <a:pt x="891330" y="42387"/>
                    <a:pt x="892524" y="39999"/>
                    <a:pt x="893718" y="38805"/>
                  </a:cubicBezTo>
                  <a:cubicBezTo>
                    <a:pt x="894912" y="37611"/>
                    <a:pt x="897300" y="36417"/>
                    <a:pt x="899688" y="36417"/>
                  </a:cubicBezTo>
                  <a:cubicBezTo>
                    <a:pt x="903270" y="36417"/>
                    <a:pt x="905658" y="36417"/>
                    <a:pt x="906852" y="38805"/>
                  </a:cubicBezTo>
                  <a:moveTo>
                    <a:pt x="887748" y="29253"/>
                  </a:moveTo>
                  <a:cubicBezTo>
                    <a:pt x="884166" y="31641"/>
                    <a:pt x="881778" y="34029"/>
                    <a:pt x="879390" y="37611"/>
                  </a:cubicBezTo>
                  <a:cubicBezTo>
                    <a:pt x="877002" y="41194"/>
                    <a:pt x="877002" y="45970"/>
                    <a:pt x="877002" y="51940"/>
                  </a:cubicBezTo>
                  <a:cubicBezTo>
                    <a:pt x="877002" y="57910"/>
                    <a:pt x="878196" y="61492"/>
                    <a:pt x="880584" y="65074"/>
                  </a:cubicBezTo>
                  <a:cubicBezTo>
                    <a:pt x="882972" y="68656"/>
                    <a:pt x="885360" y="71044"/>
                    <a:pt x="888942" y="73432"/>
                  </a:cubicBezTo>
                  <a:cubicBezTo>
                    <a:pt x="892524" y="74626"/>
                    <a:pt x="897300" y="75820"/>
                    <a:pt x="902076" y="75820"/>
                  </a:cubicBezTo>
                  <a:cubicBezTo>
                    <a:pt x="905658" y="75820"/>
                    <a:pt x="909240" y="75820"/>
                    <a:pt x="911628" y="74626"/>
                  </a:cubicBezTo>
                  <a:cubicBezTo>
                    <a:pt x="914016" y="74626"/>
                    <a:pt x="916404" y="73432"/>
                    <a:pt x="918792" y="72238"/>
                  </a:cubicBezTo>
                  <a:lnTo>
                    <a:pt x="918792" y="62686"/>
                  </a:lnTo>
                  <a:cubicBezTo>
                    <a:pt x="916404" y="63880"/>
                    <a:pt x="914016" y="65074"/>
                    <a:pt x="910434" y="65074"/>
                  </a:cubicBezTo>
                  <a:cubicBezTo>
                    <a:pt x="908046" y="66268"/>
                    <a:pt x="905658" y="66268"/>
                    <a:pt x="902076" y="66268"/>
                  </a:cubicBezTo>
                  <a:cubicBezTo>
                    <a:pt x="898494" y="66268"/>
                    <a:pt x="894912" y="65074"/>
                    <a:pt x="893718" y="62686"/>
                  </a:cubicBezTo>
                  <a:cubicBezTo>
                    <a:pt x="892524" y="60297"/>
                    <a:pt x="890136" y="57910"/>
                    <a:pt x="890136" y="54327"/>
                  </a:cubicBezTo>
                  <a:lnTo>
                    <a:pt x="921180" y="54327"/>
                  </a:lnTo>
                  <a:lnTo>
                    <a:pt x="921180" y="48357"/>
                  </a:lnTo>
                  <a:cubicBezTo>
                    <a:pt x="921180" y="41194"/>
                    <a:pt x="918792" y="36417"/>
                    <a:pt x="915210" y="32835"/>
                  </a:cubicBezTo>
                  <a:cubicBezTo>
                    <a:pt x="911628" y="29253"/>
                    <a:pt x="905658" y="26865"/>
                    <a:pt x="899688" y="26865"/>
                  </a:cubicBezTo>
                  <a:cubicBezTo>
                    <a:pt x="894912" y="26865"/>
                    <a:pt x="891330" y="28059"/>
                    <a:pt x="887748" y="29253"/>
                  </a:cubicBezTo>
                  <a:moveTo>
                    <a:pt x="866256" y="8955"/>
                  </a:moveTo>
                  <a:lnTo>
                    <a:pt x="853121" y="8955"/>
                  </a:lnTo>
                  <a:lnTo>
                    <a:pt x="853121" y="75820"/>
                  </a:lnTo>
                  <a:lnTo>
                    <a:pt x="866256" y="75820"/>
                  </a:lnTo>
                  <a:lnTo>
                    <a:pt x="866256" y="8955"/>
                  </a:lnTo>
                  <a:close/>
                  <a:moveTo>
                    <a:pt x="829241" y="50746"/>
                  </a:moveTo>
                  <a:cubicBezTo>
                    <a:pt x="829241" y="55521"/>
                    <a:pt x="828047" y="59104"/>
                    <a:pt x="826853" y="61492"/>
                  </a:cubicBezTo>
                  <a:cubicBezTo>
                    <a:pt x="825659" y="63880"/>
                    <a:pt x="823271" y="65074"/>
                    <a:pt x="819689" y="65074"/>
                  </a:cubicBezTo>
                  <a:cubicBezTo>
                    <a:pt x="816107" y="65074"/>
                    <a:pt x="813719" y="63880"/>
                    <a:pt x="812525" y="61492"/>
                  </a:cubicBezTo>
                  <a:cubicBezTo>
                    <a:pt x="811331" y="59104"/>
                    <a:pt x="810137" y="55521"/>
                    <a:pt x="810137" y="50746"/>
                  </a:cubicBezTo>
                  <a:lnTo>
                    <a:pt x="810137" y="49551"/>
                  </a:lnTo>
                  <a:cubicBezTo>
                    <a:pt x="810137" y="44775"/>
                    <a:pt x="811331" y="42387"/>
                    <a:pt x="812525" y="39999"/>
                  </a:cubicBezTo>
                  <a:cubicBezTo>
                    <a:pt x="813719" y="37611"/>
                    <a:pt x="816107" y="36417"/>
                    <a:pt x="819689" y="36417"/>
                  </a:cubicBezTo>
                  <a:cubicBezTo>
                    <a:pt x="825659" y="37611"/>
                    <a:pt x="829241" y="42387"/>
                    <a:pt x="829241" y="50746"/>
                  </a:cubicBezTo>
                  <a:moveTo>
                    <a:pt x="816107" y="29253"/>
                  </a:moveTo>
                  <a:cubicBezTo>
                    <a:pt x="813719" y="30447"/>
                    <a:pt x="812525" y="32835"/>
                    <a:pt x="811331" y="34029"/>
                  </a:cubicBezTo>
                  <a:lnTo>
                    <a:pt x="810137" y="34029"/>
                  </a:lnTo>
                  <a:lnTo>
                    <a:pt x="807749" y="28059"/>
                  </a:lnTo>
                  <a:lnTo>
                    <a:pt x="797003" y="28059"/>
                  </a:lnTo>
                  <a:lnTo>
                    <a:pt x="797003" y="97312"/>
                  </a:lnTo>
                  <a:lnTo>
                    <a:pt x="810137" y="97312"/>
                  </a:lnTo>
                  <a:lnTo>
                    <a:pt x="810137" y="78208"/>
                  </a:lnTo>
                  <a:cubicBezTo>
                    <a:pt x="810137" y="75820"/>
                    <a:pt x="810137" y="73432"/>
                    <a:pt x="808943" y="71044"/>
                  </a:cubicBezTo>
                  <a:lnTo>
                    <a:pt x="810137" y="71044"/>
                  </a:lnTo>
                  <a:cubicBezTo>
                    <a:pt x="811331" y="72238"/>
                    <a:pt x="812525" y="74626"/>
                    <a:pt x="814913" y="75820"/>
                  </a:cubicBezTo>
                  <a:cubicBezTo>
                    <a:pt x="817301" y="77014"/>
                    <a:pt x="819689" y="78208"/>
                    <a:pt x="823271" y="78208"/>
                  </a:cubicBezTo>
                  <a:cubicBezTo>
                    <a:pt x="829241" y="78208"/>
                    <a:pt x="832823" y="75820"/>
                    <a:pt x="836405" y="72238"/>
                  </a:cubicBezTo>
                  <a:cubicBezTo>
                    <a:pt x="839987" y="67462"/>
                    <a:pt x="841181" y="61492"/>
                    <a:pt x="841181" y="53134"/>
                  </a:cubicBezTo>
                  <a:cubicBezTo>
                    <a:pt x="841181" y="44775"/>
                    <a:pt x="839987" y="38805"/>
                    <a:pt x="836405" y="35223"/>
                  </a:cubicBezTo>
                  <a:cubicBezTo>
                    <a:pt x="832823" y="30447"/>
                    <a:pt x="829241" y="29253"/>
                    <a:pt x="823271" y="29253"/>
                  </a:cubicBezTo>
                  <a:cubicBezTo>
                    <a:pt x="820883" y="26865"/>
                    <a:pt x="818495" y="26865"/>
                    <a:pt x="816107" y="29253"/>
                  </a:cubicBezTo>
                  <a:moveTo>
                    <a:pt x="759988" y="28059"/>
                  </a:moveTo>
                  <a:cubicBezTo>
                    <a:pt x="757600" y="29253"/>
                    <a:pt x="755212" y="30447"/>
                    <a:pt x="754018" y="32835"/>
                  </a:cubicBezTo>
                  <a:lnTo>
                    <a:pt x="752824" y="32835"/>
                  </a:lnTo>
                  <a:cubicBezTo>
                    <a:pt x="751630" y="30447"/>
                    <a:pt x="749242" y="29253"/>
                    <a:pt x="746854" y="28059"/>
                  </a:cubicBezTo>
                  <a:cubicBezTo>
                    <a:pt x="744466" y="26865"/>
                    <a:pt x="740884" y="26865"/>
                    <a:pt x="738496" y="26865"/>
                  </a:cubicBezTo>
                  <a:cubicBezTo>
                    <a:pt x="736108" y="26865"/>
                    <a:pt x="732526" y="26865"/>
                    <a:pt x="730138" y="28059"/>
                  </a:cubicBezTo>
                  <a:cubicBezTo>
                    <a:pt x="727750" y="29253"/>
                    <a:pt x="725362" y="30447"/>
                    <a:pt x="724168" y="32835"/>
                  </a:cubicBezTo>
                  <a:lnTo>
                    <a:pt x="722974" y="32835"/>
                  </a:lnTo>
                  <a:lnTo>
                    <a:pt x="721780" y="26865"/>
                  </a:lnTo>
                  <a:lnTo>
                    <a:pt x="712228" y="26865"/>
                  </a:lnTo>
                  <a:lnTo>
                    <a:pt x="712228" y="74626"/>
                  </a:lnTo>
                  <a:lnTo>
                    <a:pt x="725362" y="74626"/>
                  </a:lnTo>
                  <a:lnTo>
                    <a:pt x="725362" y="51940"/>
                  </a:lnTo>
                  <a:cubicBezTo>
                    <a:pt x="725362" y="47164"/>
                    <a:pt x="726556" y="42387"/>
                    <a:pt x="727750" y="39999"/>
                  </a:cubicBezTo>
                  <a:cubicBezTo>
                    <a:pt x="728944" y="37611"/>
                    <a:pt x="731332" y="36417"/>
                    <a:pt x="734914" y="36417"/>
                  </a:cubicBezTo>
                  <a:cubicBezTo>
                    <a:pt x="739690" y="36417"/>
                    <a:pt x="742078" y="39999"/>
                    <a:pt x="742078" y="47164"/>
                  </a:cubicBezTo>
                  <a:lnTo>
                    <a:pt x="742078" y="74626"/>
                  </a:lnTo>
                  <a:lnTo>
                    <a:pt x="755212" y="74626"/>
                  </a:lnTo>
                  <a:lnTo>
                    <a:pt x="755212" y="50746"/>
                  </a:lnTo>
                  <a:cubicBezTo>
                    <a:pt x="755212" y="45970"/>
                    <a:pt x="756406" y="42387"/>
                    <a:pt x="757600" y="39999"/>
                  </a:cubicBezTo>
                  <a:cubicBezTo>
                    <a:pt x="758794" y="37611"/>
                    <a:pt x="761182" y="36417"/>
                    <a:pt x="764764" y="36417"/>
                  </a:cubicBezTo>
                  <a:cubicBezTo>
                    <a:pt x="769541" y="36417"/>
                    <a:pt x="771929" y="39999"/>
                    <a:pt x="771929" y="47164"/>
                  </a:cubicBezTo>
                  <a:lnTo>
                    <a:pt x="771929" y="74626"/>
                  </a:lnTo>
                  <a:lnTo>
                    <a:pt x="785063" y="74626"/>
                  </a:lnTo>
                  <a:lnTo>
                    <a:pt x="785063" y="43581"/>
                  </a:lnTo>
                  <a:cubicBezTo>
                    <a:pt x="785063" y="37611"/>
                    <a:pt x="783869" y="32835"/>
                    <a:pt x="781481" y="30447"/>
                  </a:cubicBezTo>
                  <a:cubicBezTo>
                    <a:pt x="779093" y="28059"/>
                    <a:pt x="774317" y="25671"/>
                    <a:pt x="769541" y="25671"/>
                  </a:cubicBezTo>
                  <a:cubicBezTo>
                    <a:pt x="764764" y="26865"/>
                    <a:pt x="762376" y="26865"/>
                    <a:pt x="759988" y="28059"/>
                  </a:cubicBezTo>
                  <a:moveTo>
                    <a:pt x="670438" y="41194"/>
                  </a:moveTo>
                  <a:cubicBezTo>
                    <a:pt x="671632" y="38805"/>
                    <a:pt x="674020" y="37611"/>
                    <a:pt x="677602" y="37611"/>
                  </a:cubicBezTo>
                  <a:cubicBezTo>
                    <a:pt x="681184" y="37611"/>
                    <a:pt x="683572" y="38805"/>
                    <a:pt x="684766" y="41194"/>
                  </a:cubicBezTo>
                  <a:cubicBezTo>
                    <a:pt x="685960" y="43581"/>
                    <a:pt x="687154" y="47164"/>
                    <a:pt x="687154" y="51940"/>
                  </a:cubicBezTo>
                  <a:cubicBezTo>
                    <a:pt x="687154" y="56716"/>
                    <a:pt x="685960" y="60297"/>
                    <a:pt x="684766" y="62686"/>
                  </a:cubicBezTo>
                  <a:cubicBezTo>
                    <a:pt x="683572" y="65074"/>
                    <a:pt x="681184" y="66268"/>
                    <a:pt x="677602" y="66268"/>
                  </a:cubicBezTo>
                  <a:cubicBezTo>
                    <a:pt x="674020" y="66268"/>
                    <a:pt x="671632" y="65074"/>
                    <a:pt x="670438" y="62686"/>
                  </a:cubicBezTo>
                  <a:cubicBezTo>
                    <a:pt x="669244" y="60297"/>
                    <a:pt x="668050" y="56716"/>
                    <a:pt x="668050" y="51940"/>
                  </a:cubicBezTo>
                  <a:cubicBezTo>
                    <a:pt x="668050" y="47164"/>
                    <a:pt x="668050" y="43581"/>
                    <a:pt x="670438" y="41194"/>
                  </a:cubicBezTo>
                  <a:moveTo>
                    <a:pt x="697900" y="37611"/>
                  </a:moveTo>
                  <a:cubicBezTo>
                    <a:pt x="695512" y="34029"/>
                    <a:pt x="693124" y="31641"/>
                    <a:pt x="689542" y="29253"/>
                  </a:cubicBezTo>
                  <a:cubicBezTo>
                    <a:pt x="685960" y="26865"/>
                    <a:pt x="682378" y="26865"/>
                    <a:pt x="677602" y="26865"/>
                  </a:cubicBezTo>
                  <a:cubicBezTo>
                    <a:pt x="670438" y="26865"/>
                    <a:pt x="664467" y="29253"/>
                    <a:pt x="660885" y="32835"/>
                  </a:cubicBezTo>
                  <a:cubicBezTo>
                    <a:pt x="657303" y="36417"/>
                    <a:pt x="654915" y="43581"/>
                    <a:pt x="654915" y="50746"/>
                  </a:cubicBezTo>
                  <a:cubicBezTo>
                    <a:pt x="654915" y="55521"/>
                    <a:pt x="656109" y="60297"/>
                    <a:pt x="658497" y="63880"/>
                  </a:cubicBezTo>
                  <a:cubicBezTo>
                    <a:pt x="660885" y="67462"/>
                    <a:pt x="663273" y="69850"/>
                    <a:pt x="666856" y="72238"/>
                  </a:cubicBezTo>
                  <a:cubicBezTo>
                    <a:pt x="670438" y="74626"/>
                    <a:pt x="674020" y="74626"/>
                    <a:pt x="678796" y="74626"/>
                  </a:cubicBezTo>
                  <a:cubicBezTo>
                    <a:pt x="685960" y="74626"/>
                    <a:pt x="691930" y="72238"/>
                    <a:pt x="695512" y="68656"/>
                  </a:cubicBezTo>
                  <a:cubicBezTo>
                    <a:pt x="700288" y="63880"/>
                    <a:pt x="701482" y="57910"/>
                    <a:pt x="701482" y="50746"/>
                  </a:cubicBezTo>
                  <a:cubicBezTo>
                    <a:pt x="700288" y="45970"/>
                    <a:pt x="699094" y="41194"/>
                    <a:pt x="697900" y="37611"/>
                  </a:cubicBezTo>
                  <a:moveTo>
                    <a:pt x="639393" y="75820"/>
                  </a:moveTo>
                  <a:cubicBezTo>
                    <a:pt x="641781" y="75820"/>
                    <a:pt x="644169" y="74626"/>
                    <a:pt x="645363" y="73432"/>
                  </a:cubicBezTo>
                  <a:lnTo>
                    <a:pt x="645363" y="62686"/>
                  </a:lnTo>
                  <a:cubicBezTo>
                    <a:pt x="642975" y="63880"/>
                    <a:pt x="641781" y="65074"/>
                    <a:pt x="639393" y="66268"/>
                  </a:cubicBezTo>
                  <a:cubicBezTo>
                    <a:pt x="637005" y="67462"/>
                    <a:pt x="634617" y="67462"/>
                    <a:pt x="632229" y="67462"/>
                  </a:cubicBezTo>
                  <a:cubicBezTo>
                    <a:pt x="628647" y="67462"/>
                    <a:pt x="626259" y="66268"/>
                    <a:pt x="625065" y="63880"/>
                  </a:cubicBezTo>
                  <a:cubicBezTo>
                    <a:pt x="623871" y="61492"/>
                    <a:pt x="622677" y="57910"/>
                    <a:pt x="622677" y="53134"/>
                  </a:cubicBezTo>
                  <a:cubicBezTo>
                    <a:pt x="622677" y="43581"/>
                    <a:pt x="626259" y="38805"/>
                    <a:pt x="633423" y="38805"/>
                  </a:cubicBezTo>
                  <a:cubicBezTo>
                    <a:pt x="634617" y="38805"/>
                    <a:pt x="637005" y="38805"/>
                    <a:pt x="638199" y="39999"/>
                  </a:cubicBezTo>
                  <a:cubicBezTo>
                    <a:pt x="639393" y="39999"/>
                    <a:pt x="641781" y="41194"/>
                    <a:pt x="644169" y="42387"/>
                  </a:cubicBezTo>
                  <a:lnTo>
                    <a:pt x="647751" y="32835"/>
                  </a:lnTo>
                  <a:cubicBezTo>
                    <a:pt x="645363" y="31641"/>
                    <a:pt x="644169" y="31641"/>
                    <a:pt x="641781" y="30447"/>
                  </a:cubicBezTo>
                  <a:cubicBezTo>
                    <a:pt x="639393" y="29253"/>
                    <a:pt x="637005" y="29253"/>
                    <a:pt x="633423" y="29253"/>
                  </a:cubicBezTo>
                  <a:cubicBezTo>
                    <a:pt x="628647" y="29253"/>
                    <a:pt x="625065" y="30447"/>
                    <a:pt x="621483" y="31641"/>
                  </a:cubicBezTo>
                  <a:cubicBezTo>
                    <a:pt x="617901" y="32835"/>
                    <a:pt x="615513" y="36417"/>
                    <a:pt x="613125" y="39999"/>
                  </a:cubicBezTo>
                  <a:cubicBezTo>
                    <a:pt x="610737" y="43581"/>
                    <a:pt x="609543" y="48357"/>
                    <a:pt x="609543" y="54327"/>
                  </a:cubicBezTo>
                  <a:cubicBezTo>
                    <a:pt x="609543" y="62686"/>
                    <a:pt x="611931" y="68656"/>
                    <a:pt x="615513" y="73432"/>
                  </a:cubicBezTo>
                  <a:cubicBezTo>
                    <a:pt x="619095" y="77014"/>
                    <a:pt x="625065" y="79402"/>
                    <a:pt x="632229" y="79402"/>
                  </a:cubicBezTo>
                  <a:cubicBezTo>
                    <a:pt x="634617" y="75820"/>
                    <a:pt x="637005" y="75820"/>
                    <a:pt x="639393" y="75820"/>
                  </a:cubicBezTo>
                  <a:moveTo>
                    <a:pt x="568947" y="12537"/>
                  </a:moveTo>
                  <a:lnTo>
                    <a:pt x="558201" y="12537"/>
                  </a:lnTo>
                  <a:lnTo>
                    <a:pt x="537902" y="28059"/>
                  </a:lnTo>
                  <a:lnTo>
                    <a:pt x="543872" y="36417"/>
                  </a:lnTo>
                  <a:lnTo>
                    <a:pt x="551036" y="30447"/>
                  </a:lnTo>
                  <a:lnTo>
                    <a:pt x="553424" y="28059"/>
                  </a:lnTo>
                  <a:lnTo>
                    <a:pt x="555812" y="25671"/>
                  </a:lnTo>
                  <a:cubicBezTo>
                    <a:pt x="555812" y="28059"/>
                    <a:pt x="555812" y="29253"/>
                    <a:pt x="555812" y="31641"/>
                  </a:cubicBezTo>
                  <a:cubicBezTo>
                    <a:pt x="555812" y="34029"/>
                    <a:pt x="555812" y="36417"/>
                    <a:pt x="555812" y="37611"/>
                  </a:cubicBezTo>
                  <a:lnTo>
                    <a:pt x="555812" y="73432"/>
                  </a:lnTo>
                  <a:lnTo>
                    <a:pt x="568947" y="73432"/>
                  </a:lnTo>
                  <a:lnTo>
                    <a:pt x="568947" y="12537"/>
                  </a:lnTo>
                  <a:close/>
                  <a:moveTo>
                    <a:pt x="517604" y="24477"/>
                  </a:moveTo>
                  <a:cubicBezTo>
                    <a:pt x="519992" y="25671"/>
                    <a:pt x="522380" y="25671"/>
                    <a:pt x="524768" y="26865"/>
                  </a:cubicBezTo>
                  <a:lnTo>
                    <a:pt x="529544" y="16119"/>
                  </a:lnTo>
                  <a:cubicBezTo>
                    <a:pt x="527156" y="14925"/>
                    <a:pt x="523574" y="13731"/>
                    <a:pt x="519992" y="12537"/>
                  </a:cubicBezTo>
                  <a:cubicBezTo>
                    <a:pt x="516410" y="11343"/>
                    <a:pt x="514022" y="11343"/>
                    <a:pt x="510440" y="11343"/>
                  </a:cubicBezTo>
                  <a:cubicBezTo>
                    <a:pt x="504470" y="11343"/>
                    <a:pt x="498500" y="12537"/>
                    <a:pt x="494918" y="14925"/>
                  </a:cubicBezTo>
                  <a:cubicBezTo>
                    <a:pt x="491336" y="17313"/>
                    <a:pt x="487754" y="20895"/>
                    <a:pt x="485366" y="26865"/>
                  </a:cubicBezTo>
                  <a:cubicBezTo>
                    <a:pt x="482978" y="31641"/>
                    <a:pt x="481784" y="37611"/>
                    <a:pt x="481784" y="43581"/>
                  </a:cubicBezTo>
                  <a:cubicBezTo>
                    <a:pt x="481784" y="49551"/>
                    <a:pt x="482978" y="55521"/>
                    <a:pt x="485366" y="60297"/>
                  </a:cubicBezTo>
                  <a:cubicBezTo>
                    <a:pt x="487754" y="65074"/>
                    <a:pt x="490142" y="68656"/>
                    <a:pt x="494918" y="71044"/>
                  </a:cubicBezTo>
                  <a:cubicBezTo>
                    <a:pt x="499694" y="73432"/>
                    <a:pt x="504470" y="74626"/>
                    <a:pt x="510440" y="74626"/>
                  </a:cubicBezTo>
                  <a:cubicBezTo>
                    <a:pt x="514022" y="74626"/>
                    <a:pt x="516410" y="74626"/>
                    <a:pt x="519992" y="73432"/>
                  </a:cubicBezTo>
                  <a:cubicBezTo>
                    <a:pt x="522380" y="73432"/>
                    <a:pt x="525962" y="72238"/>
                    <a:pt x="528350" y="71044"/>
                  </a:cubicBezTo>
                  <a:lnTo>
                    <a:pt x="528350" y="60297"/>
                  </a:lnTo>
                  <a:cubicBezTo>
                    <a:pt x="524768" y="61492"/>
                    <a:pt x="522380" y="62686"/>
                    <a:pt x="519992" y="62686"/>
                  </a:cubicBezTo>
                  <a:cubicBezTo>
                    <a:pt x="517604" y="62686"/>
                    <a:pt x="515216" y="63880"/>
                    <a:pt x="512828" y="63880"/>
                  </a:cubicBezTo>
                  <a:cubicBezTo>
                    <a:pt x="506858" y="63880"/>
                    <a:pt x="503276" y="61492"/>
                    <a:pt x="500888" y="57910"/>
                  </a:cubicBezTo>
                  <a:cubicBezTo>
                    <a:pt x="498500" y="54327"/>
                    <a:pt x="497306" y="49551"/>
                    <a:pt x="497306" y="42387"/>
                  </a:cubicBezTo>
                  <a:cubicBezTo>
                    <a:pt x="497306" y="35223"/>
                    <a:pt x="498500" y="30447"/>
                    <a:pt x="500888" y="26865"/>
                  </a:cubicBezTo>
                  <a:cubicBezTo>
                    <a:pt x="503276" y="23283"/>
                    <a:pt x="508052" y="20895"/>
                    <a:pt x="512828" y="20895"/>
                  </a:cubicBezTo>
                  <a:cubicBezTo>
                    <a:pt x="512828" y="23283"/>
                    <a:pt x="515216" y="23283"/>
                    <a:pt x="517604" y="24477"/>
                  </a:cubicBezTo>
                  <a:moveTo>
                    <a:pt x="418501" y="41194"/>
                  </a:moveTo>
                  <a:cubicBezTo>
                    <a:pt x="419695" y="38805"/>
                    <a:pt x="422083" y="37611"/>
                    <a:pt x="425665" y="37611"/>
                  </a:cubicBezTo>
                  <a:cubicBezTo>
                    <a:pt x="429247" y="37611"/>
                    <a:pt x="431635" y="38805"/>
                    <a:pt x="432829" y="41194"/>
                  </a:cubicBezTo>
                  <a:cubicBezTo>
                    <a:pt x="434023" y="43581"/>
                    <a:pt x="435217" y="47164"/>
                    <a:pt x="435217" y="51940"/>
                  </a:cubicBezTo>
                  <a:cubicBezTo>
                    <a:pt x="435217" y="56716"/>
                    <a:pt x="434023" y="60297"/>
                    <a:pt x="432829" y="62686"/>
                  </a:cubicBezTo>
                  <a:cubicBezTo>
                    <a:pt x="431635" y="65074"/>
                    <a:pt x="429247" y="66268"/>
                    <a:pt x="425665" y="66268"/>
                  </a:cubicBezTo>
                  <a:cubicBezTo>
                    <a:pt x="422083" y="66268"/>
                    <a:pt x="419695" y="65074"/>
                    <a:pt x="418501" y="62686"/>
                  </a:cubicBezTo>
                  <a:cubicBezTo>
                    <a:pt x="417307" y="60297"/>
                    <a:pt x="416113" y="56716"/>
                    <a:pt x="416113" y="51940"/>
                  </a:cubicBezTo>
                  <a:cubicBezTo>
                    <a:pt x="416113" y="47164"/>
                    <a:pt x="417307" y="43581"/>
                    <a:pt x="418501" y="41194"/>
                  </a:cubicBezTo>
                  <a:moveTo>
                    <a:pt x="445963" y="37611"/>
                  </a:moveTo>
                  <a:cubicBezTo>
                    <a:pt x="443575" y="34029"/>
                    <a:pt x="441187" y="31641"/>
                    <a:pt x="437605" y="29253"/>
                  </a:cubicBezTo>
                  <a:cubicBezTo>
                    <a:pt x="434023" y="26865"/>
                    <a:pt x="430441" y="26865"/>
                    <a:pt x="425665" y="26865"/>
                  </a:cubicBezTo>
                  <a:cubicBezTo>
                    <a:pt x="418501" y="26865"/>
                    <a:pt x="412531" y="29253"/>
                    <a:pt x="408949" y="32835"/>
                  </a:cubicBezTo>
                  <a:cubicBezTo>
                    <a:pt x="405367" y="36417"/>
                    <a:pt x="402979" y="43581"/>
                    <a:pt x="402979" y="50746"/>
                  </a:cubicBezTo>
                  <a:cubicBezTo>
                    <a:pt x="402979" y="55521"/>
                    <a:pt x="404173" y="60297"/>
                    <a:pt x="406561" y="63880"/>
                  </a:cubicBezTo>
                  <a:cubicBezTo>
                    <a:pt x="408949" y="67462"/>
                    <a:pt x="411337" y="69850"/>
                    <a:pt x="414919" y="72238"/>
                  </a:cubicBezTo>
                  <a:cubicBezTo>
                    <a:pt x="418501" y="74626"/>
                    <a:pt x="422083" y="74626"/>
                    <a:pt x="426859" y="74626"/>
                  </a:cubicBezTo>
                  <a:cubicBezTo>
                    <a:pt x="434023" y="74626"/>
                    <a:pt x="439993" y="72238"/>
                    <a:pt x="443575" y="68656"/>
                  </a:cubicBezTo>
                  <a:cubicBezTo>
                    <a:pt x="447157" y="63880"/>
                    <a:pt x="449545" y="57910"/>
                    <a:pt x="449545" y="50746"/>
                  </a:cubicBezTo>
                  <a:cubicBezTo>
                    <a:pt x="449545" y="45970"/>
                    <a:pt x="448351" y="41194"/>
                    <a:pt x="445963" y="37611"/>
                  </a:cubicBezTo>
                  <a:moveTo>
                    <a:pt x="383875" y="65074"/>
                  </a:moveTo>
                  <a:cubicBezTo>
                    <a:pt x="382681" y="63880"/>
                    <a:pt x="382681" y="62686"/>
                    <a:pt x="382681" y="61492"/>
                  </a:cubicBezTo>
                  <a:lnTo>
                    <a:pt x="382681" y="38805"/>
                  </a:lnTo>
                  <a:lnTo>
                    <a:pt x="395815" y="38805"/>
                  </a:lnTo>
                  <a:lnTo>
                    <a:pt x="395815" y="29253"/>
                  </a:lnTo>
                  <a:lnTo>
                    <a:pt x="382681" y="29253"/>
                  </a:lnTo>
                  <a:lnTo>
                    <a:pt x="382681" y="18507"/>
                  </a:lnTo>
                  <a:lnTo>
                    <a:pt x="374323" y="18507"/>
                  </a:lnTo>
                  <a:lnTo>
                    <a:pt x="370741" y="28059"/>
                  </a:lnTo>
                  <a:lnTo>
                    <a:pt x="363577" y="32835"/>
                  </a:lnTo>
                  <a:lnTo>
                    <a:pt x="363577" y="38805"/>
                  </a:lnTo>
                  <a:lnTo>
                    <a:pt x="369547" y="38805"/>
                  </a:lnTo>
                  <a:lnTo>
                    <a:pt x="369547" y="61492"/>
                  </a:lnTo>
                  <a:cubicBezTo>
                    <a:pt x="369547" y="65074"/>
                    <a:pt x="370741" y="68656"/>
                    <a:pt x="371935" y="71044"/>
                  </a:cubicBezTo>
                  <a:cubicBezTo>
                    <a:pt x="373129" y="73432"/>
                    <a:pt x="375517" y="74626"/>
                    <a:pt x="376711" y="75820"/>
                  </a:cubicBezTo>
                  <a:cubicBezTo>
                    <a:pt x="379099" y="77014"/>
                    <a:pt x="381487" y="77014"/>
                    <a:pt x="383875" y="77014"/>
                  </a:cubicBezTo>
                  <a:cubicBezTo>
                    <a:pt x="386263" y="77014"/>
                    <a:pt x="388651" y="77014"/>
                    <a:pt x="391039" y="75820"/>
                  </a:cubicBezTo>
                  <a:cubicBezTo>
                    <a:pt x="393427" y="75820"/>
                    <a:pt x="394621" y="74626"/>
                    <a:pt x="395815" y="74626"/>
                  </a:cubicBezTo>
                  <a:lnTo>
                    <a:pt x="395815" y="65074"/>
                  </a:lnTo>
                  <a:cubicBezTo>
                    <a:pt x="394621" y="65074"/>
                    <a:pt x="393427" y="66268"/>
                    <a:pt x="392233" y="66268"/>
                  </a:cubicBezTo>
                  <a:cubicBezTo>
                    <a:pt x="391039" y="66268"/>
                    <a:pt x="389845" y="66268"/>
                    <a:pt x="387457" y="66268"/>
                  </a:cubicBezTo>
                  <a:cubicBezTo>
                    <a:pt x="386263" y="66268"/>
                    <a:pt x="385069" y="65074"/>
                    <a:pt x="383875" y="65074"/>
                  </a:cubicBezTo>
                  <a:moveTo>
                    <a:pt x="317010" y="41194"/>
                  </a:moveTo>
                  <a:cubicBezTo>
                    <a:pt x="318204" y="43581"/>
                    <a:pt x="319398" y="47164"/>
                    <a:pt x="319398" y="51940"/>
                  </a:cubicBezTo>
                  <a:lnTo>
                    <a:pt x="319398" y="53134"/>
                  </a:lnTo>
                  <a:cubicBezTo>
                    <a:pt x="319398" y="57910"/>
                    <a:pt x="318204" y="61492"/>
                    <a:pt x="317010" y="62686"/>
                  </a:cubicBezTo>
                  <a:cubicBezTo>
                    <a:pt x="315816" y="65074"/>
                    <a:pt x="313428" y="65074"/>
                    <a:pt x="309846" y="65074"/>
                  </a:cubicBezTo>
                  <a:cubicBezTo>
                    <a:pt x="303876" y="65074"/>
                    <a:pt x="300294" y="60297"/>
                    <a:pt x="300294" y="50746"/>
                  </a:cubicBezTo>
                  <a:cubicBezTo>
                    <a:pt x="300294" y="41194"/>
                    <a:pt x="303876" y="36417"/>
                    <a:pt x="309846" y="36417"/>
                  </a:cubicBezTo>
                  <a:cubicBezTo>
                    <a:pt x="312234" y="37611"/>
                    <a:pt x="314622" y="38805"/>
                    <a:pt x="317010" y="41194"/>
                  </a:cubicBezTo>
                  <a:moveTo>
                    <a:pt x="291936" y="32835"/>
                  </a:moveTo>
                  <a:cubicBezTo>
                    <a:pt x="288354" y="37611"/>
                    <a:pt x="287160" y="43581"/>
                    <a:pt x="287160" y="50746"/>
                  </a:cubicBezTo>
                  <a:cubicBezTo>
                    <a:pt x="287160" y="59104"/>
                    <a:pt x="288354" y="65074"/>
                    <a:pt x="291936" y="68656"/>
                  </a:cubicBezTo>
                  <a:cubicBezTo>
                    <a:pt x="295518" y="73432"/>
                    <a:pt x="299100" y="74626"/>
                    <a:pt x="305070" y="74626"/>
                  </a:cubicBezTo>
                  <a:cubicBezTo>
                    <a:pt x="307458" y="74626"/>
                    <a:pt x="311040" y="74626"/>
                    <a:pt x="312234" y="73432"/>
                  </a:cubicBezTo>
                  <a:cubicBezTo>
                    <a:pt x="314622" y="72238"/>
                    <a:pt x="317010" y="71044"/>
                    <a:pt x="318204" y="67462"/>
                  </a:cubicBezTo>
                  <a:lnTo>
                    <a:pt x="318204" y="67462"/>
                  </a:lnTo>
                  <a:cubicBezTo>
                    <a:pt x="318204" y="68656"/>
                    <a:pt x="318204" y="68656"/>
                    <a:pt x="318204" y="69850"/>
                  </a:cubicBezTo>
                  <a:cubicBezTo>
                    <a:pt x="318204" y="71044"/>
                    <a:pt x="318204" y="72238"/>
                    <a:pt x="318204" y="73432"/>
                  </a:cubicBezTo>
                  <a:lnTo>
                    <a:pt x="318204" y="74626"/>
                  </a:lnTo>
                  <a:cubicBezTo>
                    <a:pt x="318204" y="81790"/>
                    <a:pt x="314622" y="85372"/>
                    <a:pt x="308652" y="85372"/>
                  </a:cubicBezTo>
                  <a:cubicBezTo>
                    <a:pt x="301488" y="85372"/>
                    <a:pt x="295518" y="84178"/>
                    <a:pt x="289548" y="81790"/>
                  </a:cubicBezTo>
                  <a:lnTo>
                    <a:pt x="289548" y="92536"/>
                  </a:lnTo>
                  <a:cubicBezTo>
                    <a:pt x="291936" y="93730"/>
                    <a:pt x="295518" y="93730"/>
                    <a:pt x="297906" y="94924"/>
                  </a:cubicBezTo>
                  <a:cubicBezTo>
                    <a:pt x="300294" y="94924"/>
                    <a:pt x="303876" y="96118"/>
                    <a:pt x="307458" y="96118"/>
                  </a:cubicBezTo>
                  <a:cubicBezTo>
                    <a:pt x="315816" y="96118"/>
                    <a:pt x="321786" y="94924"/>
                    <a:pt x="325368" y="91342"/>
                  </a:cubicBezTo>
                  <a:cubicBezTo>
                    <a:pt x="328950" y="87760"/>
                    <a:pt x="331338" y="82984"/>
                    <a:pt x="331338" y="75820"/>
                  </a:cubicBezTo>
                  <a:lnTo>
                    <a:pt x="331338" y="28059"/>
                  </a:lnTo>
                  <a:lnTo>
                    <a:pt x="320592" y="28059"/>
                  </a:lnTo>
                  <a:lnTo>
                    <a:pt x="319398" y="34029"/>
                  </a:lnTo>
                  <a:lnTo>
                    <a:pt x="319398" y="34029"/>
                  </a:lnTo>
                  <a:cubicBezTo>
                    <a:pt x="315816" y="29253"/>
                    <a:pt x="311040" y="26865"/>
                    <a:pt x="305070" y="26865"/>
                  </a:cubicBezTo>
                  <a:cubicBezTo>
                    <a:pt x="299100" y="26865"/>
                    <a:pt x="294324" y="29253"/>
                    <a:pt x="291936" y="32835"/>
                  </a:cubicBezTo>
                  <a:moveTo>
                    <a:pt x="250145" y="28059"/>
                  </a:moveTo>
                  <a:cubicBezTo>
                    <a:pt x="247757" y="29253"/>
                    <a:pt x="245369" y="30447"/>
                    <a:pt x="244175" y="32835"/>
                  </a:cubicBezTo>
                  <a:lnTo>
                    <a:pt x="244175" y="32835"/>
                  </a:lnTo>
                  <a:lnTo>
                    <a:pt x="242981" y="26865"/>
                  </a:lnTo>
                  <a:lnTo>
                    <a:pt x="232235" y="26865"/>
                  </a:lnTo>
                  <a:lnTo>
                    <a:pt x="232235" y="74626"/>
                  </a:lnTo>
                  <a:lnTo>
                    <a:pt x="245369" y="74626"/>
                  </a:lnTo>
                  <a:lnTo>
                    <a:pt x="245369" y="51940"/>
                  </a:lnTo>
                  <a:cubicBezTo>
                    <a:pt x="245369" y="47164"/>
                    <a:pt x="246563" y="42387"/>
                    <a:pt x="247757" y="39999"/>
                  </a:cubicBezTo>
                  <a:cubicBezTo>
                    <a:pt x="248951" y="37611"/>
                    <a:pt x="252533" y="36417"/>
                    <a:pt x="256116" y="36417"/>
                  </a:cubicBezTo>
                  <a:cubicBezTo>
                    <a:pt x="258503" y="36417"/>
                    <a:pt x="260892" y="37611"/>
                    <a:pt x="262086" y="38805"/>
                  </a:cubicBezTo>
                  <a:cubicBezTo>
                    <a:pt x="263280" y="39999"/>
                    <a:pt x="264474" y="43581"/>
                    <a:pt x="264474" y="47164"/>
                  </a:cubicBezTo>
                  <a:lnTo>
                    <a:pt x="264474" y="74626"/>
                  </a:lnTo>
                  <a:lnTo>
                    <a:pt x="277608" y="74626"/>
                  </a:lnTo>
                  <a:lnTo>
                    <a:pt x="277608" y="43581"/>
                  </a:lnTo>
                  <a:cubicBezTo>
                    <a:pt x="277608" y="37611"/>
                    <a:pt x="276414" y="32835"/>
                    <a:pt x="272832" y="30447"/>
                  </a:cubicBezTo>
                  <a:cubicBezTo>
                    <a:pt x="269250" y="28059"/>
                    <a:pt x="265668" y="25671"/>
                    <a:pt x="260892" y="25671"/>
                  </a:cubicBezTo>
                  <a:cubicBezTo>
                    <a:pt x="256116" y="26865"/>
                    <a:pt x="253728" y="26865"/>
                    <a:pt x="250145" y="28059"/>
                  </a:cubicBezTo>
                  <a:moveTo>
                    <a:pt x="204773" y="75820"/>
                  </a:moveTo>
                  <a:lnTo>
                    <a:pt x="217907" y="75820"/>
                  </a:lnTo>
                  <a:lnTo>
                    <a:pt x="217907" y="28059"/>
                  </a:lnTo>
                  <a:lnTo>
                    <a:pt x="204773" y="28059"/>
                  </a:lnTo>
                  <a:lnTo>
                    <a:pt x="204773" y="75820"/>
                  </a:lnTo>
                  <a:close/>
                  <a:moveTo>
                    <a:pt x="207161" y="10149"/>
                  </a:moveTo>
                  <a:cubicBezTo>
                    <a:pt x="205967" y="11343"/>
                    <a:pt x="204773" y="12537"/>
                    <a:pt x="204773" y="14925"/>
                  </a:cubicBezTo>
                  <a:cubicBezTo>
                    <a:pt x="204773" y="17313"/>
                    <a:pt x="205967" y="18507"/>
                    <a:pt x="207161" y="19701"/>
                  </a:cubicBezTo>
                  <a:cubicBezTo>
                    <a:pt x="208355" y="20895"/>
                    <a:pt x="210743" y="20895"/>
                    <a:pt x="211937" y="20895"/>
                  </a:cubicBezTo>
                  <a:cubicBezTo>
                    <a:pt x="214325" y="20895"/>
                    <a:pt x="215519" y="20895"/>
                    <a:pt x="216713" y="19701"/>
                  </a:cubicBezTo>
                  <a:cubicBezTo>
                    <a:pt x="217907" y="18507"/>
                    <a:pt x="219101" y="17313"/>
                    <a:pt x="219101" y="14925"/>
                  </a:cubicBezTo>
                  <a:cubicBezTo>
                    <a:pt x="219101" y="12537"/>
                    <a:pt x="217907" y="11343"/>
                    <a:pt x="216713" y="10149"/>
                  </a:cubicBezTo>
                  <a:cubicBezTo>
                    <a:pt x="215519" y="8955"/>
                    <a:pt x="213131" y="8955"/>
                    <a:pt x="211937" y="8955"/>
                  </a:cubicBezTo>
                  <a:cubicBezTo>
                    <a:pt x="209549" y="8955"/>
                    <a:pt x="208355" y="8955"/>
                    <a:pt x="207161" y="10149"/>
                  </a:cubicBezTo>
                  <a:moveTo>
                    <a:pt x="161789" y="62686"/>
                  </a:moveTo>
                  <a:cubicBezTo>
                    <a:pt x="160595" y="60297"/>
                    <a:pt x="159401" y="56716"/>
                    <a:pt x="159401" y="51940"/>
                  </a:cubicBezTo>
                  <a:cubicBezTo>
                    <a:pt x="159401" y="47164"/>
                    <a:pt x="160595" y="43581"/>
                    <a:pt x="161789" y="41194"/>
                  </a:cubicBezTo>
                  <a:cubicBezTo>
                    <a:pt x="162983" y="38805"/>
                    <a:pt x="165371" y="37611"/>
                    <a:pt x="168953" y="37611"/>
                  </a:cubicBezTo>
                  <a:cubicBezTo>
                    <a:pt x="172535" y="37611"/>
                    <a:pt x="174923" y="38805"/>
                    <a:pt x="177311" y="41194"/>
                  </a:cubicBezTo>
                  <a:cubicBezTo>
                    <a:pt x="179699" y="43581"/>
                    <a:pt x="179699" y="47164"/>
                    <a:pt x="179699" y="51940"/>
                  </a:cubicBezTo>
                  <a:lnTo>
                    <a:pt x="179699" y="53134"/>
                  </a:lnTo>
                  <a:cubicBezTo>
                    <a:pt x="179699" y="57910"/>
                    <a:pt x="178505" y="60297"/>
                    <a:pt x="177311" y="62686"/>
                  </a:cubicBezTo>
                  <a:cubicBezTo>
                    <a:pt x="176117" y="65074"/>
                    <a:pt x="173729" y="66268"/>
                    <a:pt x="170147" y="66268"/>
                  </a:cubicBezTo>
                  <a:cubicBezTo>
                    <a:pt x="166565" y="66268"/>
                    <a:pt x="164177" y="65074"/>
                    <a:pt x="161789" y="62686"/>
                  </a:cubicBezTo>
                  <a:moveTo>
                    <a:pt x="172535" y="74626"/>
                  </a:moveTo>
                  <a:cubicBezTo>
                    <a:pt x="174923" y="73432"/>
                    <a:pt x="176117" y="71044"/>
                    <a:pt x="177311" y="69850"/>
                  </a:cubicBezTo>
                  <a:lnTo>
                    <a:pt x="177311" y="69850"/>
                  </a:lnTo>
                  <a:lnTo>
                    <a:pt x="179699" y="75820"/>
                  </a:lnTo>
                  <a:lnTo>
                    <a:pt x="189251" y="75820"/>
                  </a:lnTo>
                  <a:lnTo>
                    <a:pt x="189251" y="8955"/>
                  </a:lnTo>
                  <a:lnTo>
                    <a:pt x="176117" y="8955"/>
                  </a:lnTo>
                  <a:lnTo>
                    <a:pt x="176117" y="24477"/>
                  </a:lnTo>
                  <a:cubicBezTo>
                    <a:pt x="176117" y="26865"/>
                    <a:pt x="176117" y="28059"/>
                    <a:pt x="176117" y="30447"/>
                  </a:cubicBezTo>
                  <a:cubicBezTo>
                    <a:pt x="176117" y="31641"/>
                    <a:pt x="176117" y="34029"/>
                    <a:pt x="177311" y="34029"/>
                  </a:cubicBezTo>
                  <a:lnTo>
                    <a:pt x="177311" y="34029"/>
                  </a:lnTo>
                  <a:cubicBezTo>
                    <a:pt x="176117" y="31641"/>
                    <a:pt x="173729" y="30447"/>
                    <a:pt x="172535" y="29253"/>
                  </a:cubicBezTo>
                  <a:cubicBezTo>
                    <a:pt x="170147" y="28059"/>
                    <a:pt x="167759" y="26865"/>
                    <a:pt x="164177" y="26865"/>
                  </a:cubicBezTo>
                  <a:cubicBezTo>
                    <a:pt x="158207" y="26865"/>
                    <a:pt x="154625" y="29253"/>
                    <a:pt x="151042" y="32835"/>
                  </a:cubicBezTo>
                  <a:cubicBezTo>
                    <a:pt x="147460" y="37611"/>
                    <a:pt x="146266" y="43581"/>
                    <a:pt x="146266" y="51940"/>
                  </a:cubicBezTo>
                  <a:cubicBezTo>
                    <a:pt x="146266" y="60297"/>
                    <a:pt x="147460" y="66268"/>
                    <a:pt x="151042" y="69850"/>
                  </a:cubicBezTo>
                  <a:cubicBezTo>
                    <a:pt x="154625" y="74626"/>
                    <a:pt x="158207" y="75820"/>
                    <a:pt x="164177" y="75820"/>
                  </a:cubicBezTo>
                  <a:cubicBezTo>
                    <a:pt x="167759" y="75820"/>
                    <a:pt x="171341" y="75820"/>
                    <a:pt x="172535" y="74626"/>
                  </a:cubicBezTo>
                  <a:moveTo>
                    <a:pt x="110446" y="28059"/>
                  </a:moveTo>
                  <a:cubicBezTo>
                    <a:pt x="108058" y="29253"/>
                    <a:pt x="105670" y="30447"/>
                    <a:pt x="104476" y="32835"/>
                  </a:cubicBezTo>
                  <a:lnTo>
                    <a:pt x="103282" y="32835"/>
                  </a:lnTo>
                  <a:lnTo>
                    <a:pt x="102088" y="26865"/>
                  </a:lnTo>
                  <a:lnTo>
                    <a:pt x="92536" y="26865"/>
                  </a:lnTo>
                  <a:lnTo>
                    <a:pt x="92536" y="74626"/>
                  </a:lnTo>
                  <a:lnTo>
                    <a:pt x="105670" y="74626"/>
                  </a:lnTo>
                  <a:lnTo>
                    <a:pt x="105670" y="51940"/>
                  </a:lnTo>
                  <a:cubicBezTo>
                    <a:pt x="105670" y="47164"/>
                    <a:pt x="106864" y="42387"/>
                    <a:pt x="108058" y="39999"/>
                  </a:cubicBezTo>
                  <a:cubicBezTo>
                    <a:pt x="109252" y="37611"/>
                    <a:pt x="111640" y="36417"/>
                    <a:pt x="116416" y="36417"/>
                  </a:cubicBezTo>
                  <a:cubicBezTo>
                    <a:pt x="118804" y="36417"/>
                    <a:pt x="121192" y="37611"/>
                    <a:pt x="122386" y="38805"/>
                  </a:cubicBezTo>
                  <a:cubicBezTo>
                    <a:pt x="123580" y="39999"/>
                    <a:pt x="124774" y="43581"/>
                    <a:pt x="124774" y="47164"/>
                  </a:cubicBezTo>
                  <a:lnTo>
                    <a:pt x="124774" y="74626"/>
                  </a:lnTo>
                  <a:lnTo>
                    <a:pt x="137908" y="74626"/>
                  </a:lnTo>
                  <a:lnTo>
                    <a:pt x="137908" y="43581"/>
                  </a:lnTo>
                  <a:cubicBezTo>
                    <a:pt x="137908" y="37611"/>
                    <a:pt x="136714" y="32835"/>
                    <a:pt x="133132" y="30447"/>
                  </a:cubicBezTo>
                  <a:cubicBezTo>
                    <a:pt x="129550" y="28059"/>
                    <a:pt x="125968" y="25671"/>
                    <a:pt x="121192" y="25671"/>
                  </a:cubicBezTo>
                  <a:cubicBezTo>
                    <a:pt x="116416" y="26865"/>
                    <a:pt x="112834" y="26865"/>
                    <a:pt x="110446" y="28059"/>
                  </a:cubicBezTo>
                  <a:moveTo>
                    <a:pt x="65074" y="75820"/>
                  </a:moveTo>
                  <a:lnTo>
                    <a:pt x="78208" y="75820"/>
                  </a:lnTo>
                  <a:lnTo>
                    <a:pt x="78208" y="28059"/>
                  </a:lnTo>
                  <a:lnTo>
                    <a:pt x="65074" y="28059"/>
                  </a:lnTo>
                  <a:lnTo>
                    <a:pt x="65074" y="75820"/>
                  </a:lnTo>
                  <a:close/>
                  <a:moveTo>
                    <a:pt x="66268" y="10149"/>
                  </a:moveTo>
                  <a:cubicBezTo>
                    <a:pt x="65074" y="11343"/>
                    <a:pt x="63880" y="12537"/>
                    <a:pt x="63880" y="14925"/>
                  </a:cubicBezTo>
                  <a:cubicBezTo>
                    <a:pt x="63880" y="17313"/>
                    <a:pt x="65074" y="18507"/>
                    <a:pt x="66268" y="19701"/>
                  </a:cubicBezTo>
                  <a:cubicBezTo>
                    <a:pt x="67462" y="20895"/>
                    <a:pt x="69850" y="20895"/>
                    <a:pt x="71044" y="20895"/>
                  </a:cubicBezTo>
                  <a:cubicBezTo>
                    <a:pt x="73432" y="20895"/>
                    <a:pt x="74626" y="20895"/>
                    <a:pt x="75820" y="19701"/>
                  </a:cubicBezTo>
                  <a:cubicBezTo>
                    <a:pt x="77014" y="18507"/>
                    <a:pt x="78208" y="17313"/>
                    <a:pt x="78208" y="14925"/>
                  </a:cubicBezTo>
                  <a:cubicBezTo>
                    <a:pt x="78208" y="12537"/>
                    <a:pt x="77014" y="11343"/>
                    <a:pt x="75820" y="10149"/>
                  </a:cubicBezTo>
                  <a:cubicBezTo>
                    <a:pt x="74626" y="8955"/>
                    <a:pt x="72238" y="8955"/>
                    <a:pt x="71044" y="8955"/>
                  </a:cubicBezTo>
                  <a:cubicBezTo>
                    <a:pt x="69850" y="8955"/>
                    <a:pt x="67462" y="8955"/>
                    <a:pt x="66268" y="10149"/>
                  </a:cubicBezTo>
                  <a:moveTo>
                    <a:pt x="38805" y="41194"/>
                  </a:moveTo>
                  <a:cubicBezTo>
                    <a:pt x="39999" y="43581"/>
                    <a:pt x="41193" y="47164"/>
                    <a:pt x="41193" y="51940"/>
                  </a:cubicBezTo>
                  <a:cubicBezTo>
                    <a:pt x="41193" y="56716"/>
                    <a:pt x="39999" y="60297"/>
                    <a:pt x="38805" y="62686"/>
                  </a:cubicBezTo>
                  <a:cubicBezTo>
                    <a:pt x="37611" y="65074"/>
                    <a:pt x="35223" y="66268"/>
                    <a:pt x="32835" y="66268"/>
                  </a:cubicBezTo>
                  <a:cubicBezTo>
                    <a:pt x="29253" y="66268"/>
                    <a:pt x="26865" y="65074"/>
                    <a:pt x="25671" y="62686"/>
                  </a:cubicBezTo>
                  <a:cubicBezTo>
                    <a:pt x="24477" y="60297"/>
                    <a:pt x="23283" y="56716"/>
                    <a:pt x="23283" y="51940"/>
                  </a:cubicBezTo>
                  <a:lnTo>
                    <a:pt x="23283" y="50746"/>
                  </a:lnTo>
                  <a:cubicBezTo>
                    <a:pt x="23283" y="45970"/>
                    <a:pt x="24477" y="43581"/>
                    <a:pt x="25671" y="41194"/>
                  </a:cubicBezTo>
                  <a:cubicBezTo>
                    <a:pt x="26865" y="38805"/>
                    <a:pt x="29253" y="37611"/>
                    <a:pt x="32835" y="37611"/>
                  </a:cubicBezTo>
                  <a:cubicBezTo>
                    <a:pt x="35223" y="37611"/>
                    <a:pt x="36417" y="38805"/>
                    <a:pt x="38805" y="41194"/>
                  </a:cubicBezTo>
                  <a:moveTo>
                    <a:pt x="8955" y="8955"/>
                  </a:moveTo>
                  <a:lnTo>
                    <a:pt x="8955" y="75820"/>
                  </a:lnTo>
                  <a:lnTo>
                    <a:pt x="18507" y="75820"/>
                  </a:lnTo>
                  <a:lnTo>
                    <a:pt x="20895" y="71044"/>
                  </a:lnTo>
                  <a:lnTo>
                    <a:pt x="22089" y="71044"/>
                  </a:lnTo>
                  <a:cubicBezTo>
                    <a:pt x="23283" y="72238"/>
                    <a:pt x="24477" y="74626"/>
                    <a:pt x="26865" y="75820"/>
                  </a:cubicBezTo>
                  <a:cubicBezTo>
                    <a:pt x="29253" y="77014"/>
                    <a:pt x="31641" y="78208"/>
                    <a:pt x="35223" y="78208"/>
                  </a:cubicBezTo>
                  <a:cubicBezTo>
                    <a:pt x="41193" y="78208"/>
                    <a:pt x="44775" y="75820"/>
                    <a:pt x="48357" y="72238"/>
                  </a:cubicBezTo>
                  <a:cubicBezTo>
                    <a:pt x="51940" y="68656"/>
                    <a:pt x="53134" y="61492"/>
                    <a:pt x="53134" y="53134"/>
                  </a:cubicBezTo>
                  <a:cubicBezTo>
                    <a:pt x="53134" y="44775"/>
                    <a:pt x="51940" y="38805"/>
                    <a:pt x="48357" y="35223"/>
                  </a:cubicBezTo>
                  <a:cubicBezTo>
                    <a:pt x="44775" y="30447"/>
                    <a:pt x="41193" y="29253"/>
                    <a:pt x="35223" y="29253"/>
                  </a:cubicBezTo>
                  <a:cubicBezTo>
                    <a:pt x="31641" y="29253"/>
                    <a:pt x="29253" y="30447"/>
                    <a:pt x="26865" y="31641"/>
                  </a:cubicBezTo>
                  <a:cubicBezTo>
                    <a:pt x="24477" y="32835"/>
                    <a:pt x="23283" y="35223"/>
                    <a:pt x="22089" y="36417"/>
                  </a:cubicBezTo>
                  <a:lnTo>
                    <a:pt x="22089" y="36417"/>
                  </a:lnTo>
                  <a:cubicBezTo>
                    <a:pt x="22089" y="35223"/>
                    <a:pt x="22089" y="34029"/>
                    <a:pt x="22089" y="32835"/>
                  </a:cubicBezTo>
                  <a:cubicBezTo>
                    <a:pt x="22089" y="31641"/>
                    <a:pt x="22089" y="29253"/>
                    <a:pt x="22089" y="28059"/>
                  </a:cubicBezTo>
                  <a:lnTo>
                    <a:pt x="22089" y="12537"/>
                  </a:lnTo>
                  <a:lnTo>
                    <a:pt x="8955" y="12537"/>
                  </a:lnTo>
                  <a:close/>
                </a:path>
              </a:pathLst>
            </a:custGeom>
            <a:solidFill>
              <a:srgbClr val="8870AC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" name="Group 87">
            <a:extLst>
              <a:ext uri="{FF2B5EF4-FFF2-40B4-BE49-F238E27FC236}">
                <a16:creationId xmlns:a16="http://schemas.microsoft.com/office/drawing/2014/main" xmlns="" id="{35EF97D1-BB44-4772-A765-3E9016F25E2D}"/>
              </a:ext>
            </a:extLst>
          </p:cNvPr>
          <p:cNvGrpSpPr/>
          <p:nvPr/>
        </p:nvGrpSpPr>
        <p:grpSpPr>
          <a:xfrm>
            <a:off x="4111434" y="1829099"/>
            <a:ext cx="1044886" cy="1044887"/>
            <a:chOff x="2979882" y="1272017"/>
            <a:chExt cx="1044886" cy="1044887"/>
          </a:xfrm>
        </p:grpSpPr>
        <p:sp>
          <p:nvSpPr>
            <p:cNvPr id="89" name="Freeform: Shape 136">
              <a:extLst>
                <a:ext uri="{FF2B5EF4-FFF2-40B4-BE49-F238E27FC236}">
                  <a16:creationId xmlns:a16="http://schemas.microsoft.com/office/drawing/2014/main" xmlns="" id="{3853B935-7AF7-41BC-B586-412594914F3C}"/>
                </a:ext>
              </a:extLst>
            </p:cNvPr>
            <p:cNvSpPr/>
            <p:nvPr/>
          </p:nvSpPr>
          <p:spPr>
            <a:xfrm>
              <a:off x="2979882" y="1272017"/>
              <a:ext cx="1044886" cy="1044887"/>
            </a:xfrm>
            <a:custGeom>
              <a:avLst/>
              <a:gdLst>
                <a:gd name="connsiteX0" fmla="*/ 1054909 w 1062670"/>
                <a:gd name="connsiteY0" fmla="*/ 13731 h 1062670"/>
                <a:gd name="connsiteX1" fmla="*/ 1056103 w 1062670"/>
                <a:gd name="connsiteY1" fmla="*/ 17313 h 1062670"/>
                <a:gd name="connsiteX2" fmla="*/ 425665 w 1062670"/>
                <a:gd name="connsiteY2" fmla="*/ 135520 h 1062670"/>
                <a:gd name="connsiteX3" fmla="*/ 424471 w 1062670"/>
                <a:gd name="connsiteY3" fmla="*/ 131938 h 1062670"/>
                <a:gd name="connsiteX4" fmla="*/ 426859 w 1062670"/>
                <a:gd name="connsiteY4" fmla="*/ 129550 h 1062670"/>
                <a:gd name="connsiteX5" fmla="*/ 426859 w 1062670"/>
                <a:gd name="connsiteY5" fmla="*/ 129550 h 1062670"/>
                <a:gd name="connsiteX6" fmla="*/ 432829 w 1062670"/>
                <a:gd name="connsiteY6" fmla="*/ 135520 h 1062670"/>
                <a:gd name="connsiteX7" fmla="*/ 424471 w 1062670"/>
                <a:gd name="connsiteY7" fmla="*/ 136715 h 1062670"/>
                <a:gd name="connsiteX8" fmla="*/ 152236 w 1062670"/>
                <a:gd name="connsiteY8" fmla="*/ 268056 h 1062670"/>
                <a:gd name="connsiteX9" fmla="*/ 18507 w 1062670"/>
                <a:gd name="connsiteY9" fmla="*/ 591633 h 1062670"/>
                <a:gd name="connsiteX10" fmla="*/ 152236 w 1062670"/>
                <a:gd name="connsiteY10" fmla="*/ 915210 h 1062670"/>
                <a:gd name="connsiteX11" fmla="*/ 475814 w 1062670"/>
                <a:gd name="connsiteY11" fmla="*/ 1048940 h 1062670"/>
                <a:gd name="connsiteX12" fmla="*/ 799391 w 1062670"/>
                <a:gd name="connsiteY12" fmla="*/ 915210 h 1062670"/>
                <a:gd name="connsiteX13" fmla="*/ 930732 w 1062670"/>
                <a:gd name="connsiteY13" fmla="*/ 642976 h 1062670"/>
                <a:gd name="connsiteX14" fmla="*/ 931926 w 1062670"/>
                <a:gd name="connsiteY14" fmla="*/ 634617 h 1062670"/>
                <a:gd name="connsiteX15" fmla="*/ 933120 w 1062670"/>
                <a:gd name="connsiteY15" fmla="*/ 635811 h 1062670"/>
                <a:gd name="connsiteX16" fmla="*/ 1050133 w 1062670"/>
                <a:gd name="connsiteY16" fmla="*/ 13731 h 1062670"/>
                <a:gd name="connsiteX17" fmla="*/ 1054909 w 1062670"/>
                <a:gd name="connsiteY17" fmla="*/ 13731 h 1062670"/>
                <a:gd name="connsiteX18" fmla="*/ 1056103 w 1062670"/>
                <a:gd name="connsiteY18" fmla="*/ 17313 h 1062670"/>
                <a:gd name="connsiteX19" fmla="*/ 1054909 w 1062670"/>
                <a:gd name="connsiteY19" fmla="*/ 13731 h 1062670"/>
                <a:gd name="connsiteX20" fmla="*/ 1058491 w 1062670"/>
                <a:gd name="connsiteY20" fmla="*/ 14925 h 1062670"/>
                <a:gd name="connsiteX21" fmla="*/ 937896 w 1062670"/>
                <a:gd name="connsiteY21" fmla="*/ 652527 h 1062670"/>
                <a:gd name="connsiteX22" fmla="*/ 931926 w 1062670"/>
                <a:gd name="connsiteY22" fmla="*/ 646557 h 1062670"/>
                <a:gd name="connsiteX23" fmla="*/ 934314 w 1062670"/>
                <a:gd name="connsiteY23" fmla="*/ 644170 h 1062670"/>
                <a:gd name="connsiteX24" fmla="*/ 937896 w 1062670"/>
                <a:gd name="connsiteY24" fmla="*/ 644170 h 1062670"/>
                <a:gd name="connsiteX25" fmla="*/ 804167 w 1062670"/>
                <a:gd name="connsiteY25" fmla="*/ 922374 h 1062670"/>
                <a:gd name="connsiteX26" fmla="*/ 474620 w 1062670"/>
                <a:gd name="connsiteY26" fmla="*/ 1058492 h 1062670"/>
                <a:gd name="connsiteX27" fmla="*/ 145072 w 1062670"/>
                <a:gd name="connsiteY27" fmla="*/ 922374 h 1062670"/>
                <a:gd name="connsiteX28" fmla="*/ 8955 w 1062670"/>
                <a:gd name="connsiteY28" fmla="*/ 592827 h 1062670"/>
                <a:gd name="connsiteX29" fmla="*/ 145072 w 1062670"/>
                <a:gd name="connsiteY29" fmla="*/ 263280 h 1062670"/>
                <a:gd name="connsiteX30" fmla="*/ 423277 w 1062670"/>
                <a:gd name="connsiteY30" fmla="*/ 129550 h 1062670"/>
                <a:gd name="connsiteX31" fmla="*/ 423277 w 1062670"/>
                <a:gd name="connsiteY31" fmla="*/ 133132 h 1062670"/>
                <a:gd name="connsiteX32" fmla="*/ 420889 w 1062670"/>
                <a:gd name="connsiteY32" fmla="*/ 135520 h 1062670"/>
                <a:gd name="connsiteX33" fmla="*/ 420889 w 1062670"/>
                <a:gd name="connsiteY33" fmla="*/ 135520 h 1062670"/>
                <a:gd name="connsiteX34" fmla="*/ 414919 w 1062670"/>
                <a:gd name="connsiteY34" fmla="*/ 129550 h 1062670"/>
                <a:gd name="connsiteX35" fmla="*/ 1058491 w 1062670"/>
                <a:gd name="connsiteY35" fmla="*/ 8955 h 1062670"/>
                <a:gd name="connsiteX36" fmla="*/ 1057297 w 1062670"/>
                <a:gd name="connsiteY36" fmla="*/ 14925 h 1062670"/>
                <a:gd name="connsiteX37" fmla="*/ 1054909 w 1062670"/>
                <a:gd name="connsiteY37" fmla="*/ 13731 h 106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62670" h="1062670">
                  <a:moveTo>
                    <a:pt x="1054909" y="13731"/>
                  </a:moveTo>
                  <a:lnTo>
                    <a:pt x="1056103" y="17313"/>
                  </a:lnTo>
                  <a:lnTo>
                    <a:pt x="425665" y="135520"/>
                  </a:lnTo>
                  <a:lnTo>
                    <a:pt x="424471" y="131938"/>
                  </a:lnTo>
                  <a:lnTo>
                    <a:pt x="426859" y="129550"/>
                  </a:lnTo>
                  <a:lnTo>
                    <a:pt x="426859" y="129550"/>
                  </a:lnTo>
                  <a:lnTo>
                    <a:pt x="432829" y="135520"/>
                  </a:lnTo>
                  <a:lnTo>
                    <a:pt x="424471" y="136715"/>
                  </a:lnTo>
                  <a:cubicBezTo>
                    <a:pt x="325368" y="147461"/>
                    <a:pt x="228653" y="191639"/>
                    <a:pt x="152236" y="268056"/>
                  </a:cubicBezTo>
                  <a:cubicBezTo>
                    <a:pt x="62686" y="357607"/>
                    <a:pt x="18507" y="474620"/>
                    <a:pt x="18507" y="591633"/>
                  </a:cubicBezTo>
                  <a:cubicBezTo>
                    <a:pt x="18507" y="708646"/>
                    <a:pt x="62686" y="825659"/>
                    <a:pt x="152236" y="915210"/>
                  </a:cubicBezTo>
                  <a:cubicBezTo>
                    <a:pt x="241787" y="1004761"/>
                    <a:pt x="358800" y="1048940"/>
                    <a:pt x="475814" y="1048940"/>
                  </a:cubicBezTo>
                  <a:cubicBezTo>
                    <a:pt x="592827" y="1048940"/>
                    <a:pt x="709840" y="1004761"/>
                    <a:pt x="799391" y="915210"/>
                  </a:cubicBezTo>
                  <a:cubicBezTo>
                    <a:pt x="875808" y="838793"/>
                    <a:pt x="919986" y="742078"/>
                    <a:pt x="930732" y="642976"/>
                  </a:cubicBezTo>
                  <a:lnTo>
                    <a:pt x="931926" y="634617"/>
                  </a:lnTo>
                  <a:lnTo>
                    <a:pt x="933120" y="635811"/>
                  </a:lnTo>
                  <a:lnTo>
                    <a:pt x="1050133" y="13731"/>
                  </a:lnTo>
                  <a:lnTo>
                    <a:pt x="1054909" y="13731"/>
                  </a:lnTo>
                  <a:lnTo>
                    <a:pt x="1056103" y="17313"/>
                  </a:lnTo>
                  <a:lnTo>
                    <a:pt x="1054909" y="13731"/>
                  </a:lnTo>
                  <a:lnTo>
                    <a:pt x="1058491" y="14925"/>
                  </a:lnTo>
                  <a:lnTo>
                    <a:pt x="937896" y="652527"/>
                  </a:lnTo>
                  <a:lnTo>
                    <a:pt x="931926" y="646557"/>
                  </a:lnTo>
                  <a:lnTo>
                    <a:pt x="934314" y="644170"/>
                  </a:lnTo>
                  <a:lnTo>
                    <a:pt x="937896" y="644170"/>
                  </a:lnTo>
                  <a:cubicBezTo>
                    <a:pt x="925956" y="745661"/>
                    <a:pt x="881778" y="843569"/>
                    <a:pt x="804167" y="922374"/>
                  </a:cubicBezTo>
                  <a:cubicBezTo>
                    <a:pt x="713422" y="1013119"/>
                    <a:pt x="594021" y="1058492"/>
                    <a:pt x="474620" y="1058492"/>
                  </a:cubicBezTo>
                  <a:cubicBezTo>
                    <a:pt x="355218" y="1058492"/>
                    <a:pt x="235817" y="1013119"/>
                    <a:pt x="145072" y="922374"/>
                  </a:cubicBezTo>
                  <a:cubicBezTo>
                    <a:pt x="54328" y="831629"/>
                    <a:pt x="8955" y="712228"/>
                    <a:pt x="8955" y="592827"/>
                  </a:cubicBezTo>
                  <a:cubicBezTo>
                    <a:pt x="8955" y="473426"/>
                    <a:pt x="54328" y="354024"/>
                    <a:pt x="145072" y="263280"/>
                  </a:cubicBezTo>
                  <a:cubicBezTo>
                    <a:pt x="222683" y="185669"/>
                    <a:pt x="321786" y="141490"/>
                    <a:pt x="423277" y="129550"/>
                  </a:cubicBezTo>
                  <a:lnTo>
                    <a:pt x="423277" y="133132"/>
                  </a:lnTo>
                  <a:lnTo>
                    <a:pt x="420889" y="135520"/>
                  </a:lnTo>
                  <a:lnTo>
                    <a:pt x="420889" y="135520"/>
                  </a:lnTo>
                  <a:lnTo>
                    <a:pt x="414919" y="129550"/>
                  </a:lnTo>
                  <a:lnTo>
                    <a:pt x="1058491" y="8955"/>
                  </a:lnTo>
                  <a:lnTo>
                    <a:pt x="1057297" y="14925"/>
                  </a:lnTo>
                  <a:lnTo>
                    <a:pt x="1054909" y="13731"/>
                  </a:lnTo>
                </a:path>
              </a:pathLst>
            </a:custGeom>
            <a:solidFill>
              <a:srgbClr val="8870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: Shape 631">
              <a:extLst>
                <a:ext uri="{FF2B5EF4-FFF2-40B4-BE49-F238E27FC236}">
                  <a16:creationId xmlns:a16="http://schemas.microsoft.com/office/drawing/2014/main" xmlns="" id="{1FDB52E5-BF16-4C16-8AF8-761DCEEA49C3}"/>
                </a:ext>
              </a:extLst>
            </p:cNvPr>
            <p:cNvSpPr/>
            <p:nvPr/>
          </p:nvSpPr>
          <p:spPr>
            <a:xfrm>
              <a:off x="3005711" y="1411726"/>
              <a:ext cx="880523" cy="880523"/>
            </a:xfrm>
            <a:custGeom>
              <a:avLst/>
              <a:gdLst>
                <a:gd name="connsiteX0" fmla="*/ 450739 w 895508"/>
                <a:gd name="connsiteY0" fmla="*/ 887748 h 895508"/>
                <a:gd name="connsiteX1" fmla="*/ 450739 w 895508"/>
                <a:gd name="connsiteY1" fmla="*/ 892524 h 895508"/>
                <a:gd name="connsiteX2" fmla="*/ 137908 w 895508"/>
                <a:gd name="connsiteY2" fmla="*/ 763571 h 895508"/>
                <a:gd name="connsiteX3" fmla="*/ 8955 w 895508"/>
                <a:gd name="connsiteY3" fmla="*/ 450739 h 895508"/>
                <a:gd name="connsiteX4" fmla="*/ 137908 w 895508"/>
                <a:gd name="connsiteY4" fmla="*/ 137908 h 895508"/>
                <a:gd name="connsiteX5" fmla="*/ 450739 w 895508"/>
                <a:gd name="connsiteY5" fmla="*/ 8955 h 895508"/>
                <a:gd name="connsiteX6" fmla="*/ 763571 w 895508"/>
                <a:gd name="connsiteY6" fmla="*/ 137908 h 895508"/>
                <a:gd name="connsiteX7" fmla="*/ 892524 w 895508"/>
                <a:gd name="connsiteY7" fmla="*/ 450739 h 895508"/>
                <a:gd name="connsiteX8" fmla="*/ 763571 w 895508"/>
                <a:gd name="connsiteY8" fmla="*/ 763571 h 895508"/>
                <a:gd name="connsiteX9" fmla="*/ 450739 w 895508"/>
                <a:gd name="connsiteY9" fmla="*/ 892524 h 895508"/>
                <a:gd name="connsiteX10" fmla="*/ 450739 w 895508"/>
                <a:gd name="connsiteY10" fmla="*/ 887748 h 895508"/>
                <a:gd name="connsiteX11" fmla="*/ 450739 w 895508"/>
                <a:gd name="connsiteY11" fmla="*/ 884166 h 895508"/>
                <a:gd name="connsiteX12" fmla="*/ 757600 w 895508"/>
                <a:gd name="connsiteY12" fmla="*/ 757601 h 895508"/>
                <a:gd name="connsiteX13" fmla="*/ 884166 w 895508"/>
                <a:gd name="connsiteY13" fmla="*/ 450739 h 895508"/>
                <a:gd name="connsiteX14" fmla="*/ 757600 w 895508"/>
                <a:gd name="connsiteY14" fmla="*/ 143878 h 895508"/>
                <a:gd name="connsiteX15" fmla="*/ 450739 w 895508"/>
                <a:gd name="connsiteY15" fmla="*/ 17313 h 895508"/>
                <a:gd name="connsiteX16" fmla="*/ 143878 w 895508"/>
                <a:gd name="connsiteY16" fmla="*/ 143878 h 895508"/>
                <a:gd name="connsiteX17" fmla="*/ 17313 w 895508"/>
                <a:gd name="connsiteY17" fmla="*/ 450739 h 895508"/>
                <a:gd name="connsiteX18" fmla="*/ 143878 w 895508"/>
                <a:gd name="connsiteY18" fmla="*/ 757601 h 895508"/>
                <a:gd name="connsiteX19" fmla="*/ 450739 w 895508"/>
                <a:gd name="connsiteY19" fmla="*/ 884166 h 895508"/>
                <a:gd name="connsiteX20" fmla="*/ 450739 w 895508"/>
                <a:gd name="connsiteY20" fmla="*/ 887748 h 89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95508" h="895508">
                  <a:moveTo>
                    <a:pt x="450739" y="887748"/>
                  </a:moveTo>
                  <a:lnTo>
                    <a:pt x="450739" y="892524"/>
                  </a:lnTo>
                  <a:cubicBezTo>
                    <a:pt x="332532" y="892524"/>
                    <a:pt x="221489" y="845957"/>
                    <a:pt x="137908" y="763571"/>
                  </a:cubicBezTo>
                  <a:cubicBezTo>
                    <a:pt x="51939" y="677602"/>
                    <a:pt x="8955" y="564170"/>
                    <a:pt x="8955" y="450739"/>
                  </a:cubicBezTo>
                  <a:cubicBezTo>
                    <a:pt x="8955" y="337308"/>
                    <a:pt x="51939" y="223877"/>
                    <a:pt x="137908" y="137908"/>
                  </a:cubicBezTo>
                  <a:cubicBezTo>
                    <a:pt x="221489" y="54328"/>
                    <a:pt x="332532" y="8955"/>
                    <a:pt x="450739" y="8955"/>
                  </a:cubicBezTo>
                  <a:cubicBezTo>
                    <a:pt x="568947" y="8955"/>
                    <a:pt x="679990" y="55521"/>
                    <a:pt x="763571" y="137908"/>
                  </a:cubicBezTo>
                  <a:cubicBezTo>
                    <a:pt x="849539" y="223877"/>
                    <a:pt x="892524" y="337308"/>
                    <a:pt x="892524" y="450739"/>
                  </a:cubicBezTo>
                  <a:cubicBezTo>
                    <a:pt x="892524" y="564170"/>
                    <a:pt x="849539" y="677602"/>
                    <a:pt x="763571" y="763571"/>
                  </a:cubicBezTo>
                  <a:cubicBezTo>
                    <a:pt x="679990" y="847151"/>
                    <a:pt x="568947" y="892524"/>
                    <a:pt x="450739" y="892524"/>
                  </a:cubicBezTo>
                  <a:lnTo>
                    <a:pt x="450739" y="887748"/>
                  </a:lnTo>
                  <a:lnTo>
                    <a:pt x="450739" y="884166"/>
                  </a:lnTo>
                  <a:cubicBezTo>
                    <a:pt x="566559" y="884166"/>
                    <a:pt x="675214" y="838793"/>
                    <a:pt x="757600" y="757601"/>
                  </a:cubicBezTo>
                  <a:cubicBezTo>
                    <a:pt x="842375" y="672826"/>
                    <a:pt x="884166" y="561783"/>
                    <a:pt x="884166" y="450739"/>
                  </a:cubicBezTo>
                  <a:cubicBezTo>
                    <a:pt x="884166" y="339696"/>
                    <a:pt x="842375" y="228653"/>
                    <a:pt x="757600" y="143878"/>
                  </a:cubicBezTo>
                  <a:cubicBezTo>
                    <a:pt x="675214" y="61492"/>
                    <a:pt x="566559" y="17313"/>
                    <a:pt x="450739" y="17313"/>
                  </a:cubicBezTo>
                  <a:cubicBezTo>
                    <a:pt x="334920" y="17313"/>
                    <a:pt x="226265" y="62686"/>
                    <a:pt x="143878" y="143878"/>
                  </a:cubicBezTo>
                  <a:cubicBezTo>
                    <a:pt x="59104" y="228653"/>
                    <a:pt x="17313" y="339696"/>
                    <a:pt x="17313" y="450739"/>
                  </a:cubicBezTo>
                  <a:cubicBezTo>
                    <a:pt x="17313" y="561783"/>
                    <a:pt x="59104" y="672826"/>
                    <a:pt x="143878" y="757601"/>
                  </a:cubicBezTo>
                  <a:cubicBezTo>
                    <a:pt x="226265" y="839987"/>
                    <a:pt x="334920" y="884166"/>
                    <a:pt x="450739" y="884166"/>
                  </a:cubicBezTo>
                  <a:lnTo>
                    <a:pt x="450739" y="887748"/>
                  </a:lnTo>
                </a:path>
              </a:pathLst>
            </a:custGeom>
            <a:solidFill>
              <a:srgbClr val="8870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0" name="Group 4">
              <a:extLst>
                <a:ext uri="{FF2B5EF4-FFF2-40B4-BE49-F238E27FC236}">
                  <a16:creationId xmlns:a16="http://schemas.microsoft.com/office/drawing/2014/main" xmlns="" id="{0BD961E9-353B-47F3-AB14-217100EB0CD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32788" y="1624294"/>
              <a:ext cx="720717" cy="460218"/>
              <a:chOff x="416099" y="2009218"/>
              <a:chExt cx="1518739" cy="969796"/>
            </a:xfrm>
          </p:grpSpPr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xmlns="" id="{DD9CB269-6EB6-45F6-AA98-15D1AA80F0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 rot="1766495">
                <a:off x="416099" y="2106657"/>
                <a:ext cx="910706" cy="872357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xmlns="" id="{DBC2C71A-200B-449C-B110-6710894822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 rot="9836143">
                <a:off x="1155619" y="2009218"/>
                <a:ext cx="779219" cy="927440"/>
              </a:xfrm>
              <a:prstGeom prst="rect">
                <a:avLst/>
              </a:prstGeom>
            </p:spPr>
          </p:pic>
        </p:grp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CAAAAF36-07A6-47FD-BBE3-2CD6755038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4048764">
            <a:off x="2913491" y="1910186"/>
            <a:ext cx="458099" cy="33277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xmlns="" id="{F5D03323-D062-4518-BED6-8C2DABE6D2F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12999842">
            <a:off x="2918404" y="1926716"/>
            <a:ext cx="458099" cy="332770"/>
          </a:xfrm>
          <a:prstGeom prst="rect">
            <a:avLst/>
          </a:prstGeom>
        </p:spPr>
      </p:pic>
      <p:grpSp>
        <p:nvGrpSpPr>
          <p:cNvPr id="70" name="Group 95">
            <a:extLst>
              <a:ext uri="{FF2B5EF4-FFF2-40B4-BE49-F238E27FC236}">
                <a16:creationId xmlns:a16="http://schemas.microsoft.com/office/drawing/2014/main" xmlns="" id="{32465062-9605-449D-947B-DC354E30D9E0}"/>
              </a:ext>
            </a:extLst>
          </p:cNvPr>
          <p:cNvGrpSpPr/>
          <p:nvPr/>
        </p:nvGrpSpPr>
        <p:grpSpPr>
          <a:xfrm>
            <a:off x="2457176" y="1375619"/>
            <a:ext cx="1593475" cy="1591343"/>
            <a:chOff x="643021" y="518545"/>
            <a:chExt cx="1620595" cy="1618427"/>
          </a:xfrm>
        </p:grpSpPr>
        <p:sp>
          <p:nvSpPr>
            <p:cNvPr id="97" name="Freeform: Shape 130">
              <a:extLst>
                <a:ext uri="{FF2B5EF4-FFF2-40B4-BE49-F238E27FC236}">
                  <a16:creationId xmlns:a16="http://schemas.microsoft.com/office/drawing/2014/main" xmlns="" id="{27CAB3E5-DDC3-4348-AD15-B29F1B9FF692}"/>
                </a:ext>
              </a:extLst>
            </p:cNvPr>
            <p:cNvSpPr/>
            <p:nvPr/>
          </p:nvSpPr>
          <p:spPr>
            <a:xfrm rot="3124285">
              <a:off x="651997" y="600543"/>
              <a:ext cx="1424386" cy="1424386"/>
            </a:xfrm>
            <a:custGeom>
              <a:avLst/>
              <a:gdLst>
                <a:gd name="connsiteX0" fmla="*/ 450739 w 895508"/>
                <a:gd name="connsiteY0" fmla="*/ 887748 h 895508"/>
                <a:gd name="connsiteX1" fmla="*/ 450739 w 895508"/>
                <a:gd name="connsiteY1" fmla="*/ 892524 h 895508"/>
                <a:gd name="connsiteX2" fmla="*/ 137908 w 895508"/>
                <a:gd name="connsiteY2" fmla="*/ 763571 h 895508"/>
                <a:gd name="connsiteX3" fmla="*/ 8955 w 895508"/>
                <a:gd name="connsiteY3" fmla="*/ 450740 h 895508"/>
                <a:gd name="connsiteX4" fmla="*/ 137908 w 895508"/>
                <a:gd name="connsiteY4" fmla="*/ 137909 h 895508"/>
                <a:gd name="connsiteX5" fmla="*/ 450739 w 895508"/>
                <a:gd name="connsiteY5" fmla="*/ 8955 h 895508"/>
                <a:gd name="connsiteX6" fmla="*/ 763571 w 895508"/>
                <a:gd name="connsiteY6" fmla="*/ 137909 h 895508"/>
                <a:gd name="connsiteX7" fmla="*/ 892524 w 895508"/>
                <a:gd name="connsiteY7" fmla="*/ 450740 h 895508"/>
                <a:gd name="connsiteX8" fmla="*/ 763571 w 895508"/>
                <a:gd name="connsiteY8" fmla="*/ 763571 h 895508"/>
                <a:gd name="connsiteX9" fmla="*/ 450739 w 895508"/>
                <a:gd name="connsiteY9" fmla="*/ 892524 h 895508"/>
                <a:gd name="connsiteX10" fmla="*/ 450739 w 895508"/>
                <a:gd name="connsiteY10" fmla="*/ 887748 h 895508"/>
                <a:gd name="connsiteX11" fmla="*/ 450739 w 895508"/>
                <a:gd name="connsiteY11" fmla="*/ 884166 h 895508"/>
                <a:gd name="connsiteX12" fmla="*/ 757600 w 895508"/>
                <a:gd name="connsiteY12" fmla="*/ 757601 h 895508"/>
                <a:gd name="connsiteX13" fmla="*/ 884166 w 895508"/>
                <a:gd name="connsiteY13" fmla="*/ 450740 h 895508"/>
                <a:gd name="connsiteX14" fmla="*/ 757600 w 895508"/>
                <a:gd name="connsiteY14" fmla="*/ 143879 h 895508"/>
                <a:gd name="connsiteX15" fmla="*/ 450739 w 895508"/>
                <a:gd name="connsiteY15" fmla="*/ 17313 h 895508"/>
                <a:gd name="connsiteX16" fmla="*/ 143878 w 895508"/>
                <a:gd name="connsiteY16" fmla="*/ 143879 h 895508"/>
                <a:gd name="connsiteX17" fmla="*/ 17313 w 895508"/>
                <a:gd name="connsiteY17" fmla="*/ 450740 h 895508"/>
                <a:gd name="connsiteX18" fmla="*/ 143878 w 895508"/>
                <a:gd name="connsiteY18" fmla="*/ 757601 h 895508"/>
                <a:gd name="connsiteX19" fmla="*/ 450739 w 895508"/>
                <a:gd name="connsiteY19" fmla="*/ 884166 h 895508"/>
                <a:gd name="connsiteX20" fmla="*/ 450739 w 895508"/>
                <a:gd name="connsiteY20" fmla="*/ 887748 h 89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95508" h="895508">
                  <a:moveTo>
                    <a:pt x="450739" y="887748"/>
                  </a:moveTo>
                  <a:lnTo>
                    <a:pt x="450739" y="892524"/>
                  </a:lnTo>
                  <a:cubicBezTo>
                    <a:pt x="332532" y="892524"/>
                    <a:pt x="221489" y="845958"/>
                    <a:pt x="137908" y="763571"/>
                  </a:cubicBezTo>
                  <a:cubicBezTo>
                    <a:pt x="51939" y="677602"/>
                    <a:pt x="8955" y="564171"/>
                    <a:pt x="8955" y="450740"/>
                  </a:cubicBezTo>
                  <a:cubicBezTo>
                    <a:pt x="8955" y="337308"/>
                    <a:pt x="51939" y="223877"/>
                    <a:pt x="137908" y="137909"/>
                  </a:cubicBezTo>
                  <a:cubicBezTo>
                    <a:pt x="221489" y="54328"/>
                    <a:pt x="332532" y="8955"/>
                    <a:pt x="450739" y="8955"/>
                  </a:cubicBezTo>
                  <a:cubicBezTo>
                    <a:pt x="568947" y="8955"/>
                    <a:pt x="679990" y="55521"/>
                    <a:pt x="763571" y="137909"/>
                  </a:cubicBezTo>
                  <a:cubicBezTo>
                    <a:pt x="849539" y="223877"/>
                    <a:pt x="892524" y="337308"/>
                    <a:pt x="892524" y="450740"/>
                  </a:cubicBezTo>
                  <a:cubicBezTo>
                    <a:pt x="892524" y="564171"/>
                    <a:pt x="849539" y="677602"/>
                    <a:pt x="763571" y="763571"/>
                  </a:cubicBezTo>
                  <a:cubicBezTo>
                    <a:pt x="679990" y="847152"/>
                    <a:pt x="568947" y="892524"/>
                    <a:pt x="450739" y="892524"/>
                  </a:cubicBezTo>
                  <a:lnTo>
                    <a:pt x="450739" y="887748"/>
                  </a:lnTo>
                  <a:lnTo>
                    <a:pt x="450739" y="884166"/>
                  </a:lnTo>
                  <a:cubicBezTo>
                    <a:pt x="566559" y="884166"/>
                    <a:pt x="675214" y="838793"/>
                    <a:pt x="757600" y="757601"/>
                  </a:cubicBezTo>
                  <a:cubicBezTo>
                    <a:pt x="842375" y="672826"/>
                    <a:pt x="884166" y="561783"/>
                    <a:pt x="884166" y="450740"/>
                  </a:cubicBezTo>
                  <a:cubicBezTo>
                    <a:pt x="884166" y="339697"/>
                    <a:pt x="842375" y="228653"/>
                    <a:pt x="757600" y="143879"/>
                  </a:cubicBezTo>
                  <a:cubicBezTo>
                    <a:pt x="675214" y="61492"/>
                    <a:pt x="566559" y="17313"/>
                    <a:pt x="450739" y="17313"/>
                  </a:cubicBezTo>
                  <a:cubicBezTo>
                    <a:pt x="334920" y="17313"/>
                    <a:pt x="226265" y="62686"/>
                    <a:pt x="143878" y="143879"/>
                  </a:cubicBezTo>
                  <a:cubicBezTo>
                    <a:pt x="59104" y="228653"/>
                    <a:pt x="17313" y="339697"/>
                    <a:pt x="17313" y="450740"/>
                  </a:cubicBezTo>
                  <a:cubicBezTo>
                    <a:pt x="17313" y="561783"/>
                    <a:pt x="59104" y="672826"/>
                    <a:pt x="143878" y="757601"/>
                  </a:cubicBezTo>
                  <a:cubicBezTo>
                    <a:pt x="226265" y="839987"/>
                    <a:pt x="334920" y="884166"/>
                    <a:pt x="450739" y="884166"/>
                  </a:cubicBezTo>
                  <a:lnTo>
                    <a:pt x="450739" y="88774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: Shape 134">
              <a:extLst>
                <a:ext uri="{FF2B5EF4-FFF2-40B4-BE49-F238E27FC236}">
                  <a16:creationId xmlns:a16="http://schemas.microsoft.com/office/drawing/2014/main" xmlns="" id="{76E7CFD7-C1DE-4DD5-8C4B-0B888AFDDA14}"/>
                </a:ext>
              </a:extLst>
            </p:cNvPr>
            <p:cNvSpPr/>
            <p:nvPr/>
          </p:nvSpPr>
          <p:spPr>
            <a:xfrm rot="3238421">
              <a:off x="644105" y="517461"/>
              <a:ext cx="1618427" cy="1620595"/>
            </a:xfrm>
            <a:custGeom>
              <a:avLst/>
              <a:gdLst>
                <a:gd name="connsiteX0" fmla="*/ 167943 w 1618427"/>
                <a:gd name="connsiteY0" fmla="*/ 401230 h 1620595"/>
                <a:gd name="connsiteX1" fmla="*/ 219355 w 1618427"/>
                <a:gd name="connsiteY1" fmla="*/ 344345 h 1620595"/>
                <a:gd name="connsiteX2" fmla="*/ 661864 w 1618427"/>
                <a:gd name="connsiteY2" fmla="*/ 129736 h 1620595"/>
                <a:gd name="connsiteX3" fmla="*/ 663763 w 1618427"/>
                <a:gd name="connsiteY3" fmla="*/ 129736 h 1620595"/>
                <a:gd name="connsiteX4" fmla="*/ 1354378 w 1618427"/>
                <a:gd name="connsiteY4" fmla="*/ 0 h 1620595"/>
                <a:gd name="connsiteX5" fmla="*/ 1364351 w 1618427"/>
                <a:gd name="connsiteY5" fmla="*/ 11098 h 1620595"/>
                <a:gd name="connsiteX6" fmla="*/ 663763 w 1618427"/>
                <a:gd name="connsiteY6" fmla="*/ 141132 h 1620595"/>
                <a:gd name="connsiteX7" fmla="*/ 226951 w 1618427"/>
                <a:gd name="connsiteY7" fmla="*/ 351941 h 1620595"/>
                <a:gd name="connsiteX8" fmla="*/ 226951 w 1618427"/>
                <a:gd name="connsiteY8" fmla="*/ 1392692 h 1620595"/>
                <a:gd name="connsiteX9" fmla="*/ 747328 w 1618427"/>
                <a:gd name="connsiteY9" fmla="*/ 1607301 h 1620595"/>
                <a:gd name="connsiteX10" fmla="*/ 1267703 w 1618427"/>
                <a:gd name="connsiteY10" fmla="*/ 1392692 h 1620595"/>
                <a:gd name="connsiteX11" fmla="*/ 1478512 w 1618427"/>
                <a:gd name="connsiteY11" fmla="*/ 955881 h 1620595"/>
                <a:gd name="connsiteX12" fmla="*/ 1605566 w 1618427"/>
                <a:gd name="connsiteY12" fmla="*/ 279543 h 1620595"/>
                <a:gd name="connsiteX13" fmla="*/ 1618427 w 1618427"/>
                <a:gd name="connsiteY13" fmla="*/ 293856 h 1620595"/>
                <a:gd name="connsiteX14" fmla="*/ 1493705 w 1618427"/>
                <a:gd name="connsiteY14" fmla="*/ 957781 h 1620595"/>
                <a:gd name="connsiteX15" fmla="*/ 1493705 w 1618427"/>
                <a:gd name="connsiteY15" fmla="*/ 959678 h 1620595"/>
                <a:gd name="connsiteX16" fmla="*/ 1279098 w 1618427"/>
                <a:gd name="connsiteY16" fmla="*/ 1402188 h 1620595"/>
                <a:gd name="connsiteX17" fmla="*/ 749227 w 1618427"/>
                <a:gd name="connsiteY17" fmla="*/ 1620595 h 1620595"/>
                <a:gd name="connsiteX18" fmla="*/ 219355 w 1618427"/>
                <a:gd name="connsiteY18" fmla="*/ 1402188 h 1620595"/>
                <a:gd name="connsiteX19" fmla="*/ 167943 w 1618427"/>
                <a:gd name="connsiteY19" fmla="*/ 401230 h 1620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18427" h="1620595">
                  <a:moveTo>
                    <a:pt x="167943" y="401230"/>
                  </a:moveTo>
                  <a:cubicBezTo>
                    <a:pt x="183938" y="381616"/>
                    <a:pt x="201075" y="362624"/>
                    <a:pt x="219355" y="344345"/>
                  </a:cubicBezTo>
                  <a:cubicBezTo>
                    <a:pt x="339003" y="222796"/>
                    <a:pt x="492837" y="148727"/>
                    <a:pt x="661864" y="129736"/>
                  </a:cubicBezTo>
                  <a:lnTo>
                    <a:pt x="663763" y="129736"/>
                  </a:lnTo>
                  <a:lnTo>
                    <a:pt x="1354378" y="0"/>
                  </a:lnTo>
                  <a:lnTo>
                    <a:pt x="1364351" y="11098"/>
                  </a:lnTo>
                  <a:lnTo>
                    <a:pt x="663763" y="141132"/>
                  </a:lnTo>
                  <a:cubicBezTo>
                    <a:pt x="504232" y="160124"/>
                    <a:pt x="350398" y="228494"/>
                    <a:pt x="226951" y="351941"/>
                  </a:cubicBezTo>
                  <a:cubicBezTo>
                    <a:pt x="-59824" y="640617"/>
                    <a:pt x="-59824" y="1105915"/>
                    <a:pt x="226951" y="1392692"/>
                  </a:cubicBezTo>
                  <a:cubicBezTo>
                    <a:pt x="371289" y="1535131"/>
                    <a:pt x="559309" y="1607301"/>
                    <a:pt x="747328" y="1607301"/>
                  </a:cubicBezTo>
                  <a:cubicBezTo>
                    <a:pt x="935347" y="1607301"/>
                    <a:pt x="1123365" y="1537030"/>
                    <a:pt x="1267703" y="1392692"/>
                  </a:cubicBezTo>
                  <a:cubicBezTo>
                    <a:pt x="1391150" y="1271146"/>
                    <a:pt x="1461420" y="1115411"/>
                    <a:pt x="1478512" y="955881"/>
                  </a:cubicBezTo>
                  <a:lnTo>
                    <a:pt x="1605566" y="279543"/>
                  </a:lnTo>
                  <a:lnTo>
                    <a:pt x="1618427" y="293856"/>
                  </a:lnTo>
                  <a:lnTo>
                    <a:pt x="1493705" y="957781"/>
                  </a:lnTo>
                  <a:lnTo>
                    <a:pt x="1493705" y="959678"/>
                  </a:lnTo>
                  <a:cubicBezTo>
                    <a:pt x="1472814" y="1128707"/>
                    <a:pt x="1398747" y="1282539"/>
                    <a:pt x="1279098" y="1402188"/>
                  </a:cubicBezTo>
                  <a:cubicBezTo>
                    <a:pt x="1136660" y="1542728"/>
                    <a:pt x="948641" y="1620595"/>
                    <a:pt x="749227" y="1620595"/>
                  </a:cubicBezTo>
                  <a:cubicBezTo>
                    <a:pt x="547913" y="1620595"/>
                    <a:pt x="359894" y="1542728"/>
                    <a:pt x="219355" y="1402188"/>
                  </a:cubicBezTo>
                  <a:cubicBezTo>
                    <a:pt x="-54838" y="1129774"/>
                    <a:pt x="-71976" y="695447"/>
                    <a:pt x="167943" y="40123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71" name="Group 137">
              <a:extLst>
                <a:ext uri="{FF2B5EF4-FFF2-40B4-BE49-F238E27FC236}">
                  <a16:creationId xmlns:a16="http://schemas.microsoft.com/office/drawing/2014/main" xmlns="" id="{B20A77E8-D9AC-4959-895D-B62C98C2A24C}"/>
                </a:ext>
              </a:extLst>
            </p:cNvPr>
            <p:cNvGrpSpPr/>
            <p:nvPr/>
          </p:nvGrpSpPr>
          <p:grpSpPr>
            <a:xfrm>
              <a:off x="695125" y="695372"/>
              <a:ext cx="1290985" cy="1081817"/>
              <a:chOff x="695125" y="695372"/>
              <a:chExt cx="1290985" cy="1081817"/>
            </a:xfrm>
          </p:grpSpPr>
          <p:pic>
            <p:nvPicPr>
              <p:cNvPr id="100" name="Picture 99" descr="A close up of a flower&#10;&#10;Description automatically generated">
                <a:extLst>
                  <a:ext uri="{FF2B5EF4-FFF2-40B4-BE49-F238E27FC236}">
                    <a16:creationId xmlns:a16="http://schemas.microsoft.com/office/drawing/2014/main" xmlns="" id="{C2942A15-90DE-4E5F-BE3F-02BE8E695A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697704" y="866626"/>
                <a:ext cx="1288406" cy="910563"/>
              </a:xfrm>
              <a:prstGeom prst="rect">
                <a:avLst/>
              </a:prstGeom>
            </p:spPr>
          </p:pic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id="{BEBEAC07-BDE8-47DD-B280-600DCA9A8759}"/>
                  </a:ext>
                </a:extLst>
              </p:cNvPr>
              <p:cNvSpPr txBox="1"/>
              <p:nvPr/>
            </p:nvSpPr>
            <p:spPr>
              <a:xfrm>
                <a:off x="930624" y="695372"/>
                <a:ext cx="846445" cy="234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1" i="0" u="none" strike="noStrike" kern="1200" cap="none" spc="0" normalizeH="0" baseline="0" noProof="0">
                    <a:ln>
                      <a:noFill/>
                    </a:ln>
                    <a:solidFill>
                      <a:srgbClr val="6B747B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C1 complex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xmlns="" id="{329218D4-86AD-465E-A530-C99793BA40F0}"/>
                  </a:ext>
                </a:extLst>
              </p:cNvPr>
              <p:cNvSpPr txBox="1"/>
              <p:nvPr/>
            </p:nvSpPr>
            <p:spPr>
              <a:xfrm>
                <a:off x="804648" y="899611"/>
                <a:ext cx="358990" cy="203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73A957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C1q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xmlns="" id="{F5615633-BBA0-4185-B721-ABC7D7FE8DB6}"/>
                  </a:ext>
                </a:extLst>
              </p:cNvPr>
              <p:cNvSpPr txBox="1"/>
              <p:nvPr/>
            </p:nvSpPr>
            <p:spPr>
              <a:xfrm>
                <a:off x="1630344" y="1237009"/>
                <a:ext cx="339426" cy="203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D16C1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C1r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xmlns="" id="{AB8593AE-5536-4D5C-9938-1392FBF6991A}"/>
                  </a:ext>
                </a:extLst>
              </p:cNvPr>
              <p:cNvSpPr txBox="1"/>
              <p:nvPr/>
            </p:nvSpPr>
            <p:spPr>
              <a:xfrm>
                <a:off x="695125" y="1238285"/>
                <a:ext cx="403006" cy="234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1" i="0" u="none" strike="noStrike" kern="1200" cap="none" spc="0" normalizeH="0" baseline="0" noProof="0">
                    <a:ln>
                      <a:noFill/>
                    </a:ln>
                    <a:solidFill>
                      <a:srgbClr val="661E4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C1s</a:t>
                </a:r>
              </a:p>
            </p:txBody>
          </p: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xmlns="" id="{F8899393-3EB1-4911-8C94-710C4066C9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5112" y="1010148"/>
                <a:ext cx="216000" cy="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xmlns="" id="{C4316BDA-A3E4-4990-B103-6AA8EC7FF6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0750" y="1362386"/>
                <a:ext cx="216000" cy="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xmlns="" id="{536748EC-94D1-4F45-B760-B747FB32DA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7943" y="1337080"/>
                <a:ext cx="216000" cy="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107">
            <a:extLst>
              <a:ext uri="{FF2B5EF4-FFF2-40B4-BE49-F238E27FC236}">
                <a16:creationId xmlns:a16="http://schemas.microsoft.com/office/drawing/2014/main" xmlns="" id="{B4A76713-2454-43E1-8CFD-BF265BE303A4}"/>
              </a:ext>
            </a:extLst>
          </p:cNvPr>
          <p:cNvGrpSpPr/>
          <p:nvPr/>
        </p:nvGrpSpPr>
        <p:grpSpPr>
          <a:xfrm>
            <a:off x="3458939" y="3703590"/>
            <a:ext cx="2405529" cy="1883233"/>
            <a:chOff x="2327386" y="3146508"/>
            <a:chExt cx="2405529" cy="1883233"/>
          </a:xfrm>
        </p:grpSpPr>
        <p:grpSp>
          <p:nvGrpSpPr>
            <p:cNvPr id="85" name="Group 15">
              <a:extLst>
                <a:ext uri="{FF2B5EF4-FFF2-40B4-BE49-F238E27FC236}">
                  <a16:creationId xmlns:a16="http://schemas.microsoft.com/office/drawing/2014/main" xmlns="" id="{CDCEA25C-E315-4BF4-B363-338D026E3352}"/>
                </a:ext>
              </a:extLst>
            </p:cNvPr>
            <p:cNvGrpSpPr/>
            <p:nvPr/>
          </p:nvGrpSpPr>
          <p:grpSpPr>
            <a:xfrm>
              <a:off x="2327386" y="3376131"/>
              <a:ext cx="1415480" cy="1653610"/>
              <a:chOff x="2327386" y="3376131"/>
              <a:chExt cx="1415480" cy="1653610"/>
            </a:xfrm>
          </p:grpSpPr>
          <p:sp>
            <p:nvSpPr>
              <p:cNvPr id="111" name="Freeform: Shape 623">
                <a:extLst>
                  <a:ext uri="{FF2B5EF4-FFF2-40B4-BE49-F238E27FC236}">
                    <a16:creationId xmlns:a16="http://schemas.microsoft.com/office/drawing/2014/main" xmlns="" id="{6167EC59-DA43-4B65-912C-F5FF129D9C84}"/>
                  </a:ext>
                </a:extLst>
              </p:cNvPr>
              <p:cNvSpPr/>
              <p:nvPr/>
            </p:nvSpPr>
            <p:spPr>
              <a:xfrm>
                <a:off x="2558524" y="4833678"/>
                <a:ext cx="821821" cy="93922"/>
              </a:xfrm>
              <a:custGeom>
                <a:avLst/>
                <a:gdLst>
                  <a:gd name="connsiteX0" fmla="*/ 830435 w 835808"/>
                  <a:gd name="connsiteY0" fmla="*/ 54327 h 95520"/>
                  <a:gd name="connsiteX1" fmla="*/ 825659 w 835808"/>
                  <a:gd name="connsiteY1" fmla="*/ 49552 h 95520"/>
                  <a:gd name="connsiteX2" fmla="*/ 818495 w 835808"/>
                  <a:gd name="connsiteY2" fmla="*/ 45969 h 95520"/>
                  <a:gd name="connsiteX3" fmla="*/ 812525 w 835808"/>
                  <a:gd name="connsiteY3" fmla="*/ 43582 h 95520"/>
                  <a:gd name="connsiteX4" fmla="*/ 810137 w 835808"/>
                  <a:gd name="connsiteY4" fmla="*/ 41194 h 95520"/>
                  <a:gd name="connsiteX5" fmla="*/ 808943 w 835808"/>
                  <a:gd name="connsiteY5" fmla="*/ 38805 h 95520"/>
                  <a:gd name="connsiteX6" fmla="*/ 814913 w 835808"/>
                  <a:gd name="connsiteY6" fmla="*/ 35223 h 95520"/>
                  <a:gd name="connsiteX7" fmla="*/ 820883 w 835808"/>
                  <a:gd name="connsiteY7" fmla="*/ 36417 h 95520"/>
                  <a:gd name="connsiteX8" fmla="*/ 828047 w 835808"/>
                  <a:gd name="connsiteY8" fmla="*/ 38805 h 95520"/>
                  <a:gd name="connsiteX9" fmla="*/ 831629 w 835808"/>
                  <a:gd name="connsiteY9" fmla="*/ 29253 h 95520"/>
                  <a:gd name="connsiteX10" fmla="*/ 823271 w 835808"/>
                  <a:gd name="connsiteY10" fmla="*/ 26865 h 95520"/>
                  <a:gd name="connsiteX11" fmla="*/ 814913 w 835808"/>
                  <a:gd name="connsiteY11" fmla="*/ 25672 h 95520"/>
                  <a:gd name="connsiteX12" fmla="*/ 800585 w 835808"/>
                  <a:gd name="connsiteY12" fmla="*/ 29253 h 95520"/>
                  <a:gd name="connsiteX13" fmla="*/ 795809 w 835808"/>
                  <a:gd name="connsiteY13" fmla="*/ 38805 h 95520"/>
                  <a:gd name="connsiteX14" fmla="*/ 797003 w 835808"/>
                  <a:gd name="connsiteY14" fmla="*/ 45969 h 95520"/>
                  <a:gd name="connsiteX15" fmla="*/ 801779 w 835808"/>
                  <a:gd name="connsiteY15" fmla="*/ 50746 h 95520"/>
                  <a:gd name="connsiteX16" fmla="*/ 808943 w 835808"/>
                  <a:gd name="connsiteY16" fmla="*/ 54327 h 95520"/>
                  <a:gd name="connsiteX17" fmla="*/ 816107 w 835808"/>
                  <a:gd name="connsiteY17" fmla="*/ 57909 h 95520"/>
                  <a:gd name="connsiteX18" fmla="*/ 818495 w 835808"/>
                  <a:gd name="connsiteY18" fmla="*/ 60297 h 95520"/>
                  <a:gd name="connsiteX19" fmla="*/ 819689 w 835808"/>
                  <a:gd name="connsiteY19" fmla="*/ 62686 h 95520"/>
                  <a:gd name="connsiteX20" fmla="*/ 818495 w 835808"/>
                  <a:gd name="connsiteY20" fmla="*/ 66268 h 95520"/>
                  <a:gd name="connsiteX21" fmla="*/ 812525 w 835808"/>
                  <a:gd name="connsiteY21" fmla="*/ 67462 h 95520"/>
                  <a:gd name="connsiteX22" fmla="*/ 804167 w 835808"/>
                  <a:gd name="connsiteY22" fmla="*/ 66268 h 95520"/>
                  <a:gd name="connsiteX23" fmla="*/ 795809 w 835808"/>
                  <a:gd name="connsiteY23" fmla="*/ 63879 h 95520"/>
                  <a:gd name="connsiteX24" fmla="*/ 795809 w 835808"/>
                  <a:gd name="connsiteY24" fmla="*/ 74626 h 95520"/>
                  <a:gd name="connsiteX25" fmla="*/ 802973 w 835808"/>
                  <a:gd name="connsiteY25" fmla="*/ 77014 h 95520"/>
                  <a:gd name="connsiteX26" fmla="*/ 811331 w 835808"/>
                  <a:gd name="connsiteY26" fmla="*/ 78208 h 95520"/>
                  <a:gd name="connsiteX27" fmla="*/ 826853 w 835808"/>
                  <a:gd name="connsiteY27" fmla="*/ 74626 h 95520"/>
                  <a:gd name="connsiteX28" fmla="*/ 831629 w 835808"/>
                  <a:gd name="connsiteY28" fmla="*/ 63879 h 95520"/>
                  <a:gd name="connsiteX29" fmla="*/ 830435 w 835808"/>
                  <a:gd name="connsiteY29" fmla="*/ 54327 h 95520"/>
                  <a:gd name="connsiteX30" fmla="*/ 773123 w 835808"/>
                  <a:gd name="connsiteY30" fmla="*/ 39999 h 95520"/>
                  <a:gd name="connsiteX31" fmla="*/ 775511 w 835808"/>
                  <a:gd name="connsiteY31" fmla="*/ 47164 h 95520"/>
                  <a:gd name="connsiteX32" fmla="*/ 757600 w 835808"/>
                  <a:gd name="connsiteY32" fmla="*/ 47164 h 95520"/>
                  <a:gd name="connsiteX33" fmla="*/ 759988 w 835808"/>
                  <a:gd name="connsiteY33" fmla="*/ 39999 h 95520"/>
                  <a:gd name="connsiteX34" fmla="*/ 765958 w 835808"/>
                  <a:gd name="connsiteY34" fmla="*/ 37612 h 95520"/>
                  <a:gd name="connsiteX35" fmla="*/ 773123 w 835808"/>
                  <a:gd name="connsiteY35" fmla="*/ 39999 h 95520"/>
                  <a:gd name="connsiteX36" fmla="*/ 754018 w 835808"/>
                  <a:gd name="connsiteY36" fmla="*/ 30447 h 95520"/>
                  <a:gd name="connsiteX37" fmla="*/ 745660 w 835808"/>
                  <a:gd name="connsiteY37" fmla="*/ 38805 h 95520"/>
                  <a:gd name="connsiteX38" fmla="*/ 743272 w 835808"/>
                  <a:gd name="connsiteY38" fmla="*/ 53134 h 95520"/>
                  <a:gd name="connsiteX39" fmla="*/ 746854 w 835808"/>
                  <a:gd name="connsiteY39" fmla="*/ 67462 h 95520"/>
                  <a:gd name="connsiteX40" fmla="*/ 755212 w 835808"/>
                  <a:gd name="connsiteY40" fmla="*/ 75819 h 95520"/>
                  <a:gd name="connsiteX41" fmla="*/ 768346 w 835808"/>
                  <a:gd name="connsiteY41" fmla="*/ 78208 h 95520"/>
                  <a:gd name="connsiteX42" fmla="*/ 777899 w 835808"/>
                  <a:gd name="connsiteY42" fmla="*/ 77014 h 95520"/>
                  <a:gd name="connsiteX43" fmla="*/ 785063 w 835808"/>
                  <a:gd name="connsiteY43" fmla="*/ 74626 h 95520"/>
                  <a:gd name="connsiteX44" fmla="*/ 785063 w 835808"/>
                  <a:gd name="connsiteY44" fmla="*/ 65074 h 95520"/>
                  <a:gd name="connsiteX45" fmla="*/ 776705 w 835808"/>
                  <a:gd name="connsiteY45" fmla="*/ 67462 h 95520"/>
                  <a:gd name="connsiteX46" fmla="*/ 768346 w 835808"/>
                  <a:gd name="connsiteY46" fmla="*/ 68656 h 95520"/>
                  <a:gd name="connsiteX47" fmla="*/ 759988 w 835808"/>
                  <a:gd name="connsiteY47" fmla="*/ 65074 h 95520"/>
                  <a:gd name="connsiteX48" fmla="*/ 756406 w 835808"/>
                  <a:gd name="connsiteY48" fmla="*/ 56716 h 95520"/>
                  <a:gd name="connsiteX49" fmla="*/ 787451 w 835808"/>
                  <a:gd name="connsiteY49" fmla="*/ 56716 h 95520"/>
                  <a:gd name="connsiteX50" fmla="*/ 787451 w 835808"/>
                  <a:gd name="connsiteY50" fmla="*/ 50746 h 95520"/>
                  <a:gd name="connsiteX51" fmla="*/ 781481 w 835808"/>
                  <a:gd name="connsiteY51" fmla="*/ 35223 h 95520"/>
                  <a:gd name="connsiteX52" fmla="*/ 765958 w 835808"/>
                  <a:gd name="connsiteY52" fmla="*/ 29253 h 95520"/>
                  <a:gd name="connsiteX53" fmla="*/ 754018 w 835808"/>
                  <a:gd name="connsiteY53" fmla="*/ 30447 h 95520"/>
                  <a:gd name="connsiteX54" fmla="*/ 718198 w 835808"/>
                  <a:gd name="connsiteY54" fmla="*/ 41194 h 95520"/>
                  <a:gd name="connsiteX55" fmla="*/ 720586 w 835808"/>
                  <a:gd name="connsiteY55" fmla="*/ 51939 h 95520"/>
                  <a:gd name="connsiteX56" fmla="*/ 720586 w 835808"/>
                  <a:gd name="connsiteY56" fmla="*/ 53134 h 95520"/>
                  <a:gd name="connsiteX57" fmla="*/ 718198 w 835808"/>
                  <a:gd name="connsiteY57" fmla="*/ 62686 h 95520"/>
                  <a:gd name="connsiteX58" fmla="*/ 711034 w 835808"/>
                  <a:gd name="connsiteY58" fmla="*/ 65074 h 95520"/>
                  <a:gd name="connsiteX59" fmla="*/ 701482 w 835808"/>
                  <a:gd name="connsiteY59" fmla="*/ 50746 h 95520"/>
                  <a:gd name="connsiteX60" fmla="*/ 711034 w 835808"/>
                  <a:gd name="connsiteY60" fmla="*/ 36417 h 95520"/>
                  <a:gd name="connsiteX61" fmla="*/ 718198 w 835808"/>
                  <a:gd name="connsiteY61" fmla="*/ 41194 h 95520"/>
                  <a:gd name="connsiteX62" fmla="*/ 693124 w 835808"/>
                  <a:gd name="connsiteY62" fmla="*/ 34029 h 95520"/>
                  <a:gd name="connsiteX63" fmla="*/ 688348 w 835808"/>
                  <a:gd name="connsiteY63" fmla="*/ 51939 h 95520"/>
                  <a:gd name="connsiteX64" fmla="*/ 693124 w 835808"/>
                  <a:gd name="connsiteY64" fmla="*/ 69849 h 95520"/>
                  <a:gd name="connsiteX65" fmla="*/ 706258 w 835808"/>
                  <a:gd name="connsiteY65" fmla="*/ 75819 h 95520"/>
                  <a:gd name="connsiteX66" fmla="*/ 713422 w 835808"/>
                  <a:gd name="connsiteY66" fmla="*/ 74626 h 95520"/>
                  <a:gd name="connsiteX67" fmla="*/ 719392 w 835808"/>
                  <a:gd name="connsiteY67" fmla="*/ 68656 h 95520"/>
                  <a:gd name="connsiteX68" fmla="*/ 719392 w 835808"/>
                  <a:gd name="connsiteY68" fmla="*/ 68656 h 95520"/>
                  <a:gd name="connsiteX69" fmla="*/ 719392 w 835808"/>
                  <a:gd name="connsiteY69" fmla="*/ 71044 h 95520"/>
                  <a:gd name="connsiteX70" fmla="*/ 719392 w 835808"/>
                  <a:gd name="connsiteY70" fmla="*/ 74626 h 95520"/>
                  <a:gd name="connsiteX71" fmla="*/ 719392 w 835808"/>
                  <a:gd name="connsiteY71" fmla="*/ 75819 h 95520"/>
                  <a:gd name="connsiteX72" fmla="*/ 709840 w 835808"/>
                  <a:gd name="connsiteY72" fmla="*/ 86566 h 95520"/>
                  <a:gd name="connsiteX73" fmla="*/ 690736 w 835808"/>
                  <a:gd name="connsiteY73" fmla="*/ 82984 h 95520"/>
                  <a:gd name="connsiteX74" fmla="*/ 690736 w 835808"/>
                  <a:gd name="connsiteY74" fmla="*/ 93730 h 95520"/>
                  <a:gd name="connsiteX75" fmla="*/ 699094 w 835808"/>
                  <a:gd name="connsiteY75" fmla="*/ 96118 h 95520"/>
                  <a:gd name="connsiteX76" fmla="*/ 708646 w 835808"/>
                  <a:gd name="connsiteY76" fmla="*/ 97312 h 95520"/>
                  <a:gd name="connsiteX77" fmla="*/ 726556 w 835808"/>
                  <a:gd name="connsiteY77" fmla="*/ 92536 h 95520"/>
                  <a:gd name="connsiteX78" fmla="*/ 732526 w 835808"/>
                  <a:gd name="connsiteY78" fmla="*/ 77014 h 95520"/>
                  <a:gd name="connsiteX79" fmla="*/ 732526 w 835808"/>
                  <a:gd name="connsiteY79" fmla="*/ 29253 h 95520"/>
                  <a:gd name="connsiteX80" fmla="*/ 721780 w 835808"/>
                  <a:gd name="connsiteY80" fmla="*/ 29253 h 95520"/>
                  <a:gd name="connsiteX81" fmla="*/ 720586 w 835808"/>
                  <a:gd name="connsiteY81" fmla="*/ 35223 h 95520"/>
                  <a:gd name="connsiteX82" fmla="*/ 720586 w 835808"/>
                  <a:gd name="connsiteY82" fmla="*/ 35223 h 95520"/>
                  <a:gd name="connsiteX83" fmla="*/ 706258 w 835808"/>
                  <a:gd name="connsiteY83" fmla="*/ 28059 h 95520"/>
                  <a:gd name="connsiteX84" fmla="*/ 693124 w 835808"/>
                  <a:gd name="connsiteY84" fmla="*/ 34029 h 95520"/>
                  <a:gd name="connsiteX85" fmla="*/ 664468 w 835808"/>
                  <a:gd name="connsiteY85" fmla="*/ 57909 h 95520"/>
                  <a:gd name="connsiteX86" fmla="*/ 662080 w 835808"/>
                  <a:gd name="connsiteY86" fmla="*/ 65074 h 95520"/>
                  <a:gd name="connsiteX87" fmla="*/ 654915 w 835808"/>
                  <a:gd name="connsiteY87" fmla="*/ 67462 h 95520"/>
                  <a:gd name="connsiteX88" fmla="*/ 650139 w 835808"/>
                  <a:gd name="connsiteY88" fmla="*/ 66268 h 95520"/>
                  <a:gd name="connsiteX89" fmla="*/ 648945 w 835808"/>
                  <a:gd name="connsiteY89" fmla="*/ 61492 h 95520"/>
                  <a:gd name="connsiteX90" fmla="*/ 651333 w 835808"/>
                  <a:gd name="connsiteY90" fmla="*/ 55522 h 95520"/>
                  <a:gd name="connsiteX91" fmla="*/ 659691 w 835808"/>
                  <a:gd name="connsiteY91" fmla="*/ 53134 h 95520"/>
                  <a:gd name="connsiteX92" fmla="*/ 664468 w 835808"/>
                  <a:gd name="connsiteY92" fmla="*/ 53134 h 95520"/>
                  <a:gd name="connsiteX93" fmla="*/ 664468 w 835808"/>
                  <a:gd name="connsiteY93" fmla="*/ 57909 h 95520"/>
                  <a:gd name="connsiteX94" fmla="*/ 647751 w 835808"/>
                  <a:gd name="connsiteY94" fmla="*/ 28059 h 95520"/>
                  <a:gd name="connsiteX95" fmla="*/ 639393 w 835808"/>
                  <a:gd name="connsiteY95" fmla="*/ 31642 h 95520"/>
                  <a:gd name="connsiteX96" fmla="*/ 644169 w 835808"/>
                  <a:gd name="connsiteY96" fmla="*/ 39999 h 95520"/>
                  <a:gd name="connsiteX97" fmla="*/ 651333 w 835808"/>
                  <a:gd name="connsiteY97" fmla="*/ 37612 h 95520"/>
                  <a:gd name="connsiteX98" fmla="*/ 658497 w 835808"/>
                  <a:gd name="connsiteY98" fmla="*/ 36417 h 95520"/>
                  <a:gd name="connsiteX99" fmla="*/ 664468 w 835808"/>
                  <a:gd name="connsiteY99" fmla="*/ 37612 h 95520"/>
                  <a:gd name="connsiteX100" fmla="*/ 666855 w 835808"/>
                  <a:gd name="connsiteY100" fmla="*/ 43582 h 95520"/>
                  <a:gd name="connsiteX101" fmla="*/ 666855 w 835808"/>
                  <a:gd name="connsiteY101" fmla="*/ 45969 h 95520"/>
                  <a:gd name="connsiteX102" fmla="*/ 658497 w 835808"/>
                  <a:gd name="connsiteY102" fmla="*/ 45969 h 95520"/>
                  <a:gd name="connsiteX103" fmla="*/ 642975 w 835808"/>
                  <a:gd name="connsiteY103" fmla="*/ 49552 h 95520"/>
                  <a:gd name="connsiteX104" fmla="*/ 638199 w 835808"/>
                  <a:gd name="connsiteY104" fmla="*/ 60297 h 95520"/>
                  <a:gd name="connsiteX105" fmla="*/ 642975 w 835808"/>
                  <a:gd name="connsiteY105" fmla="*/ 72238 h 95520"/>
                  <a:gd name="connsiteX106" fmla="*/ 653721 w 835808"/>
                  <a:gd name="connsiteY106" fmla="*/ 75819 h 95520"/>
                  <a:gd name="connsiteX107" fmla="*/ 663274 w 835808"/>
                  <a:gd name="connsiteY107" fmla="*/ 74626 h 95520"/>
                  <a:gd name="connsiteX108" fmla="*/ 669244 w 835808"/>
                  <a:gd name="connsiteY108" fmla="*/ 68656 h 95520"/>
                  <a:gd name="connsiteX109" fmla="*/ 669244 w 835808"/>
                  <a:gd name="connsiteY109" fmla="*/ 68656 h 95520"/>
                  <a:gd name="connsiteX110" fmla="*/ 671632 w 835808"/>
                  <a:gd name="connsiteY110" fmla="*/ 74626 h 95520"/>
                  <a:gd name="connsiteX111" fmla="*/ 681184 w 835808"/>
                  <a:gd name="connsiteY111" fmla="*/ 74626 h 95520"/>
                  <a:gd name="connsiteX112" fmla="*/ 681184 w 835808"/>
                  <a:gd name="connsiteY112" fmla="*/ 42387 h 95520"/>
                  <a:gd name="connsiteX113" fmla="*/ 676408 w 835808"/>
                  <a:gd name="connsiteY113" fmla="*/ 29253 h 95520"/>
                  <a:gd name="connsiteX114" fmla="*/ 662080 w 835808"/>
                  <a:gd name="connsiteY114" fmla="*/ 25672 h 95520"/>
                  <a:gd name="connsiteX115" fmla="*/ 647751 w 835808"/>
                  <a:gd name="connsiteY115" fmla="*/ 28059 h 95520"/>
                  <a:gd name="connsiteX116" fmla="*/ 580887 w 835808"/>
                  <a:gd name="connsiteY116" fmla="*/ 8955 h 95520"/>
                  <a:gd name="connsiteX117" fmla="*/ 580887 w 835808"/>
                  <a:gd name="connsiteY117" fmla="*/ 75819 h 95520"/>
                  <a:gd name="connsiteX118" fmla="*/ 594021 w 835808"/>
                  <a:gd name="connsiteY118" fmla="*/ 75819 h 95520"/>
                  <a:gd name="connsiteX119" fmla="*/ 594021 w 835808"/>
                  <a:gd name="connsiteY119" fmla="*/ 53134 h 95520"/>
                  <a:gd name="connsiteX120" fmla="*/ 596409 w 835808"/>
                  <a:gd name="connsiteY120" fmla="*/ 41194 h 95520"/>
                  <a:gd name="connsiteX121" fmla="*/ 604767 w 835808"/>
                  <a:gd name="connsiteY121" fmla="*/ 37612 h 95520"/>
                  <a:gd name="connsiteX122" fmla="*/ 611931 w 835808"/>
                  <a:gd name="connsiteY122" fmla="*/ 48357 h 95520"/>
                  <a:gd name="connsiteX123" fmla="*/ 611931 w 835808"/>
                  <a:gd name="connsiteY123" fmla="*/ 75819 h 95520"/>
                  <a:gd name="connsiteX124" fmla="*/ 625065 w 835808"/>
                  <a:gd name="connsiteY124" fmla="*/ 75819 h 95520"/>
                  <a:gd name="connsiteX125" fmla="*/ 625065 w 835808"/>
                  <a:gd name="connsiteY125" fmla="*/ 44775 h 95520"/>
                  <a:gd name="connsiteX126" fmla="*/ 620289 w 835808"/>
                  <a:gd name="connsiteY126" fmla="*/ 31642 h 95520"/>
                  <a:gd name="connsiteX127" fmla="*/ 608349 w 835808"/>
                  <a:gd name="connsiteY127" fmla="*/ 28059 h 95520"/>
                  <a:gd name="connsiteX128" fmla="*/ 599991 w 835808"/>
                  <a:gd name="connsiteY128" fmla="*/ 29253 h 95520"/>
                  <a:gd name="connsiteX129" fmla="*/ 594021 w 835808"/>
                  <a:gd name="connsiteY129" fmla="*/ 34029 h 95520"/>
                  <a:gd name="connsiteX130" fmla="*/ 592827 w 835808"/>
                  <a:gd name="connsiteY130" fmla="*/ 34029 h 95520"/>
                  <a:gd name="connsiteX131" fmla="*/ 592827 w 835808"/>
                  <a:gd name="connsiteY131" fmla="*/ 29253 h 95520"/>
                  <a:gd name="connsiteX132" fmla="*/ 592827 w 835808"/>
                  <a:gd name="connsiteY132" fmla="*/ 22089 h 95520"/>
                  <a:gd name="connsiteX133" fmla="*/ 592827 w 835808"/>
                  <a:gd name="connsiteY133" fmla="*/ 8955 h 95520"/>
                  <a:gd name="connsiteX134" fmla="*/ 580887 w 835808"/>
                  <a:gd name="connsiteY134" fmla="*/ 8955 h 95520"/>
                  <a:gd name="connsiteX135" fmla="*/ 555812 w 835808"/>
                  <a:gd name="connsiteY135" fmla="*/ 51939 h 95520"/>
                  <a:gd name="connsiteX136" fmla="*/ 553424 w 835808"/>
                  <a:gd name="connsiteY136" fmla="*/ 62686 h 95520"/>
                  <a:gd name="connsiteX137" fmla="*/ 546260 w 835808"/>
                  <a:gd name="connsiteY137" fmla="*/ 66268 h 95520"/>
                  <a:gd name="connsiteX138" fmla="*/ 539096 w 835808"/>
                  <a:gd name="connsiteY138" fmla="*/ 62686 h 95520"/>
                  <a:gd name="connsiteX139" fmla="*/ 536708 w 835808"/>
                  <a:gd name="connsiteY139" fmla="*/ 51939 h 95520"/>
                  <a:gd name="connsiteX140" fmla="*/ 536708 w 835808"/>
                  <a:gd name="connsiteY140" fmla="*/ 50746 h 95520"/>
                  <a:gd name="connsiteX141" fmla="*/ 539096 w 835808"/>
                  <a:gd name="connsiteY141" fmla="*/ 41194 h 95520"/>
                  <a:gd name="connsiteX142" fmla="*/ 546260 w 835808"/>
                  <a:gd name="connsiteY142" fmla="*/ 37612 h 95520"/>
                  <a:gd name="connsiteX143" fmla="*/ 555812 w 835808"/>
                  <a:gd name="connsiteY143" fmla="*/ 51939 h 95520"/>
                  <a:gd name="connsiteX144" fmla="*/ 542678 w 835808"/>
                  <a:gd name="connsiteY144" fmla="*/ 29253 h 95520"/>
                  <a:gd name="connsiteX145" fmla="*/ 537902 w 835808"/>
                  <a:gd name="connsiteY145" fmla="*/ 34029 h 95520"/>
                  <a:gd name="connsiteX146" fmla="*/ 536708 w 835808"/>
                  <a:gd name="connsiteY146" fmla="*/ 34029 h 95520"/>
                  <a:gd name="connsiteX147" fmla="*/ 534320 w 835808"/>
                  <a:gd name="connsiteY147" fmla="*/ 28059 h 95520"/>
                  <a:gd name="connsiteX148" fmla="*/ 523574 w 835808"/>
                  <a:gd name="connsiteY148" fmla="*/ 28059 h 95520"/>
                  <a:gd name="connsiteX149" fmla="*/ 523574 w 835808"/>
                  <a:gd name="connsiteY149" fmla="*/ 97312 h 95520"/>
                  <a:gd name="connsiteX150" fmla="*/ 536708 w 835808"/>
                  <a:gd name="connsiteY150" fmla="*/ 97312 h 95520"/>
                  <a:gd name="connsiteX151" fmla="*/ 536708 w 835808"/>
                  <a:gd name="connsiteY151" fmla="*/ 78208 h 95520"/>
                  <a:gd name="connsiteX152" fmla="*/ 535514 w 835808"/>
                  <a:gd name="connsiteY152" fmla="*/ 71044 h 95520"/>
                  <a:gd name="connsiteX153" fmla="*/ 536708 w 835808"/>
                  <a:gd name="connsiteY153" fmla="*/ 71044 h 95520"/>
                  <a:gd name="connsiteX154" fmla="*/ 541484 w 835808"/>
                  <a:gd name="connsiteY154" fmla="*/ 75819 h 95520"/>
                  <a:gd name="connsiteX155" fmla="*/ 549842 w 835808"/>
                  <a:gd name="connsiteY155" fmla="*/ 78208 h 95520"/>
                  <a:gd name="connsiteX156" fmla="*/ 562977 w 835808"/>
                  <a:gd name="connsiteY156" fmla="*/ 72238 h 95520"/>
                  <a:gd name="connsiteX157" fmla="*/ 567753 w 835808"/>
                  <a:gd name="connsiteY157" fmla="*/ 53134 h 95520"/>
                  <a:gd name="connsiteX158" fmla="*/ 562977 w 835808"/>
                  <a:gd name="connsiteY158" fmla="*/ 35223 h 95520"/>
                  <a:gd name="connsiteX159" fmla="*/ 549842 w 835808"/>
                  <a:gd name="connsiteY159" fmla="*/ 29253 h 95520"/>
                  <a:gd name="connsiteX160" fmla="*/ 542678 w 835808"/>
                  <a:gd name="connsiteY160" fmla="*/ 29253 h 95520"/>
                  <a:gd name="connsiteX161" fmla="*/ 482978 w 835808"/>
                  <a:gd name="connsiteY161" fmla="*/ 41194 h 95520"/>
                  <a:gd name="connsiteX162" fmla="*/ 490142 w 835808"/>
                  <a:gd name="connsiteY162" fmla="*/ 37612 h 95520"/>
                  <a:gd name="connsiteX163" fmla="*/ 497306 w 835808"/>
                  <a:gd name="connsiteY163" fmla="*/ 41194 h 95520"/>
                  <a:gd name="connsiteX164" fmla="*/ 499694 w 835808"/>
                  <a:gd name="connsiteY164" fmla="*/ 51939 h 95520"/>
                  <a:gd name="connsiteX165" fmla="*/ 497306 w 835808"/>
                  <a:gd name="connsiteY165" fmla="*/ 62686 h 95520"/>
                  <a:gd name="connsiteX166" fmla="*/ 490142 w 835808"/>
                  <a:gd name="connsiteY166" fmla="*/ 66268 h 95520"/>
                  <a:gd name="connsiteX167" fmla="*/ 482978 w 835808"/>
                  <a:gd name="connsiteY167" fmla="*/ 62686 h 95520"/>
                  <a:gd name="connsiteX168" fmla="*/ 480590 w 835808"/>
                  <a:gd name="connsiteY168" fmla="*/ 51939 h 95520"/>
                  <a:gd name="connsiteX169" fmla="*/ 482978 w 835808"/>
                  <a:gd name="connsiteY169" fmla="*/ 41194 h 95520"/>
                  <a:gd name="connsiteX170" fmla="*/ 511634 w 835808"/>
                  <a:gd name="connsiteY170" fmla="*/ 38805 h 95520"/>
                  <a:gd name="connsiteX171" fmla="*/ 503276 w 835808"/>
                  <a:gd name="connsiteY171" fmla="*/ 30447 h 95520"/>
                  <a:gd name="connsiteX172" fmla="*/ 491336 w 835808"/>
                  <a:gd name="connsiteY172" fmla="*/ 28059 h 95520"/>
                  <a:gd name="connsiteX173" fmla="*/ 474620 w 835808"/>
                  <a:gd name="connsiteY173" fmla="*/ 34029 h 95520"/>
                  <a:gd name="connsiteX174" fmla="*/ 468650 w 835808"/>
                  <a:gd name="connsiteY174" fmla="*/ 51939 h 95520"/>
                  <a:gd name="connsiteX175" fmla="*/ 472232 w 835808"/>
                  <a:gd name="connsiteY175" fmla="*/ 65074 h 95520"/>
                  <a:gd name="connsiteX176" fmla="*/ 480590 w 835808"/>
                  <a:gd name="connsiteY176" fmla="*/ 73432 h 95520"/>
                  <a:gd name="connsiteX177" fmla="*/ 492530 w 835808"/>
                  <a:gd name="connsiteY177" fmla="*/ 75819 h 95520"/>
                  <a:gd name="connsiteX178" fmla="*/ 509246 w 835808"/>
                  <a:gd name="connsiteY178" fmla="*/ 69849 h 95520"/>
                  <a:gd name="connsiteX179" fmla="*/ 515216 w 835808"/>
                  <a:gd name="connsiteY179" fmla="*/ 51939 h 95520"/>
                  <a:gd name="connsiteX180" fmla="*/ 511634 w 835808"/>
                  <a:gd name="connsiteY180" fmla="*/ 38805 h 95520"/>
                  <a:gd name="connsiteX181" fmla="*/ 450739 w 835808"/>
                  <a:gd name="connsiteY181" fmla="*/ 30447 h 95520"/>
                  <a:gd name="connsiteX182" fmla="*/ 444769 w 835808"/>
                  <a:gd name="connsiteY182" fmla="*/ 36417 h 95520"/>
                  <a:gd name="connsiteX183" fmla="*/ 443575 w 835808"/>
                  <a:gd name="connsiteY183" fmla="*/ 36417 h 95520"/>
                  <a:gd name="connsiteX184" fmla="*/ 441187 w 835808"/>
                  <a:gd name="connsiteY184" fmla="*/ 28059 h 95520"/>
                  <a:gd name="connsiteX185" fmla="*/ 431635 w 835808"/>
                  <a:gd name="connsiteY185" fmla="*/ 28059 h 95520"/>
                  <a:gd name="connsiteX186" fmla="*/ 431635 w 835808"/>
                  <a:gd name="connsiteY186" fmla="*/ 75819 h 95520"/>
                  <a:gd name="connsiteX187" fmla="*/ 444769 w 835808"/>
                  <a:gd name="connsiteY187" fmla="*/ 75819 h 95520"/>
                  <a:gd name="connsiteX188" fmla="*/ 444769 w 835808"/>
                  <a:gd name="connsiteY188" fmla="*/ 51939 h 95520"/>
                  <a:gd name="connsiteX189" fmla="*/ 447157 w 835808"/>
                  <a:gd name="connsiteY189" fmla="*/ 44775 h 95520"/>
                  <a:gd name="connsiteX190" fmla="*/ 451933 w 835808"/>
                  <a:gd name="connsiteY190" fmla="*/ 41194 h 95520"/>
                  <a:gd name="connsiteX191" fmla="*/ 457903 w 835808"/>
                  <a:gd name="connsiteY191" fmla="*/ 39999 h 95520"/>
                  <a:gd name="connsiteX192" fmla="*/ 460292 w 835808"/>
                  <a:gd name="connsiteY192" fmla="*/ 39999 h 95520"/>
                  <a:gd name="connsiteX193" fmla="*/ 462680 w 835808"/>
                  <a:gd name="connsiteY193" fmla="*/ 39999 h 95520"/>
                  <a:gd name="connsiteX194" fmla="*/ 463874 w 835808"/>
                  <a:gd name="connsiteY194" fmla="*/ 28059 h 95520"/>
                  <a:gd name="connsiteX195" fmla="*/ 461486 w 835808"/>
                  <a:gd name="connsiteY195" fmla="*/ 28059 h 95520"/>
                  <a:gd name="connsiteX196" fmla="*/ 459098 w 835808"/>
                  <a:gd name="connsiteY196" fmla="*/ 28059 h 95520"/>
                  <a:gd name="connsiteX197" fmla="*/ 450739 w 835808"/>
                  <a:gd name="connsiteY197" fmla="*/ 30447 h 95520"/>
                  <a:gd name="connsiteX198" fmla="*/ 414919 w 835808"/>
                  <a:gd name="connsiteY198" fmla="*/ 75819 h 95520"/>
                  <a:gd name="connsiteX199" fmla="*/ 420889 w 835808"/>
                  <a:gd name="connsiteY199" fmla="*/ 73432 h 95520"/>
                  <a:gd name="connsiteX200" fmla="*/ 420889 w 835808"/>
                  <a:gd name="connsiteY200" fmla="*/ 62686 h 95520"/>
                  <a:gd name="connsiteX201" fmla="*/ 414919 w 835808"/>
                  <a:gd name="connsiteY201" fmla="*/ 66268 h 95520"/>
                  <a:gd name="connsiteX202" fmla="*/ 407755 w 835808"/>
                  <a:gd name="connsiteY202" fmla="*/ 67462 h 95520"/>
                  <a:gd name="connsiteX203" fmla="*/ 400591 w 835808"/>
                  <a:gd name="connsiteY203" fmla="*/ 63879 h 95520"/>
                  <a:gd name="connsiteX204" fmla="*/ 398203 w 835808"/>
                  <a:gd name="connsiteY204" fmla="*/ 53134 h 95520"/>
                  <a:gd name="connsiteX205" fmla="*/ 408949 w 835808"/>
                  <a:gd name="connsiteY205" fmla="*/ 38805 h 95520"/>
                  <a:gd name="connsiteX206" fmla="*/ 413725 w 835808"/>
                  <a:gd name="connsiteY206" fmla="*/ 39999 h 95520"/>
                  <a:gd name="connsiteX207" fmla="*/ 419695 w 835808"/>
                  <a:gd name="connsiteY207" fmla="*/ 42387 h 95520"/>
                  <a:gd name="connsiteX208" fmla="*/ 423277 w 835808"/>
                  <a:gd name="connsiteY208" fmla="*/ 32835 h 95520"/>
                  <a:gd name="connsiteX209" fmla="*/ 417307 w 835808"/>
                  <a:gd name="connsiteY209" fmla="*/ 30447 h 95520"/>
                  <a:gd name="connsiteX210" fmla="*/ 408949 w 835808"/>
                  <a:gd name="connsiteY210" fmla="*/ 29253 h 95520"/>
                  <a:gd name="connsiteX211" fmla="*/ 397009 w 835808"/>
                  <a:gd name="connsiteY211" fmla="*/ 31642 h 95520"/>
                  <a:gd name="connsiteX212" fmla="*/ 388651 w 835808"/>
                  <a:gd name="connsiteY212" fmla="*/ 39999 h 95520"/>
                  <a:gd name="connsiteX213" fmla="*/ 385069 w 835808"/>
                  <a:gd name="connsiteY213" fmla="*/ 54327 h 95520"/>
                  <a:gd name="connsiteX214" fmla="*/ 391039 w 835808"/>
                  <a:gd name="connsiteY214" fmla="*/ 73432 h 95520"/>
                  <a:gd name="connsiteX215" fmla="*/ 407755 w 835808"/>
                  <a:gd name="connsiteY215" fmla="*/ 79402 h 95520"/>
                  <a:gd name="connsiteX216" fmla="*/ 414919 w 835808"/>
                  <a:gd name="connsiteY216" fmla="*/ 75819 h 95520"/>
                  <a:gd name="connsiteX217" fmla="*/ 361189 w 835808"/>
                  <a:gd name="connsiteY217" fmla="*/ 57909 h 95520"/>
                  <a:gd name="connsiteX218" fmla="*/ 358801 w 835808"/>
                  <a:gd name="connsiteY218" fmla="*/ 65074 h 95520"/>
                  <a:gd name="connsiteX219" fmla="*/ 351636 w 835808"/>
                  <a:gd name="connsiteY219" fmla="*/ 67462 h 95520"/>
                  <a:gd name="connsiteX220" fmla="*/ 346860 w 835808"/>
                  <a:gd name="connsiteY220" fmla="*/ 66268 h 95520"/>
                  <a:gd name="connsiteX221" fmla="*/ 345666 w 835808"/>
                  <a:gd name="connsiteY221" fmla="*/ 61492 h 95520"/>
                  <a:gd name="connsiteX222" fmla="*/ 348054 w 835808"/>
                  <a:gd name="connsiteY222" fmla="*/ 55522 h 95520"/>
                  <a:gd name="connsiteX223" fmla="*/ 356412 w 835808"/>
                  <a:gd name="connsiteY223" fmla="*/ 53134 h 95520"/>
                  <a:gd name="connsiteX224" fmla="*/ 361189 w 835808"/>
                  <a:gd name="connsiteY224" fmla="*/ 53134 h 95520"/>
                  <a:gd name="connsiteX225" fmla="*/ 361189 w 835808"/>
                  <a:gd name="connsiteY225" fmla="*/ 57909 h 95520"/>
                  <a:gd name="connsiteX226" fmla="*/ 344472 w 835808"/>
                  <a:gd name="connsiteY226" fmla="*/ 28059 h 95520"/>
                  <a:gd name="connsiteX227" fmla="*/ 336114 w 835808"/>
                  <a:gd name="connsiteY227" fmla="*/ 31642 h 95520"/>
                  <a:gd name="connsiteX228" fmla="*/ 340890 w 835808"/>
                  <a:gd name="connsiteY228" fmla="*/ 39999 h 95520"/>
                  <a:gd name="connsiteX229" fmla="*/ 348054 w 835808"/>
                  <a:gd name="connsiteY229" fmla="*/ 37612 h 95520"/>
                  <a:gd name="connsiteX230" fmla="*/ 355218 w 835808"/>
                  <a:gd name="connsiteY230" fmla="*/ 36417 h 95520"/>
                  <a:gd name="connsiteX231" fmla="*/ 361189 w 835808"/>
                  <a:gd name="connsiteY231" fmla="*/ 37612 h 95520"/>
                  <a:gd name="connsiteX232" fmla="*/ 363577 w 835808"/>
                  <a:gd name="connsiteY232" fmla="*/ 43582 h 95520"/>
                  <a:gd name="connsiteX233" fmla="*/ 363577 w 835808"/>
                  <a:gd name="connsiteY233" fmla="*/ 45969 h 95520"/>
                  <a:gd name="connsiteX234" fmla="*/ 355218 w 835808"/>
                  <a:gd name="connsiteY234" fmla="*/ 45969 h 95520"/>
                  <a:gd name="connsiteX235" fmla="*/ 339696 w 835808"/>
                  <a:gd name="connsiteY235" fmla="*/ 49552 h 95520"/>
                  <a:gd name="connsiteX236" fmla="*/ 334920 w 835808"/>
                  <a:gd name="connsiteY236" fmla="*/ 60297 h 95520"/>
                  <a:gd name="connsiteX237" fmla="*/ 339696 w 835808"/>
                  <a:gd name="connsiteY237" fmla="*/ 72238 h 95520"/>
                  <a:gd name="connsiteX238" fmla="*/ 350442 w 835808"/>
                  <a:gd name="connsiteY238" fmla="*/ 75819 h 95520"/>
                  <a:gd name="connsiteX239" fmla="*/ 359995 w 835808"/>
                  <a:gd name="connsiteY239" fmla="*/ 74626 h 95520"/>
                  <a:gd name="connsiteX240" fmla="*/ 365965 w 835808"/>
                  <a:gd name="connsiteY240" fmla="*/ 68656 h 95520"/>
                  <a:gd name="connsiteX241" fmla="*/ 365965 w 835808"/>
                  <a:gd name="connsiteY241" fmla="*/ 68656 h 95520"/>
                  <a:gd name="connsiteX242" fmla="*/ 368353 w 835808"/>
                  <a:gd name="connsiteY242" fmla="*/ 74626 h 95520"/>
                  <a:gd name="connsiteX243" fmla="*/ 377905 w 835808"/>
                  <a:gd name="connsiteY243" fmla="*/ 74626 h 95520"/>
                  <a:gd name="connsiteX244" fmla="*/ 377905 w 835808"/>
                  <a:gd name="connsiteY244" fmla="*/ 42387 h 95520"/>
                  <a:gd name="connsiteX245" fmla="*/ 373129 w 835808"/>
                  <a:gd name="connsiteY245" fmla="*/ 29253 h 95520"/>
                  <a:gd name="connsiteX246" fmla="*/ 358801 w 835808"/>
                  <a:gd name="connsiteY246" fmla="*/ 25672 h 95520"/>
                  <a:gd name="connsiteX247" fmla="*/ 344472 w 835808"/>
                  <a:gd name="connsiteY247" fmla="*/ 28059 h 95520"/>
                  <a:gd name="connsiteX248" fmla="*/ 296712 w 835808"/>
                  <a:gd name="connsiteY248" fmla="*/ 29253 h 95520"/>
                  <a:gd name="connsiteX249" fmla="*/ 290742 w 835808"/>
                  <a:gd name="connsiteY249" fmla="*/ 34029 h 95520"/>
                  <a:gd name="connsiteX250" fmla="*/ 289548 w 835808"/>
                  <a:gd name="connsiteY250" fmla="*/ 34029 h 95520"/>
                  <a:gd name="connsiteX251" fmla="*/ 283578 w 835808"/>
                  <a:gd name="connsiteY251" fmla="*/ 29253 h 95520"/>
                  <a:gd name="connsiteX252" fmla="*/ 275220 w 835808"/>
                  <a:gd name="connsiteY252" fmla="*/ 28059 h 95520"/>
                  <a:gd name="connsiteX253" fmla="*/ 266862 w 835808"/>
                  <a:gd name="connsiteY253" fmla="*/ 29253 h 95520"/>
                  <a:gd name="connsiteX254" fmla="*/ 260892 w 835808"/>
                  <a:gd name="connsiteY254" fmla="*/ 34029 h 95520"/>
                  <a:gd name="connsiteX255" fmla="*/ 259698 w 835808"/>
                  <a:gd name="connsiteY255" fmla="*/ 34029 h 95520"/>
                  <a:gd name="connsiteX256" fmla="*/ 258504 w 835808"/>
                  <a:gd name="connsiteY256" fmla="*/ 28059 h 95520"/>
                  <a:gd name="connsiteX257" fmla="*/ 248951 w 835808"/>
                  <a:gd name="connsiteY257" fmla="*/ 28059 h 95520"/>
                  <a:gd name="connsiteX258" fmla="*/ 248951 w 835808"/>
                  <a:gd name="connsiteY258" fmla="*/ 75819 h 95520"/>
                  <a:gd name="connsiteX259" fmla="*/ 262086 w 835808"/>
                  <a:gd name="connsiteY259" fmla="*/ 75819 h 95520"/>
                  <a:gd name="connsiteX260" fmla="*/ 262086 w 835808"/>
                  <a:gd name="connsiteY260" fmla="*/ 53134 h 95520"/>
                  <a:gd name="connsiteX261" fmla="*/ 264474 w 835808"/>
                  <a:gd name="connsiteY261" fmla="*/ 41194 h 95520"/>
                  <a:gd name="connsiteX262" fmla="*/ 271638 w 835808"/>
                  <a:gd name="connsiteY262" fmla="*/ 37612 h 95520"/>
                  <a:gd name="connsiteX263" fmla="*/ 278802 w 835808"/>
                  <a:gd name="connsiteY263" fmla="*/ 48357 h 95520"/>
                  <a:gd name="connsiteX264" fmla="*/ 278802 w 835808"/>
                  <a:gd name="connsiteY264" fmla="*/ 75819 h 95520"/>
                  <a:gd name="connsiteX265" fmla="*/ 291936 w 835808"/>
                  <a:gd name="connsiteY265" fmla="*/ 75819 h 95520"/>
                  <a:gd name="connsiteX266" fmla="*/ 291936 w 835808"/>
                  <a:gd name="connsiteY266" fmla="*/ 51939 h 95520"/>
                  <a:gd name="connsiteX267" fmla="*/ 294324 w 835808"/>
                  <a:gd name="connsiteY267" fmla="*/ 41194 h 95520"/>
                  <a:gd name="connsiteX268" fmla="*/ 301488 w 835808"/>
                  <a:gd name="connsiteY268" fmla="*/ 37612 h 95520"/>
                  <a:gd name="connsiteX269" fmla="*/ 308652 w 835808"/>
                  <a:gd name="connsiteY269" fmla="*/ 48357 h 95520"/>
                  <a:gd name="connsiteX270" fmla="*/ 308652 w 835808"/>
                  <a:gd name="connsiteY270" fmla="*/ 75819 h 95520"/>
                  <a:gd name="connsiteX271" fmla="*/ 321786 w 835808"/>
                  <a:gd name="connsiteY271" fmla="*/ 75819 h 95520"/>
                  <a:gd name="connsiteX272" fmla="*/ 321786 w 835808"/>
                  <a:gd name="connsiteY272" fmla="*/ 44775 h 95520"/>
                  <a:gd name="connsiteX273" fmla="*/ 318204 w 835808"/>
                  <a:gd name="connsiteY273" fmla="*/ 31642 h 95520"/>
                  <a:gd name="connsiteX274" fmla="*/ 306264 w 835808"/>
                  <a:gd name="connsiteY274" fmla="*/ 28059 h 95520"/>
                  <a:gd name="connsiteX275" fmla="*/ 296712 w 835808"/>
                  <a:gd name="connsiteY275" fmla="*/ 29253 h 95520"/>
                  <a:gd name="connsiteX276" fmla="*/ 203579 w 835808"/>
                  <a:gd name="connsiteY276" fmla="*/ 30447 h 95520"/>
                  <a:gd name="connsiteX277" fmla="*/ 197609 w 835808"/>
                  <a:gd name="connsiteY277" fmla="*/ 36417 h 95520"/>
                  <a:gd name="connsiteX278" fmla="*/ 196415 w 835808"/>
                  <a:gd name="connsiteY278" fmla="*/ 36417 h 95520"/>
                  <a:gd name="connsiteX279" fmla="*/ 194027 w 835808"/>
                  <a:gd name="connsiteY279" fmla="*/ 28059 h 95520"/>
                  <a:gd name="connsiteX280" fmla="*/ 184475 w 835808"/>
                  <a:gd name="connsiteY280" fmla="*/ 28059 h 95520"/>
                  <a:gd name="connsiteX281" fmla="*/ 184475 w 835808"/>
                  <a:gd name="connsiteY281" fmla="*/ 75819 h 95520"/>
                  <a:gd name="connsiteX282" fmla="*/ 197609 w 835808"/>
                  <a:gd name="connsiteY282" fmla="*/ 75819 h 95520"/>
                  <a:gd name="connsiteX283" fmla="*/ 197609 w 835808"/>
                  <a:gd name="connsiteY283" fmla="*/ 51939 h 95520"/>
                  <a:gd name="connsiteX284" fmla="*/ 199997 w 835808"/>
                  <a:gd name="connsiteY284" fmla="*/ 44775 h 95520"/>
                  <a:gd name="connsiteX285" fmla="*/ 204773 w 835808"/>
                  <a:gd name="connsiteY285" fmla="*/ 41194 h 95520"/>
                  <a:gd name="connsiteX286" fmla="*/ 210743 w 835808"/>
                  <a:gd name="connsiteY286" fmla="*/ 39999 h 95520"/>
                  <a:gd name="connsiteX287" fmla="*/ 213131 w 835808"/>
                  <a:gd name="connsiteY287" fmla="*/ 39999 h 95520"/>
                  <a:gd name="connsiteX288" fmla="*/ 215519 w 835808"/>
                  <a:gd name="connsiteY288" fmla="*/ 39999 h 95520"/>
                  <a:gd name="connsiteX289" fmla="*/ 216713 w 835808"/>
                  <a:gd name="connsiteY289" fmla="*/ 28059 h 95520"/>
                  <a:gd name="connsiteX290" fmla="*/ 214325 w 835808"/>
                  <a:gd name="connsiteY290" fmla="*/ 28059 h 95520"/>
                  <a:gd name="connsiteX291" fmla="*/ 211937 w 835808"/>
                  <a:gd name="connsiteY291" fmla="*/ 28059 h 95520"/>
                  <a:gd name="connsiteX292" fmla="*/ 203579 w 835808"/>
                  <a:gd name="connsiteY292" fmla="*/ 30447 h 95520"/>
                  <a:gd name="connsiteX293" fmla="*/ 160595 w 835808"/>
                  <a:gd name="connsiteY293" fmla="*/ 39999 h 95520"/>
                  <a:gd name="connsiteX294" fmla="*/ 162983 w 835808"/>
                  <a:gd name="connsiteY294" fmla="*/ 47164 h 95520"/>
                  <a:gd name="connsiteX295" fmla="*/ 145072 w 835808"/>
                  <a:gd name="connsiteY295" fmla="*/ 47164 h 95520"/>
                  <a:gd name="connsiteX296" fmla="*/ 147460 w 835808"/>
                  <a:gd name="connsiteY296" fmla="*/ 39999 h 95520"/>
                  <a:gd name="connsiteX297" fmla="*/ 153430 w 835808"/>
                  <a:gd name="connsiteY297" fmla="*/ 37612 h 95520"/>
                  <a:gd name="connsiteX298" fmla="*/ 160595 w 835808"/>
                  <a:gd name="connsiteY298" fmla="*/ 39999 h 95520"/>
                  <a:gd name="connsiteX299" fmla="*/ 141490 w 835808"/>
                  <a:gd name="connsiteY299" fmla="*/ 30447 h 95520"/>
                  <a:gd name="connsiteX300" fmla="*/ 133132 w 835808"/>
                  <a:gd name="connsiteY300" fmla="*/ 38805 h 95520"/>
                  <a:gd name="connsiteX301" fmla="*/ 130744 w 835808"/>
                  <a:gd name="connsiteY301" fmla="*/ 53134 h 95520"/>
                  <a:gd name="connsiteX302" fmla="*/ 134326 w 835808"/>
                  <a:gd name="connsiteY302" fmla="*/ 67462 h 95520"/>
                  <a:gd name="connsiteX303" fmla="*/ 142684 w 835808"/>
                  <a:gd name="connsiteY303" fmla="*/ 75819 h 95520"/>
                  <a:gd name="connsiteX304" fmla="*/ 155819 w 835808"/>
                  <a:gd name="connsiteY304" fmla="*/ 78208 h 95520"/>
                  <a:gd name="connsiteX305" fmla="*/ 165371 w 835808"/>
                  <a:gd name="connsiteY305" fmla="*/ 77014 h 95520"/>
                  <a:gd name="connsiteX306" fmla="*/ 172535 w 835808"/>
                  <a:gd name="connsiteY306" fmla="*/ 74626 h 95520"/>
                  <a:gd name="connsiteX307" fmla="*/ 172535 w 835808"/>
                  <a:gd name="connsiteY307" fmla="*/ 65074 h 95520"/>
                  <a:gd name="connsiteX308" fmla="*/ 164177 w 835808"/>
                  <a:gd name="connsiteY308" fmla="*/ 67462 h 95520"/>
                  <a:gd name="connsiteX309" fmla="*/ 155819 w 835808"/>
                  <a:gd name="connsiteY309" fmla="*/ 68656 h 95520"/>
                  <a:gd name="connsiteX310" fmla="*/ 147460 w 835808"/>
                  <a:gd name="connsiteY310" fmla="*/ 65074 h 95520"/>
                  <a:gd name="connsiteX311" fmla="*/ 143878 w 835808"/>
                  <a:gd name="connsiteY311" fmla="*/ 56716 h 95520"/>
                  <a:gd name="connsiteX312" fmla="*/ 174923 w 835808"/>
                  <a:gd name="connsiteY312" fmla="*/ 56716 h 95520"/>
                  <a:gd name="connsiteX313" fmla="*/ 174923 w 835808"/>
                  <a:gd name="connsiteY313" fmla="*/ 50746 h 95520"/>
                  <a:gd name="connsiteX314" fmla="*/ 168953 w 835808"/>
                  <a:gd name="connsiteY314" fmla="*/ 35223 h 95520"/>
                  <a:gd name="connsiteX315" fmla="*/ 153430 w 835808"/>
                  <a:gd name="connsiteY315" fmla="*/ 29253 h 95520"/>
                  <a:gd name="connsiteX316" fmla="*/ 141490 w 835808"/>
                  <a:gd name="connsiteY316" fmla="*/ 30447 h 95520"/>
                  <a:gd name="connsiteX317" fmla="*/ 108058 w 835808"/>
                  <a:gd name="connsiteY317" fmla="*/ 75819 h 95520"/>
                  <a:gd name="connsiteX318" fmla="*/ 125968 w 835808"/>
                  <a:gd name="connsiteY318" fmla="*/ 28059 h 95520"/>
                  <a:gd name="connsiteX319" fmla="*/ 112834 w 835808"/>
                  <a:gd name="connsiteY319" fmla="*/ 28059 h 95520"/>
                  <a:gd name="connsiteX320" fmla="*/ 103282 w 835808"/>
                  <a:gd name="connsiteY320" fmla="*/ 55522 h 95520"/>
                  <a:gd name="connsiteX321" fmla="*/ 100894 w 835808"/>
                  <a:gd name="connsiteY321" fmla="*/ 65074 h 95520"/>
                  <a:gd name="connsiteX322" fmla="*/ 100894 w 835808"/>
                  <a:gd name="connsiteY322" fmla="*/ 65074 h 95520"/>
                  <a:gd name="connsiteX323" fmla="*/ 99700 w 835808"/>
                  <a:gd name="connsiteY323" fmla="*/ 60297 h 95520"/>
                  <a:gd name="connsiteX324" fmla="*/ 98506 w 835808"/>
                  <a:gd name="connsiteY324" fmla="*/ 55522 h 95520"/>
                  <a:gd name="connsiteX325" fmla="*/ 88954 w 835808"/>
                  <a:gd name="connsiteY325" fmla="*/ 28059 h 95520"/>
                  <a:gd name="connsiteX326" fmla="*/ 75820 w 835808"/>
                  <a:gd name="connsiteY326" fmla="*/ 28059 h 95520"/>
                  <a:gd name="connsiteX327" fmla="*/ 93730 w 835808"/>
                  <a:gd name="connsiteY327" fmla="*/ 75819 h 95520"/>
                  <a:gd name="connsiteX328" fmla="*/ 108058 w 835808"/>
                  <a:gd name="connsiteY328" fmla="*/ 75819 h 95520"/>
                  <a:gd name="connsiteX329" fmla="*/ 56716 w 835808"/>
                  <a:gd name="connsiteY329" fmla="*/ 75819 h 95520"/>
                  <a:gd name="connsiteX330" fmla="*/ 69850 w 835808"/>
                  <a:gd name="connsiteY330" fmla="*/ 75819 h 95520"/>
                  <a:gd name="connsiteX331" fmla="*/ 69850 w 835808"/>
                  <a:gd name="connsiteY331" fmla="*/ 28059 h 95520"/>
                  <a:gd name="connsiteX332" fmla="*/ 56716 w 835808"/>
                  <a:gd name="connsiteY332" fmla="*/ 28059 h 95520"/>
                  <a:gd name="connsiteX333" fmla="*/ 56716 w 835808"/>
                  <a:gd name="connsiteY333" fmla="*/ 75819 h 95520"/>
                  <a:gd name="connsiteX334" fmla="*/ 57910 w 835808"/>
                  <a:gd name="connsiteY334" fmla="*/ 10149 h 95520"/>
                  <a:gd name="connsiteX335" fmla="*/ 55522 w 835808"/>
                  <a:gd name="connsiteY335" fmla="*/ 14925 h 95520"/>
                  <a:gd name="connsiteX336" fmla="*/ 57910 w 835808"/>
                  <a:gd name="connsiteY336" fmla="*/ 19701 h 95520"/>
                  <a:gd name="connsiteX337" fmla="*/ 62686 w 835808"/>
                  <a:gd name="connsiteY337" fmla="*/ 20895 h 95520"/>
                  <a:gd name="connsiteX338" fmla="*/ 67462 w 835808"/>
                  <a:gd name="connsiteY338" fmla="*/ 19701 h 95520"/>
                  <a:gd name="connsiteX339" fmla="*/ 69850 w 835808"/>
                  <a:gd name="connsiteY339" fmla="*/ 14925 h 95520"/>
                  <a:gd name="connsiteX340" fmla="*/ 67462 w 835808"/>
                  <a:gd name="connsiteY340" fmla="*/ 10149 h 95520"/>
                  <a:gd name="connsiteX341" fmla="*/ 62686 w 835808"/>
                  <a:gd name="connsiteY341" fmla="*/ 8955 h 95520"/>
                  <a:gd name="connsiteX342" fmla="*/ 57910 w 835808"/>
                  <a:gd name="connsiteY342" fmla="*/ 10149 h 95520"/>
                  <a:gd name="connsiteX343" fmla="*/ 47164 w 835808"/>
                  <a:gd name="connsiteY343" fmla="*/ 75819 h 95520"/>
                  <a:gd name="connsiteX344" fmla="*/ 47164 w 835808"/>
                  <a:gd name="connsiteY344" fmla="*/ 65074 h 95520"/>
                  <a:gd name="connsiteX345" fmla="*/ 22089 w 835808"/>
                  <a:gd name="connsiteY345" fmla="*/ 65074 h 95520"/>
                  <a:gd name="connsiteX346" fmla="*/ 22089 w 835808"/>
                  <a:gd name="connsiteY346" fmla="*/ 13731 h 95520"/>
                  <a:gd name="connsiteX347" fmla="*/ 8955 w 835808"/>
                  <a:gd name="connsiteY347" fmla="*/ 13731 h 95520"/>
                  <a:gd name="connsiteX348" fmla="*/ 8955 w 835808"/>
                  <a:gd name="connsiteY348" fmla="*/ 75819 h 95520"/>
                  <a:gd name="connsiteX349" fmla="*/ 47164 w 835808"/>
                  <a:gd name="connsiteY349" fmla="*/ 75819 h 95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</a:cxnLst>
                <a:rect l="l" t="t" r="r" b="b"/>
                <a:pathLst>
                  <a:path w="835808" h="95520">
                    <a:moveTo>
                      <a:pt x="830435" y="54327"/>
                    </a:moveTo>
                    <a:cubicBezTo>
                      <a:pt x="829241" y="51939"/>
                      <a:pt x="828047" y="50746"/>
                      <a:pt x="825659" y="49552"/>
                    </a:cubicBezTo>
                    <a:cubicBezTo>
                      <a:pt x="823271" y="48357"/>
                      <a:pt x="820883" y="47164"/>
                      <a:pt x="818495" y="45969"/>
                    </a:cubicBezTo>
                    <a:cubicBezTo>
                      <a:pt x="816107" y="44775"/>
                      <a:pt x="813719" y="43582"/>
                      <a:pt x="812525" y="43582"/>
                    </a:cubicBezTo>
                    <a:cubicBezTo>
                      <a:pt x="811331" y="42387"/>
                      <a:pt x="810137" y="42387"/>
                      <a:pt x="810137" y="41194"/>
                    </a:cubicBezTo>
                    <a:lnTo>
                      <a:pt x="808943" y="38805"/>
                    </a:lnTo>
                    <a:cubicBezTo>
                      <a:pt x="808943" y="36417"/>
                      <a:pt x="811331" y="35223"/>
                      <a:pt x="814913" y="35223"/>
                    </a:cubicBezTo>
                    <a:cubicBezTo>
                      <a:pt x="817301" y="35223"/>
                      <a:pt x="819689" y="35223"/>
                      <a:pt x="820883" y="36417"/>
                    </a:cubicBezTo>
                    <a:cubicBezTo>
                      <a:pt x="823271" y="37612"/>
                      <a:pt x="825659" y="37612"/>
                      <a:pt x="828047" y="38805"/>
                    </a:cubicBezTo>
                    <a:lnTo>
                      <a:pt x="831629" y="29253"/>
                    </a:lnTo>
                    <a:cubicBezTo>
                      <a:pt x="829241" y="28059"/>
                      <a:pt x="825659" y="26865"/>
                      <a:pt x="823271" y="26865"/>
                    </a:cubicBezTo>
                    <a:cubicBezTo>
                      <a:pt x="820883" y="26865"/>
                      <a:pt x="817301" y="25672"/>
                      <a:pt x="814913" y="25672"/>
                    </a:cubicBezTo>
                    <a:cubicBezTo>
                      <a:pt x="808943" y="25672"/>
                      <a:pt x="804167" y="26865"/>
                      <a:pt x="800585" y="29253"/>
                    </a:cubicBezTo>
                    <a:cubicBezTo>
                      <a:pt x="797003" y="31642"/>
                      <a:pt x="795809" y="35223"/>
                      <a:pt x="795809" y="38805"/>
                    </a:cubicBezTo>
                    <a:cubicBezTo>
                      <a:pt x="795809" y="41194"/>
                      <a:pt x="795809" y="43582"/>
                      <a:pt x="797003" y="45969"/>
                    </a:cubicBezTo>
                    <a:cubicBezTo>
                      <a:pt x="798197" y="47164"/>
                      <a:pt x="799391" y="49552"/>
                      <a:pt x="801779" y="50746"/>
                    </a:cubicBezTo>
                    <a:cubicBezTo>
                      <a:pt x="804167" y="51939"/>
                      <a:pt x="806555" y="53134"/>
                      <a:pt x="808943" y="54327"/>
                    </a:cubicBezTo>
                    <a:cubicBezTo>
                      <a:pt x="812525" y="55522"/>
                      <a:pt x="814913" y="56716"/>
                      <a:pt x="816107" y="57909"/>
                    </a:cubicBezTo>
                    <a:cubicBezTo>
                      <a:pt x="817301" y="59104"/>
                      <a:pt x="818495" y="59104"/>
                      <a:pt x="818495" y="60297"/>
                    </a:cubicBezTo>
                    <a:lnTo>
                      <a:pt x="819689" y="62686"/>
                    </a:lnTo>
                    <a:cubicBezTo>
                      <a:pt x="819689" y="63879"/>
                      <a:pt x="819689" y="65074"/>
                      <a:pt x="818495" y="66268"/>
                    </a:cubicBezTo>
                    <a:cubicBezTo>
                      <a:pt x="817301" y="67462"/>
                      <a:pt x="816107" y="67462"/>
                      <a:pt x="812525" y="67462"/>
                    </a:cubicBezTo>
                    <a:cubicBezTo>
                      <a:pt x="810137" y="67462"/>
                      <a:pt x="807749" y="67462"/>
                      <a:pt x="804167" y="66268"/>
                    </a:cubicBezTo>
                    <a:cubicBezTo>
                      <a:pt x="801779" y="65074"/>
                      <a:pt x="798197" y="65074"/>
                      <a:pt x="795809" y="63879"/>
                    </a:cubicBezTo>
                    <a:lnTo>
                      <a:pt x="795809" y="74626"/>
                    </a:lnTo>
                    <a:cubicBezTo>
                      <a:pt x="798197" y="75819"/>
                      <a:pt x="800585" y="75819"/>
                      <a:pt x="802973" y="77014"/>
                    </a:cubicBezTo>
                    <a:cubicBezTo>
                      <a:pt x="805361" y="77014"/>
                      <a:pt x="807749" y="78208"/>
                      <a:pt x="811331" y="78208"/>
                    </a:cubicBezTo>
                    <a:cubicBezTo>
                      <a:pt x="818495" y="78208"/>
                      <a:pt x="823271" y="77014"/>
                      <a:pt x="826853" y="74626"/>
                    </a:cubicBezTo>
                    <a:cubicBezTo>
                      <a:pt x="830435" y="72238"/>
                      <a:pt x="831629" y="68656"/>
                      <a:pt x="831629" y="63879"/>
                    </a:cubicBezTo>
                    <a:cubicBezTo>
                      <a:pt x="831629" y="59104"/>
                      <a:pt x="831629" y="56716"/>
                      <a:pt x="830435" y="54327"/>
                    </a:cubicBezTo>
                    <a:moveTo>
                      <a:pt x="773123" y="39999"/>
                    </a:moveTo>
                    <a:cubicBezTo>
                      <a:pt x="774317" y="42387"/>
                      <a:pt x="775511" y="44775"/>
                      <a:pt x="775511" y="47164"/>
                    </a:cubicBezTo>
                    <a:lnTo>
                      <a:pt x="757600" y="47164"/>
                    </a:lnTo>
                    <a:cubicBezTo>
                      <a:pt x="757600" y="43582"/>
                      <a:pt x="758794" y="41194"/>
                      <a:pt x="759988" y="39999"/>
                    </a:cubicBezTo>
                    <a:cubicBezTo>
                      <a:pt x="761183" y="38805"/>
                      <a:pt x="763571" y="37612"/>
                      <a:pt x="765958" y="37612"/>
                    </a:cubicBezTo>
                    <a:cubicBezTo>
                      <a:pt x="769541" y="36417"/>
                      <a:pt x="771929" y="37612"/>
                      <a:pt x="773123" y="39999"/>
                    </a:cubicBezTo>
                    <a:moveTo>
                      <a:pt x="754018" y="30447"/>
                    </a:moveTo>
                    <a:cubicBezTo>
                      <a:pt x="750436" y="32835"/>
                      <a:pt x="748048" y="35223"/>
                      <a:pt x="745660" y="38805"/>
                    </a:cubicBezTo>
                    <a:cubicBezTo>
                      <a:pt x="743272" y="42387"/>
                      <a:pt x="743272" y="47164"/>
                      <a:pt x="743272" y="53134"/>
                    </a:cubicBezTo>
                    <a:cubicBezTo>
                      <a:pt x="743272" y="59104"/>
                      <a:pt x="744466" y="62686"/>
                      <a:pt x="746854" y="67462"/>
                    </a:cubicBezTo>
                    <a:cubicBezTo>
                      <a:pt x="749242" y="71044"/>
                      <a:pt x="751630" y="73432"/>
                      <a:pt x="755212" y="75819"/>
                    </a:cubicBezTo>
                    <a:cubicBezTo>
                      <a:pt x="758794" y="77014"/>
                      <a:pt x="763571" y="78208"/>
                      <a:pt x="768346" y="78208"/>
                    </a:cubicBezTo>
                    <a:cubicBezTo>
                      <a:pt x="771929" y="78208"/>
                      <a:pt x="775511" y="78208"/>
                      <a:pt x="777899" y="77014"/>
                    </a:cubicBezTo>
                    <a:cubicBezTo>
                      <a:pt x="780287" y="77014"/>
                      <a:pt x="782675" y="75819"/>
                      <a:pt x="785063" y="74626"/>
                    </a:cubicBezTo>
                    <a:lnTo>
                      <a:pt x="785063" y="65074"/>
                    </a:lnTo>
                    <a:cubicBezTo>
                      <a:pt x="782675" y="66268"/>
                      <a:pt x="780287" y="67462"/>
                      <a:pt x="776705" y="67462"/>
                    </a:cubicBezTo>
                    <a:cubicBezTo>
                      <a:pt x="774317" y="68656"/>
                      <a:pt x="771929" y="68656"/>
                      <a:pt x="768346" y="68656"/>
                    </a:cubicBezTo>
                    <a:cubicBezTo>
                      <a:pt x="764764" y="68656"/>
                      <a:pt x="761183" y="67462"/>
                      <a:pt x="759988" y="65074"/>
                    </a:cubicBezTo>
                    <a:cubicBezTo>
                      <a:pt x="757600" y="62686"/>
                      <a:pt x="756406" y="60297"/>
                      <a:pt x="756406" y="56716"/>
                    </a:cubicBezTo>
                    <a:lnTo>
                      <a:pt x="787451" y="56716"/>
                    </a:lnTo>
                    <a:lnTo>
                      <a:pt x="787451" y="50746"/>
                    </a:lnTo>
                    <a:cubicBezTo>
                      <a:pt x="787451" y="43582"/>
                      <a:pt x="785063" y="38805"/>
                      <a:pt x="781481" y="35223"/>
                    </a:cubicBezTo>
                    <a:cubicBezTo>
                      <a:pt x="777899" y="31642"/>
                      <a:pt x="771929" y="29253"/>
                      <a:pt x="765958" y="29253"/>
                    </a:cubicBezTo>
                    <a:cubicBezTo>
                      <a:pt x="762376" y="26865"/>
                      <a:pt x="757600" y="28059"/>
                      <a:pt x="754018" y="30447"/>
                    </a:cubicBezTo>
                    <a:moveTo>
                      <a:pt x="718198" y="41194"/>
                    </a:moveTo>
                    <a:cubicBezTo>
                      <a:pt x="719392" y="43582"/>
                      <a:pt x="720586" y="47164"/>
                      <a:pt x="720586" y="51939"/>
                    </a:cubicBezTo>
                    <a:lnTo>
                      <a:pt x="720586" y="53134"/>
                    </a:lnTo>
                    <a:cubicBezTo>
                      <a:pt x="720586" y="57909"/>
                      <a:pt x="719392" y="61492"/>
                      <a:pt x="718198" y="62686"/>
                    </a:cubicBezTo>
                    <a:cubicBezTo>
                      <a:pt x="717004" y="63879"/>
                      <a:pt x="714616" y="65074"/>
                      <a:pt x="711034" y="65074"/>
                    </a:cubicBezTo>
                    <a:cubicBezTo>
                      <a:pt x="705064" y="65074"/>
                      <a:pt x="701482" y="60297"/>
                      <a:pt x="701482" y="50746"/>
                    </a:cubicBezTo>
                    <a:cubicBezTo>
                      <a:pt x="701482" y="41194"/>
                      <a:pt x="705064" y="36417"/>
                      <a:pt x="711034" y="36417"/>
                    </a:cubicBezTo>
                    <a:cubicBezTo>
                      <a:pt x="714616" y="37612"/>
                      <a:pt x="717004" y="38805"/>
                      <a:pt x="718198" y="41194"/>
                    </a:cubicBezTo>
                    <a:moveTo>
                      <a:pt x="693124" y="34029"/>
                    </a:moveTo>
                    <a:cubicBezTo>
                      <a:pt x="689542" y="38805"/>
                      <a:pt x="688348" y="44775"/>
                      <a:pt x="688348" y="51939"/>
                    </a:cubicBezTo>
                    <a:cubicBezTo>
                      <a:pt x="688348" y="60297"/>
                      <a:pt x="689542" y="66268"/>
                      <a:pt x="693124" y="69849"/>
                    </a:cubicBezTo>
                    <a:cubicBezTo>
                      <a:pt x="696706" y="74626"/>
                      <a:pt x="700288" y="75819"/>
                      <a:pt x="706258" y="75819"/>
                    </a:cubicBezTo>
                    <a:cubicBezTo>
                      <a:pt x="708646" y="75819"/>
                      <a:pt x="712228" y="75819"/>
                      <a:pt x="713422" y="74626"/>
                    </a:cubicBezTo>
                    <a:cubicBezTo>
                      <a:pt x="715810" y="73432"/>
                      <a:pt x="718198" y="72238"/>
                      <a:pt x="719392" y="68656"/>
                    </a:cubicBezTo>
                    <a:lnTo>
                      <a:pt x="719392" y="68656"/>
                    </a:lnTo>
                    <a:cubicBezTo>
                      <a:pt x="719392" y="69849"/>
                      <a:pt x="719392" y="69849"/>
                      <a:pt x="719392" y="71044"/>
                    </a:cubicBezTo>
                    <a:cubicBezTo>
                      <a:pt x="719392" y="72238"/>
                      <a:pt x="719392" y="73432"/>
                      <a:pt x="719392" y="74626"/>
                    </a:cubicBezTo>
                    <a:lnTo>
                      <a:pt x="719392" y="75819"/>
                    </a:lnTo>
                    <a:cubicBezTo>
                      <a:pt x="719392" y="82984"/>
                      <a:pt x="715810" y="86566"/>
                      <a:pt x="709840" y="86566"/>
                    </a:cubicBezTo>
                    <a:cubicBezTo>
                      <a:pt x="702676" y="86566"/>
                      <a:pt x="696706" y="85372"/>
                      <a:pt x="690736" y="82984"/>
                    </a:cubicBezTo>
                    <a:lnTo>
                      <a:pt x="690736" y="93730"/>
                    </a:lnTo>
                    <a:cubicBezTo>
                      <a:pt x="693124" y="94924"/>
                      <a:pt x="696706" y="94924"/>
                      <a:pt x="699094" y="96118"/>
                    </a:cubicBezTo>
                    <a:cubicBezTo>
                      <a:pt x="701482" y="96118"/>
                      <a:pt x="705064" y="97312"/>
                      <a:pt x="708646" y="97312"/>
                    </a:cubicBezTo>
                    <a:cubicBezTo>
                      <a:pt x="717004" y="97312"/>
                      <a:pt x="722974" y="94924"/>
                      <a:pt x="726556" y="92536"/>
                    </a:cubicBezTo>
                    <a:cubicBezTo>
                      <a:pt x="730138" y="88954"/>
                      <a:pt x="732526" y="84178"/>
                      <a:pt x="732526" y="77014"/>
                    </a:cubicBezTo>
                    <a:lnTo>
                      <a:pt x="732526" y="29253"/>
                    </a:lnTo>
                    <a:lnTo>
                      <a:pt x="721780" y="29253"/>
                    </a:lnTo>
                    <a:lnTo>
                      <a:pt x="720586" y="35223"/>
                    </a:lnTo>
                    <a:lnTo>
                      <a:pt x="720586" y="35223"/>
                    </a:lnTo>
                    <a:cubicBezTo>
                      <a:pt x="717004" y="30447"/>
                      <a:pt x="712228" y="28059"/>
                      <a:pt x="706258" y="28059"/>
                    </a:cubicBezTo>
                    <a:cubicBezTo>
                      <a:pt x="701482" y="26865"/>
                      <a:pt x="696706" y="29253"/>
                      <a:pt x="693124" y="34029"/>
                    </a:cubicBezTo>
                    <a:moveTo>
                      <a:pt x="664468" y="57909"/>
                    </a:moveTo>
                    <a:cubicBezTo>
                      <a:pt x="664468" y="61492"/>
                      <a:pt x="663274" y="63879"/>
                      <a:pt x="662080" y="65074"/>
                    </a:cubicBezTo>
                    <a:cubicBezTo>
                      <a:pt x="659691" y="66268"/>
                      <a:pt x="657303" y="67462"/>
                      <a:pt x="654915" y="67462"/>
                    </a:cubicBezTo>
                    <a:cubicBezTo>
                      <a:pt x="652527" y="67462"/>
                      <a:pt x="651333" y="67462"/>
                      <a:pt x="650139" y="66268"/>
                    </a:cubicBezTo>
                    <a:cubicBezTo>
                      <a:pt x="648945" y="65074"/>
                      <a:pt x="648945" y="63879"/>
                      <a:pt x="648945" y="61492"/>
                    </a:cubicBezTo>
                    <a:cubicBezTo>
                      <a:pt x="648945" y="59104"/>
                      <a:pt x="650139" y="57909"/>
                      <a:pt x="651333" y="55522"/>
                    </a:cubicBezTo>
                    <a:cubicBezTo>
                      <a:pt x="652527" y="54327"/>
                      <a:pt x="656109" y="53134"/>
                      <a:pt x="659691" y="53134"/>
                    </a:cubicBezTo>
                    <a:lnTo>
                      <a:pt x="664468" y="53134"/>
                    </a:lnTo>
                    <a:lnTo>
                      <a:pt x="664468" y="57909"/>
                    </a:lnTo>
                    <a:close/>
                    <a:moveTo>
                      <a:pt x="647751" y="28059"/>
                    </a:moveTo>
                    <a:cubicBezTo>
                      <a:pt x="644169" y="29253"/>
                      <a:pt x="641781" y="30447"/>
                      <a:pt x="639393" y="31642"/>
                    </a:cubicBezTo>
                    <a:lnTo>
                      <a:pt x="644169" y="39999"/>
                    </a:lnTo>
                    <a:cubicBezTo>
                      <a:pt x="646557" y="38805"/>
                      <a:pt x="648945" y="37612"/>
                      <a:pt x="651333" y="37612"/>
                    </a:cubicBezTo>
                    <a:cubicBezTo>
                      <a:pt x="653721" y="36417"/>
                      <a:pt x="656109" y="36417"/>
                      <a:pt x="658497" y="36417"/>
                    </a:cubicBezTo>
                    <a:cubicBezTo>
                      <a:pt x="660885" y="36417"/>
                      <a:pt x="662080" y="36417"/>
                      <a:pt x="664468" y="37612"/>
                    </a:cubicBezTo>
                    <a:cubicBezTo>
                      <a:pt x="665662" y="38805"/>
                      <a:pt x="666855" y="41194"/>
                      <a:pt x="666855" y="43582"/>
                    </a:cubicBezTo>
                    <a:lnTo>
                      <a:pt x="666855" y="45969"/>
                    </a:lnTo>
                    <a:lnTo>
                      <a:pt x="658497" y="45969"/>
                    </a:lnTo>
                    <a:cubicBezTo>
                      <a:pt x="651333" y="45969"/>
                      <a:pt x="646557" y="47164"/>
                      <a:pt x="642975" y="49552"/>
                    </a:cubicBezTo>
                    <a:cubicBezTo>
                      <a:pt x="639393" y="51939"/>
                      <a:pt x="638199" y="55522"/>
                      <a:pt x="638199" y="60297"/>
                    </a:cubicBezTo>
                    <a:cubicBezTo>
                      <a:pt x="638199" y="65074"/>
                      <a:pt x="639393" y="69849"/>
                      <a:pt x="642975" y="72238"/>
                    </a:cubicBezTo>
                    <a:cubicBezTo>
                      <a:pt x="646557" y="74626"/>
                      <a:pt x="648945" y="75819"/>
                      <a:pt x="653721" y="75819"/>
                    </a:cubicBezTo>
                    <a:cubicBezTo>
                      <a:pt x="657303" y="75819"/>
                      <a:pt x="660885" y="74626"/>
                      <a:pt x="663274" y="74626"/>
                    </a:cubicBezTo>
                    <a:cubicBezTo>
                      <a:pt x="665662" y="73432"/>
                      <a:pt x="668050" y="71044"/>
                      <a:pt x="669244" y="68656"/>
                    </a:cubicBezTo>
                    <a:lnTo>
                      <a:pt x="669244" y="68656"/>
                    </a:lnTo>
                    <a:lnTo>
                      <a:pt x="671632" y="74626"/>
                    </a:lnTo>
                    <a:lnTo>
                      <a:pt x="681184" y="74626"/>
                    </a:lnTo>
                    <a:lnTo>
                      <a:pt x="681184" y="42387"/>
                    </a:lnTo>
                    <a:cubicBezTo>
                      <a:pt x="681184" y="36417"/>
                      <a:pt x="679990" y="32835"/>
                      <a:pt x="676408" y="29253"/>
                    </a:cubicBezTo>
                    <a:cubicBezTo>
                      <a:pt x="672826" y="26865"/>
                      <a:pt x="668050" y="25672"/>
                      <a:pt x="662080" y="25672"/>
                    </a:cubicBezTo>
                    <a:cubicBezTo>
                      <a:pt x="654915" y="26865"/>
                      <a:pt x="651333" y="28059"/>
                      <a:pt x="647751" y="28059"/>
                    </a:cubicBezTo>
                    <a:moveTo>
                      <a:pt x="580887" y="8955"/>
                    </a:moveTo>
                    <a:lnTo>
                      <a:pt x="580887" y="75819"/>
                    </a:lnTo>
                    <a:lnTo>
                      <a:pt x="594021" y="75819"/>
                    </a:lnTo>
                    <a:lnTo>
                      <a:pt x="594021" y="53134"/>
                    </a:lnTo>
                    <a:cubicBezTo>
                      <a:pt x="594021" y="48357"/>
                      <a:pt x="595215" y="43582"/>
                      <a:pt x="596409" y="41194"/>
                    </a:cubicBezTo>
                    <a:cubicBezTo>
                      <a:pt x="597603" y="38805"/>
                      <a:pt x="601185" y="37612"/>
                      <a:pt x="604767" y="37612"/>
                    </a:cubicBezTo>
                    <a:cubicBezTo>
                      <a:pt x="609543" y="37612"/>
                      <a:pt x="611931" y="41194"/>
                      <a:pt x="611931" y="48357"/>
                    </a:cubicBezTo>
                    <a:lnTo>
                      <a:pt x="611931" y="75819"/>
                    </a:lnTo>
                    <a:lnTo>
                      <a:pt x="625065" y="75819"/>
                    </a:lnTo>
                    <a:lnTo>
                      <a:pt x="625065" y="44775"/>
                    </a:lnTo>
                    <a:cubicBezTo>
                      <a:pt x="625065" y="38805"/>
                      <a:pt x="623871" y="34029"/>
                      <a:pt x="620289" y="31642"/>
                    </a:cubicBezTo>
                    <a:cubicBezTo>
                      <a:pt x="616707" y="29253"/>
                      <a:pt x="613125" y="28059"/>
                      <a:pt x="608349" y="28059"/>
                    </a:cubicBezTo>
                    <a:cubicBezTo>
                      <a:pt x="605961" y="28059"/>
                      <a:pt x="602379" y="28059"/>
                      <a:pt x="599991" y="29253"/>
                    </a:cubicBezTo>
                    <a:cubicBezTo>
                      <a:pt x="597603" y="30447"/>
                      <a:pt x="595215" y="31642"/>
                      <a:pt x="594021" y="34029"/>
                    </a:cubicBezTo>
                    <a:lnTo>
                      <a:pt x="592827" y="34029"/>
                    </a:lnTo>
                    <a:cubicBezTo>
                      <a:pt x="592827" y="32835"/>
                      <a:pt x="592827" y="31642"/>
                      <a:pt x="592827" y="29253"/>
                    </a:cubicBezTo>
                    <a:cubicBezTo>
                      <a:pt x="592827" y="26865"/>
                      <a:pt x="592827" y="24477"/>
                      <a:pt x="592827" y="22089"/>
                    </a:cubicBezTo>
                    <a:lnTo>
                      <a:pt x="592827" y="8955"/>
                    </a:lnTo>
                    <a:lnTo>
                      <a:pt x="580887" y="8955"/>
                    </a:lnTo>
                    <a:close/>
                    <a:moveTo>
                      <a:pt x="555812" y="51939"/>
                    </a:moveTo>
                    <a:cubicBezTo>
                      <a:pt x="555812" y="56716"/>
                      <a:pt x="554618" y="60297"/>
                      <a:pt x="553424" y="62686"/>
                    </a:cubicBezTo>
                    <a:cubicBezTo>
                      <a:pt x="552230" y="65074"/>
                      <a:pt x="549842" y="66268"/>
                      <a:pt x="546260" y="66268"/>
                    </a:cubicBezTo>
                    <a:cubicBezTo>
                      <a:pt x="542678" y="66268"/>
                      <a:pt x="540290" y="65074"/>
                      <a:pt x="539096" y="62686"/>
                    </a:cubicBezTo>
                    <a:cubicBezTo>
                      <a:pt x="537902" y="60297"/>
                      <a:pt x="536708" y="56716"/>
                      <a:pt x="536708" y="51939"/>
                    </a:cubicBezTo>
                    <a:lnTo>
                      <a:pt x="536708" y="50746"/>
                    </a:lnTo>
                    <a:cubicBezTo>
                      <a:pt x="536708" y="45969"/>
                      <a:pt x="537902" y="43582"/>
                      <a:pt x="539096" y="41194"/>
                    </a:cubicBezTo>
                    <a:cubicBezTo>
                      <a:pt x="540290" y="38805"/>
                      <a:pt x="542678" y="37612"/>
                      <a:pt x="546260" y="37612"/>
                    </a:cubicBezTo>
                    <a:cubicBezTo>
                      <a:pt x="553424" y="37612"/>
                      <a:pt x="555812" y="42387"/>
                      <a:pt x="555812" y="51939"/>
                    </a:cubicBezTo>
                    <a:moveTo>
                      <a:pt x="542678" y="29253"/>
                    </a:moveTo>
                    <a:cubicBezTo>
                      <a:pt x="540290" y="30447"/>
                      <a:pt x="539096" y="32835"/>
                      <a:pt x="537902" y="34029"/>
                    </a:cubicBezTo>
                    <a:lnTo>
                      <a:pt x="536708" y="34029"/>
                    </a:lnTo>
                    <a:lnTo>
                      <a:pt x="534320" y="28059"/>
                    </a:lnTo>
                    <a:lnTo>
                      <a:pt x="523574" y="28059"/>
                    </a:lnTo>
                    <a:lnTo>
                      <a:pt x="523574" y="97312"/>
                    </a:lnTo>
                    <a:lnTo>
                      <a:pt x="536708" y="97312"/>
                    </a:lnTo>
                    <a:lnTo>
                      <a:pt x="536708" y="78208"/>
                    </a:lnTo>
                    <a:cubicBezTo>
                      <a:pt x="536708" y="75819"/>
                      <a:pt x="536708" y="73432"/>
                      <a:pt x="535514" y="71044"/>
                    </a:cubicBezTo>
                    <a:lnTo>
                      <a:pt x="536708" y="71044"/>
                    </a:lnTo>
                    <a:cubicBezTo>
                      <a:pt x="537902" y="72238"/>
                      <a:pt x="539096" y="74626"/>
                      <a:pt x="541484" y="75819"/>
                    </a:cubicBezTo>
                    <a:cubicBezTo>
                      <a:pt x="543872" y="77014"/>
                      <a:pt x="546260" y="78208"/>
                      <a:pt x="549842" y="78208"/>
                    </a:cubicBezTo>
                    <a:cubicBezTo>
                      <a:pt x="555812" y="78208"/>
                      <a:pt x="559394" y="75819"/>
                      <a:pt x="562977" y="72238"/>
                    </a:cubicBezTo>
                    <a:cubicBezTo>
                      <a:pt x="566559" y="67462"/>
                      <a:pt x="567753" y="61492"/>
                      <a:pt x="567753" y="53134"/>
                    </a:cubicBezTo>
                    <a:cubicBezTo>
                      <a:pt x="567753" y="44775"/>
                      <a:pt x="566559" y="38805"/>
                      <a:pt x="562977" y="35223"/>
                    </a:cubicBezTo>
                    <a:cubicBezTo>
                      <a:pt x="559394" y="31642"/>
                      <a:pt x="555812" y="29253"/>
                      <a:pt x="549842" y="29253"/>
                    </a:cubicBezTo>
                    <a:cubicBezTo>
                      <a:pt x="548648" y="26865"/>
                      <a:pt x="545066" y="28059"/>
                      <a:pt x="542678" y="29253"/>
                    </a:cubicBezTo>
                    <a:moveTo>
                      <a:pt x="482978" y="41194"/>
                    </a:moveTo>
                    <a:cubicBezTo>
                      <a:pt x="484172" y="38805"/>
                      <a:pt x="486560" y="37612"/>
                      <a:pt x="490142" y="37612"/>
                    </a:cubicBezTo>
                    <a:cubicBezTo>
                      <a:pt x="493724" y="37612"/>
                      <a:pt x="496112" y="38805"/>
                      <a:pt x="497306" y="41194"/>
                    </a:cubicBezTo>
                    <a:cubicBezTo>
                      <a:pt x="498500" y="43582"/>
                      <a:pt x="499694" y="47164"/>
                      <a:pt x="499694" y="51939"/>
                    </a:cubicBezTo>
                    <a:cubicBezTo>
                      <a:pt x="499694" y="56716"/>
                      <a:pt x="498500" y="60297"/>
                      <a:pt x="497306" y="62686"/>
                    </a:cubicBezTo>
                    <a:cubicBezTo>
                      <a:pt x="496112" y="65074"/>
                      <a:pt x="493724" y="66268"/>
                      <a:pt x="490142" y="66268"/>
                    </a:cubicBezTo>
                    <a:cubicBezTo>
                      <a:pt x="486560" y="66268"/>
                      <a:pt x="484172" y="65074"/>
                      <a:pt x="482978" y="62686"/>
                    </a:cubicBezTo>
                    <a:cubicBezTo>
                      <a:pt x="481784" y="60297"/>
                      <a:pt x="480590" y="56716"/>
                      <a:pt x="480590" y="51939"/>
                    </a:cubicBezTo>
                    <a:cubicBezTo>
                      <a:pt x="480590" y="47164"/>
                      <a:pt x="481784" y="43582"/>
                      <a:pt x="482978" y="41194"/>
                    </a:cubicBezTo>
                    <a:moveTo>
                      <a:pt x="511634" y="38805"/>
                    </a:moveTo>
                    <a:cubicBezTo>
                      <a:pt x="509246" y="35223"/>
                      <a:pt x="506858" y="32835"/>
                      <a:pt x="503276" y="30447"/>
                    </a:cubicBezTo>
                    <a:cubicBezTo>
                      <a:pt x="499694" y="28059"/>
                      <a:pt x="496112" y="28059"/>
                      <a:pt x="491336" y="28059"/>
                    </a:cubicBezTo>
                    <a:cubicBezTo>
                      <a:pt x="484172" y="28059"/>
                      <a:pt x="478202" y="30447"/>
                      <a:pt x="474620" y="34029"/>
                    </a:cubicBezTo>
                    <a:cubicBezTo>
                      <a:pt x="471038" y="38805"/>
                      <a:pt x="468650" y="44775"/>
                      <a:pt x="468650" y="51939"/>
                    </a:cubicBezTo>
                    <a:cubicBezTo>
                      <a:pt x="468650" y="56716"/>
                      <a:pt x="469844" y="61492"/>
                      <a:pt x="472232" y="65074"/>
                    </a:cubicBezTo>
                    <a:cubicBezTo>
                      <a:pt x="474620" y="68656"/>
                      <a:pt x="477008" y="71044"/>
                      <a:pt x="480590" y="73432"/>
                    </a:cubicBezTo>
                    <a:cubicBezTo>
                      <a:pt x="484172" y="75819"/>
                      <a:pt x="487754" y="75819"/>
                      <a:pt x="492530" y="75819"/>
                    </a:cubicBezTo>
                    <a:cubicBezTo>
                      <a:pt x="499694" y="75819"/>
                      <a:pt x="505664" y="73432"/>
                      <a:pt x="509246" y="69849"/>
                    </a:cubicBezTo>
                    <a:cubicBezTo>
                      <a:pt x="514022" y="65074"/>
                      <a:pt x="515216" y="59104"/>
                      <a:pt x="515216" y="51939"/>
                    </a:cubicBezTo>
                    <a:cubicBezTo>
                      <a:pt x="514022" y="47164"/>
                      <a:pt x="512828" y="42387"/>
                      <a:pt x="511634" y="38805"/>
                    </a:cubicBezTo>
                    <a:moveTo>
                      <a:pt x="450739" y="30447"/>
                    </a:moveTo>
                    <a:cubicBezTo>
                      <a:pt x="448351" y="31642"/>
                      <a:pt x="445963" y="34029"/>
                      <a:pt x="444769" y="36417"/>
                    </a:cubicBezTo>
                    <a:lnTo>
                      <a:pt x="443575" y="36417"/>
                    </a:lnTo>
                    <a:lnTo>
                      <a:pt x="441187" y="28059"/>
                    </a:lnTo>
                    <a:lnTo>
                      <a:pt x="431635" y="28059"/>
                    </a:lnTo>
                    <a:lnTo>
                      <a:pt x="431635" y="75819"/>
                    </a:lnTo>
                    <a:lnTo>
                      <a:pt x="444769" y="75819"/>
                    </a:lnTo>
                    <a:lnTo>
                      <a:pt x="444769" y="51939"/>
                    </a:lnTo>
                    <a:cubicBezTo>
                      <a:pt x="444769" y="48357"/>
                      <a:pt x="445963" y="45969"/>
                      <a:pt x="447157" y="44775"/>
                    </a:cubicBezTo>
                    <a:cubicBezTo>
                      <a:pt x="448351" y="43582"/>
                      <a:pt x="449545" y="41194"/>
                      <a:pt x="451933" y="41194"/>
                    </a:cubicBezTo>
                    <a:cubicBezTo>
                      <a:pt x="454321" y="39999"/>
                      <a:pt x="456709" y="39999"/>
                      <a:pt x="457903" y="39999"/>
                    </a:cubicBezTo>
                    <a:lnTo>
                      <a:pt x="460292" y="39999"/>
                    </a:lnTo>
                    <a:lnTo>
                      <a:pt x="462680" y="39999"/>
                    </a:lnTo>
                    <a:lnTo>
                      <a:pt x="463874" y="28059"/>
                    </a:lnTo>
                    <a:lnTo>
                      <a:pt x="461486" y="28059"/>
                    </a:lnTo>
                    <a:lnTo>
                      <a:pt x="459098" y="28059"/>
                    </a:lnTo>
                    <a:cubicBezTo>
                      <a:pt x="455515" y="26865"/>
                      <a:pt x="453127" y="28059"/>
                      <a:pt x="450739" y="30447"/>
                    </a:cubicBezTo>
                    <a:moveTo>
                      <a:pt x="414919" y="75819"/>
                    </a:moveTo>
                    <a:cubicBezTo>
                      <a:pt x="417307" y="75819"/>
                      <a:pt x="419695" y="74626"/>
                      <a:pt x="420889" y="73432"/>
                    </a:cubicBezTo>
                    <a:lnTo>
                      <a:pt x="420889" y="62686"/>
                    </a:lnTo>
                    <a:cubicBezTo>
                      <a:pt x="418501" y="63879"/>
                      <a:pt x="417307" y="65074"/>
                      <a:pt x="414919" y="66268"/>
                    </a:cubicBezTo>
                    <a:cubicBezTo>
                      <a:pt x="412531" y="67462"/>
                      <a:pt x="410143" y="67462"/>
                      <a:pt x="407755" y="67462"/>
                    </a:cubicBezTo>
                    <a:cubicBezTo>
                      <a:pt x="404173" y="67462"/>
                      <a:pt x="401785" y="66268"/>
                      <a:pt x="400591" y="63879"/>
                    </a:cubicBezTo>
                    <a:cubicBezTo>
                      <a:pt x="399397" y="61492"/>
                      <a:pt x="398203" y="57909"/>
                      <a:pt x="398203" y="53134"/>
                    </a:cubicBezTo>
                    <a:cubicBezTo>
                      <a:pt x="398203" y="43582"/>
                      <a:pt x="401785" y="38805"/>
                      <a:pt x="408949" y="38805"/>
                    </a:cubicBezTo>
                    <a:cubicBezTo>
                      <a:pt x="410143" y="38805"/>
                      <a:pt x="412531" y="38805"/>
                      <a:pt x="413725" y="39999"/>
                    </a:cubicBezTo>
                    <a:cubicBezTo>
                      <a:pt x="414919" y="39999"/>
                      <a:pt x="417307" y="41194"/>
                      <a:pt x="419695" y="42387"/>
                    </a:cubicBezTo>
                    <a:lnTo>
                      <a:pt x="423277" y="32835"/>
                    </a:lnTo>
                    <a:cubicBezTo>
                      <a:pt x="420889" y="31642"/>
                      <a:pt x="419695" y="31642"/>
                      <a:pt x="417307" y="30447"/>
                    </a:cubicBezTo>
                    <a:cubicBezTo>
                      <a:pt x="414919" y="29253"/>
                      <a:pt x="412531" y="29253"/>
                      <a:pt x="408949" y="29253"/>
                    </a:cubicBezTo>
                    <a:cubicBezTo>
                      <a:pt x="404173" y="29253"/>
                      <a:pt x="400591" y="30447"/>
                      <a:pt x="397009" y="31642"/>
                    </a:cubicBezTo>
                    <a:cubicBezTo>
                      <a:pt x="393427" y="32835"/>
                      <a:pt x="391039" y="36417"/>
                      <a:pt x="388651" y="39999"/>
                    </a:cubicBezTo>
                    <a:cubicBezTo>
                      <a:pt x="386263" y="43582"/>
                      <a:pt x="385069" y="48357"/>
                      <a:pt x="385069" y="54327"/>
                    </a:cubicBezTo>
                    <a:cubicBezTo>
                      <a:pt x="385069" y="62686"/>
                      <a:pt x="387457" y="68656"/>
                      <a:pt x="391039" y="73432"/>
                    </a:cubicBezTo>
                    <a:cubicBezTo>
                      <a:pt x="394621" y="77014"/>
                      <a:pt x="400591" y="79402"/>
                      <a:pt x="407755" y="79402"/>
                    </a:cubicBezTo>
                    <a:cubicBezTo>
                      <a:pt x="410143" y="77014"/>
                      <a:pt x="412531" y="77014"/>
                      <a:pt x="414919" y="75819"/>
                    </a:cubicBezTo>
                    <a:moveTo>
                      <a:pt x="361189" y="57909"/>
                    </a:moveTo>
                    <a:cubicBezTo>
                      <a:pt x="361189" y="61492"/>
                      <a:pt x="359995" y="63879"/>
                      <a:pt x="358801" y="65074"/>
                    </a:cubicBezTo>
                    <a:cubicBezTo>
                      <a:pt x="356412" y="66268"/>
                      <a:pt x="354024" y="67462"/>
                      <a:pt x="351636" y="67462"/>
                    </a:cubicBezTo>
                    <a:cubicBezTo>
                      <a:pt x="349248" y="67462"/>
                      <a:pt x="348054" y="67462"/>
                      <a:pt x="346860" y="66268"/>
                    </a:cubicBezTo>
                    <a:cubicBezTo>
                      <a:pt x="345666" y="65074"/>
                      <a:pt x="345666" y="63879"/>
                      <a:pt x="345666" y="61492"/>
                    </a:cubicBezTo>
                    <a:cubicBezTo>
                      <a:pt x="345666" y="59104"/>
                      <a:pt x="346860" y="57909"/>
                      <a:pt x="348054" y="55522"/>
                    </a:cubicBezTo>
                    <a:cubicBezTo>
                      <a:pt x="349248" y="54327"/>
                      <a:pt x="352830" y="53134"/>
                      <a:pt x="356412" y="53134"/>
                    </a:cubicBezTo>
                    <a:lnTo>
                      <a:pt x="361189" y="53134"/>
                    </a:lnTo>
                    <a:lnTo>
                      <a:pt x="361189" y="57909"/>
                    </a:lnTo>
                    <a:close/>
                    <a:moveTo>
                      <a:pt x="344472" y="28059"/>
                    </a:moveTo>
                    <a:cubicBezTo>
                      <a:pt x="340890" y="29253"/>
                      <a:pt x="338502" y="30447"/>
                      <a:pt x="336114" y="31642"/>
                    </a:cubicBezTo>
                    <a:lnTo>
                      <a:pt x="340890" y="39999"/>
                    </a:lnTo>
                    <a:cubicBezTo>
                      <a:pt x="343278" y="38805"/>
                      <a:pt x="345666" y="37612"/>
                      <a:pt x="348054" y="37612"/>
                    </a:cubicBezTo>
                    <a:cubicBezTo>
                      <a:pt x="350442" y="36417"/>
                      <a:pt x="352830" y="36417"/>
                      <a:pt x="355218" y="36417"/>
                    </a:cubicBezTo>
                    <a:cubicBezTo>
                      <a:pt x="357607" y="36417"/>
                      <a:pt x="358801" y="36417"/>
                      <a:pt x="361189" y="37612"/>
                    </a:cubicBezTo>
                    <a:cubicBezTo>
                      <a:pt x="362383" y="38805"/>
                      <a:pt x="363577" y="41194"/>
                      <a:pt x="363577" y="43582"/>
                    </a:cubicBezTo>
                    <a:lnTo>
                      <a:pt x="363577" y="45969"/>
                    </a:lnTo>
                    <a:lnTo>
                      <a:pt x="355218" y="45969"/>
                    </a:lnTo>
                    <a:cubicBezTo>
                      <a:pt x="348054" y="45969"/>
                      <a:pt x="343278" y="47164"/>
                      <a:pt x="339696" y="49552"/>
                    </a:cubicBezTo>
                    <a:cubicBezTo>
                      <a:pt x="336114" y="51939"/>
                      <a:pt x="334920" y="55522"/>
                      <a:pt x="334920" y="60297"/>
                    </a:cubicBezTo>
                    <a:cubicBezTo>
                      <a:pt x="334920" y="65074"/>
                      <a:pt x="336114" y="69849"/>
                      <a:pt x="339696" y="72238"/>
                    </a:cubicBezTo>
                    <a:cubicBezTo>
                      <a:pt x="342084" y="74626"/>
                      <a:pt x="345666" y="75819"/>
                      <a:pt x="350442" y="75819"/>
                    </a:cubicBezTo>
                    <a:cubicBezTo>
                      <a:pt x="354024" y="75819"/>
                      <a:pt x="357607" y="74626"/>
                      <a:pt x="359995" y="74626"/>
                    </a:cubicBezTo>
                    <a:cubicBezTo>
                      <a:pt x="362383" y="73432"/>
                      <a:pt x="364771" y="71044"/>
                      <a:pt x="365965" y="68656"/>
                    </a:cubicBezTo>
                    <a:lnTo>
                      <a:pt x="365965" y="68656"/>
                    </a:lnTo>
                    <a:lnTo>
                      <a:pt x="368353" y="74626"/>
                    </a:lnTo>
                    <a:lnTo>
                      <a:pt x="377905" y="74626"/>
                    </a:lnTo>
                    <a:lnTo>
                      <a:pt x="377905" y="42387"/>
                    </a:lnTo>
                    <a:cubicBezTo>
                      <a:pt x="377905" y="36417"/>
                      <a:pt x="376711" y="32835"/>
                      <a:pt x="373129" y="29253"/>
                    </a:cubicBezTo>
                    <a:cubicBezTo>
                      <a:pt x="369547" y="26865"/>
                      <a:pt x="364771" y="25672"/>
                      <a:pt x="358801" y="25672"/>
                    </a:cubicBezTo>
                    <a:cubicBezTo>
                      <a:pt x="350442" y="26865"/>
                      <a:pt x="346860" y="28059"/>
                      <a:pt x="344472" y="28059"/>
                    </a:cubicBezTo>
                    <a:moveTo>
                      <a:pt x="296712" y="29253"/>
                    </a:moveTo>
                    <a:cubicBezTo>
                      <a:pt x="294324" y="30447"/>
                      <a:pt x="291936" y="31642"/>
                      <a:pt x="290742" y="34029"/>
                    </a:cubicBezTo>
                    <a:lnTo>
                      <a:pt x="289548" y="34029"/>
                    </a:lnTo>
                    <a:cubicBezTo>
                      <a:pt x="288354" y="31642"/>
                      <a:pt x="285966" y="30447"/>
                      <a:pt x="283578" y="29253"/>
                    </a:cubicBezTo>
                    <a:cubicBezTo>
                      <a:pt x="281190" y="28059"/>
                      <a:pt x="277608" y="28059"/>
                      <a:pt x="275220" y="28059"/>
                    </a:cubicBezTo>
                    <a:cubicBezTo>
                      <a:pt x="272832" y="28059"/>
                      <a:pt x="269250" y="28059"/>
                      <a:pt x="266862" y="29253"/>
                    </a:cubicBezTo>
                    <a:cubicBezTo>
                      <a:pt x="264474" y="30447"/>
                      <a:pt x="262086" y="31642"/>
                      <a:pt x="260892" y="34029"/>
                    </a:cubicBezTo>
                    <a:lnTo>
                      <a:pt x="259698" y="34029"/>
                    </a:lnTo>
                    <a:lnTo>
                      <a:pt x="258504" y="28059"/>
                    </a:lnTo>
                    <a:lnTo>
                      <a:pt x="248951" y="28059"/>
                    </a:lnTo>
                    <a:lnTo>
                      <a:pt x="248951" y="75819"/>
                    </a:lnTo>
                    <a:lnTo>
                      <a:pt x="262086" y="75819"/>
                    </a:lnTo>
                    <a:lnTo>
                      <a:pt x="262086" y="53134"/>
                    </a:lnTo>
                    <a:cubicBezTo>
                      <a:pt x="262086" y="48357"/>
                      <a:pt x="263280" y="43582"/>
                      <a:pt x="264474" y="41194"/>
                    </a:cubicBezTo>
                    <a:cubicBezTo>
                      <a:pt x="265668" y="38805"/>
                      <a:pt x="268056" y="37612"/>
                      <a:pt x="271638" y="37612"/>
                    </a:cubicBezTo>
                    <a:cubicBezTo>
                      <a:pt x="276414" y="37612"/>
                      <a:pt x="278802" y="41194"/>
                      <a:pt x="278802" y="48357"/>
                    </a:cubicBezTo>
                    <a:lnTo>
                      <a:pt x="278802" y="75819"/>
                    </a:lnTo>
                    <a:lnTo>
                      <a:pt x="291936" y="75819"/>
                    </a:lnTo>
                    <a:lnTo>
                      <a:pt x="291936" y="51939"/>
                    </a:lnTo>
                    <a:cubicBezTo>
                      <a:pt x="291936" y="47164"/>
                      <a:pt x="293130" y="43582"/>
                      <a:pt x="294324" y="41194"/>
                    </a:cubicBezTo>
                    <a:cubicBezTo>
                      <a:pt x="295518" y="38805"/>
                      <a:pt x="297906" y="37612"/>
                      <a:pt x="301488" y="37612"/>
                    </a:cubicBezTo>
                    <a:cubicBezTo>
                      <a:pt x="306264" y="37612"/>
                      <a:pt x="308652" y="41194"/>
                      <a:pt x="308652" y="48357"/>
                    </a:cubicBezTo>
                    <a:lnTo>
                      <a:pt x="308652" y="75819"/>
                    </a:lnTo>
                    <a:lnTo>
                      <a:pt x="321786" y="75819"/>
                    </a:lnTo>
                    <a:lnTo>
                      <a:pt x="321786" y="44775"/>
                    </a:lnTo>
                    <a:cubicBezTo>
                      <a:pt x="321786" y="38805"/>
                      <a:pt x="320592" y="34029"/>
                      <a:pt x="318204" y="31642"/>
                    </a:cubicBezTo>
                    <a:cubicBezTo>
                      <a:pt x="315816" y="29253"/>
                      <a:pt x="311040" y="28059"/>
                      <a:pt x="306264" y="28059"/>
                    </a:cubicBezTo>
                    <a:cubicBezTo>
                      <a:pt x="301488" y="26865"/>
                      <a:pt x="299100" y="28059"/>
                      <a:pt x="296712" y="29253"/>
                    </a:cubicBezTo>
                    <a:moveTo>
                      <a:pt x="203579" y="30447"/>
                    </a:moveTo>
                    <a:cubicBezTo>
                      <a:pt x="201191" y="31642"/>
                      <a:pt x="198803" y="34029"/>
                      <a:pt x="197609" y="36417"/>
                    </a:cubicBezTo>
                    <a:lnTo>
                      <a:pt x="196415" y="36417"/>
                    </a:lnTo>
                    <a:lnTo>
                      <a:pt x="194027" y="28059"/>
                    </a:lnTo>
                    <a:lnTo>
                      <a:pt x="184475" y="28059"/>
                    </a:lnTo>
                    <a:lnTo>
                      <a:pt x="184475" y="75819"/>
                    </a:lnTo>
                    <a:lnTo>
                      <a:pt x="197609" y="75819"/>
                    </a:lnTo>
                    <a:lnTo>
                      <a:pt x="197609" y="51939"/>
                    </a:lnTo>
                    <a:cubicBezTo>
                      <a:pt x="197609" y="48357"/>
                      <a:pt x="198803" y="45969"/>
                      <a:pt x="199997" y="44775"/>
                    </a:cubicBezTo>
                    <a:cubicBezTo>
                      <a:pt x="201191" y="43582"/>
                      <a:pt x="202385" y="41194"/>
                      <a:pt x="204773" y="41194"/>
                    </a:cubicBezTo>
                    <a:cubicBezTo>
                      <a:pt x="207161" y="39999"/>
                      <a:pt x="209549" y="39999"/>
                      <a:pt x="210743" y="39999"/>
                    </a:cubicBezTo>
                    <a:lnTo>
                      <a:pt x="213131" y="39999"/>
                    </a:lnTo>
                    <a:lnTo>
                      <a:pt x="215519" y="39999"/>
                    </a:lnTo>
                    <a:lnTo>
                      <a:pt x="216713" y="28059"/>
                    </a:lnTo>
                    <a:lnTo>
                      <a:pt x="214325" y="28059"/>
                    </a:lnTo>
                    <a:lnTo>
                      <a:pt x="211937" y="28059"/>
                    </a:lnTo>
                    <a:cubicBezTo>
                      <a:pt x="209549" y="26865"/>
                      <a:pt x="205967" y="28059"/>
                      <a:pt x="203579" y="30447"/>
                    </a:cubicBezTo>
                    <a:moveTo>
                      <a:pt x="160595" y="39999"/>
                    </a:moveTo>
                    <a:cubicBezTo>
                      <a:pt x="161789" y="42387"/>
                      <a:pt x="162983" y="44775"/>
                      <a:pt x="162983" y="47164"/>
                    </a:cubicBezTo>
                    <a:lnTo>
                      <a:pt x="145072" y="47164"/>
                    </a:lnTo>
                    <a:cubicBezTo>
                      <a:pt x="145072" y="43582"/>
                      <a:pt x="146266" y="41194"/>
                      <a:pt x="147460" y="39999"/>
                    </a:cubicBezTo>
                    <a:cubicBezTo>
                      <a:pt x="148655" y="38805"/>
                      <a:pt x="151042" y="37612"/>
                      <a:pt x="153430" y="37612"/>
                    </a:cubicBezTo>
                    <a:cubicBezTo>
                      <a:pt x="157013" y="36417"/>
                      <a:pt x="159401" y="37612"/>
                      <a:pt x="160595" y="39999"/>
                    </a:cubicBezTo>
                    <a:moveTo>
                      <a:pt x="141490" y="30447"/>
                    </a:moveTo>
                    <a:cubicBezTo>
                      <a:pt x="137908" y="32835"/>
                      <a:pt x="135520" y="35223"/>
                      <a:pt x="133132" y="38805"/>
                    </a:cubicBezTo>
                    <a:cubicBezTo>
                      <a:pt x="130744" y="42387"/>
                      <a:pt x="130744" y="47164"/>
                      <a:pt x="130744" y="53134"/>
                    </a:cubicBezTo>
                    <a:cubicBezTo>
                      <a:pt x="130744" y="59104"/>
                      <a:pt x="131938" y="62686"/>
                      <a:pt x="134326" y="67462"/>
                    </a:cubicBezTo>
                    <a:cubicBezTo>
                      <a:pt x="136714" y="71044"/>
                      <a:pt x="139102" y="73432"/>
                      <a:pt x="142684" y="75819"/>
                    </a:cubicBezTo>
                    <a:cubicBezTo>
                      <a:pt x="146266" y="77014"/>
                      <a:pt x="151042" y="78208"/>
                      <a:pt x="155819" y="78208"/>
                    </a:cubicBezTo>
                    <a:cubicBezTo>
                      <a:pt x="159401" y="78208"/>
                      <a:pt x="162983" y="78208"/>
                      <a:pt x="165371" y="77014"/>
                    </a:cubicBezTo>
                    <a:cubicBezTo>
                      <a:pt x="167759" y="77014"/>
                      <a:pt x="170147" y="75819"/>
                      <a:pt x="172535" y="74626"/>
                    </a:cubicBezTo>
                    <a:lnTo>
                      <a:pt x="172535" y="65074"/>
                    </a:lnTo>
                    <a:cubicBezTo>
                      <a:pt x="170147" y="66268"/>
                      <a:pt x="167759" y="67462"/>
                      <a:pt x="164177" y="67462"/>
                    </a:cubicBezTo>
                    <a:cubicBezTo>
                      <a:pt x="161789" y="68656"/>
                      <a:pt x="159401" y="68656"/>
                      <a:pt x="155819" y="68656"/>
                    </a:cubicBezTo>
                    <a:cubicBezTo>
                      <a:pt x="152236" y="68656"/>
                      <a:pt x="148655" y="67462"/>
                      <a:pt x="147460" y="65074"/>
                    </a:cubicBezTo>
                    <a:cubicBezTo>
                      <a:pt x="145072" y="62686"/>
                      <a:pt x="143878" y="60297"/>
                      <a:pt x="143878" y="56716"/>
                    </a:cubicBezTo>
                    <a:lnTo>
                      <a:pt x="174923" y="56716"/>
                    </a:lnTo>
                    <a:lnTo>
                      <a:pt x="174923" y="50746"/>
                    </a:lnTo>
                    <a:cubicBezTo>
                      <a:pt x="174923" y="43582"/>
                      <a:pt x="172535" y="38805"/>
                      <a:pt x="168953" y="35223"/>
                    </a:cubicBezTo>
                    <a:cubicBezTo>
                      <a:pt x="165371" y="31642"/>
                      <a:pt x="159401" y="29253"/>
                      <a:pt x="153430" y="29253"/>
                    </a:cubicBezTo>
                    <a:cubicBezTo>
                      <a:pt x="148655" y="26865"/>
                      <a:pt x="145072" y="28059"/>
                      <a:pt x="141490" y="30447"/>
                    </a:cubicBezTo>
                    <a:moveTo>
                      <a:pt x="108058" y="75819"/>
                    </a:moveTo>
                    <a:lnTo>
                      <a:pt x="125968" y="28059"/>
                    </a:lnTo>
                    <a:lnTo>
                      <a:pt x="112834" y="28059"/>
                    </a:lnTo>
                    <a:lnTo>
                      <a:pt x="103282" y="55522"/>
                    </a:lnTo>
                    <a:cubicBezTo>
                      <a:pt x="102088" y="59104"/>
                      <a:pt x="102088" y="62686"/>
                      <a:pt x="100894" y="65074"/>
                    </a:cubicBezTo>
                    <a:lnTo>
                      <a:pt x="100894" y="65074"/>
                    </a:lnTo>
                    <a:cubicBezTo>
                      <a:pt x="100894" y="63879"/>
                      <a:pt x="100894" y="61492"/>
                      <a:pt x="99700" y="60297"/>
                    </a:cubicBezTo>
                    <a:cubicBezTo>
                      <a:pt x="99700" y="59104"/>
                      <a:pt x="98506" y="56716"/>
                      <a:pt x="98506" y="55522"/>
                    </a:cubicBezTo>
                    <a:lnTo>
                      <a:pt x="88954" y="28059"/>
                    </a:lnTo>
                    <a:lnTo>
                      <a:pt x="75820" y="28059"/>
                    </a:lnTo>
                    <a:lnTo>
                      <a:pt x="93730" y="75819"/>
                    </a:lnTo>
                    <a:lnTo>
                      <a:pt x="108058" y="75819"/>
                    </a:lnTo>
                    <a:close/>
                    <a:moveTo>
                      <a:pt x="56716" y="75819"/>
                    </a:moveTo>
                    <a:lnTo>
                      <a:pt x="69850" y="75819"/>
                    </a:lnTo>
                    <a:lnTo>
                      <a:pt x="69850" y="28059"/>
                    </a:lnTo>
                    <a:lnTo>
                      <a:pt x="56716" y="28059"/>
                    </a:lnTo>
                    <a:lnTo>
                      <a:pt x="56716" y="75819"/>
                    </a:lnTo>
                    <a:close/>
                    <a:moveTo>
                      <a:pt x="57910" y="10149"/>
                    </a:moveTo>
                    <a:cubicBezTo>
                      <a:pt x="56716" y="11343"/>
                      <a:pt x="55522" y="12537"/>
                      <a:pt x="55522" y="14925"/>
                    </a:cubicBezTo>
                    <a:cubicBezTo>
                      <a:pt x="55522" y="17313"/>
                      <a:pt x="56716" y="18507"/>
                      <a:pt x="57910" y="19701"/>
                    </a:cubicBezTo>
                    <a:cubicBezTo>
                      <a:pt x="59104" y="20895"/>
                      <a:pt x="61492" y="20895"/>
                      <a:pt x="62686" y="20895"/>
                    </a:cubicBezTo>
                    <a:cubicBezTo>
                      <a:pt x="65074" y="20895"/>
                      <a:pt x="66268" y="20895"/>
                      <a:pt x="67462" y="19701"/>
                    </a:cubicBezTo>
                    <a:cubicBezTo>
                      <a:pt x="68656" y="18507"/>
                      <a:pt x="69850" y="17313"/>
                      <a:pt x="69850" y="14925"/>
                    </a:cubicBezTo>
                    <a:cubicBezTo>
                      <a:pt x="69850" y="12537"/>
                      <a:pt x="68656" y="11343"/>
                      <a:pt x="67462" y="10149"/>
                    </a:cubicBezTo>
                    <a:cubicBezTo>
                      <a:pt x="66268" y="8955"/>
                      <a:pt x="63880" y="8955"/>
                      <a:pt x="62686" y="8955"/>
                    </a:cubicBezTo>
                    <a:cubicBezTo>
                      <a:pt x="61492" y="8955"/>
                      <a:pt x="60298" y="10149"/>
                      <a:pt x="57910" y="10149"/>
                    </a:cubicBezTo>
                    <a:moveTo>
                      <a:pt x="47164" y="75819"/>
                    </a:moveTo>
                    <a:lnTo>
                      <a:pt x="47164" y="65074"/>
                    </a:lnTo>
                    <a:lnTo>
                      <a:pt x="22089" y="65074"/>
                    </a:lnTo>
                    <a:lnTo>
                      <a:pt x="22089" y="13731"/>
                    </a:lnTo>
                    <a:lnTo>
                      <a:pt x="8955" y="13731"/>
                    </a:lnTo>
                    <a:lnTo>
                      <a:pt x="8955" y="75819"/>
                    </a:lnTo>
                    <a:lnTo>
                      <a:pt x="47164" y="7581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B747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2" name="Freeform: Shape 624">
                <a:extLst>
                  <a:ext uri="{FF2B5EF4-FFF2-40B4-BE49-F238E27FC236}">
                    <a16:creationId xmlns:a16="http://schemas.microsoft.com/office/drawing/2014/main" xmlns="" id="{8A3DEBA3-3B20-4F85-BBD1-70AA68D5AC5E}"/>
                  </a:ext>
                </a:extLst>
              </p:cNvPr>
              <p:cNvSpPr/>
              <p:nvPr/>
            </p:nvSpPr>
            <p:spPr>
              <a:xfrm>
                <a:off x="2358939" y="4935819"/>
                <a:ext cx="1197511" cy="93922"/>
              </a:xfrm>
              <a:custGeom>
                <a:avLst/>
                <a:gdLst>
                  <a:gd name="connsiteX0" fmla="*/ 1211325 w 1217891"/>
                  <a:gd name="connsiteY0" fmla="*/ 54327 h 95520"/>
                  <a:gd name="connsiteX1" fmla="*/ 1206549 w 1217891"/>
                  <a:gd name="connsiteY1" fmla="*/ 49551 h 95520"/>
                  <a:gd name="connsiteX2" fmla="*/ 1199385 w 1217891"/>
                  <a:gd name="connsiteY2" fmla="*/ 45969 h 95520"/>
                  <a:gd name="connsiteX3" fmla="*/ 1193415 w 1217891"/>
                  <a:gd name="connsiteY3" fmla="*/ 43581 h 95520"/>
                  <a:gd name="connsiteX4" fmla="*/ 1191027 w 1217891"/>
                  <a:gd name="connsiteY4" fmla="*/ 41194 h 95520"/>
                  <a:gd name="connsiteX5" fmla="*/ 1189833 w 1217891"/>
                  <a:gd name="connsiteY5" fmla="*/ 38805 h 95520"/>
                  <a:gd name="connsiteX6" fmla="*/ 1195803 w 1217891"/>
                  <a:gd name="connsiteY6" fmla="*/ 35223 h 95520"/>
                  <a:gd name="connsiteX7" fmla="*/ 1201773 w 1217891"/>
                  <a:gd name="connsiteY7" fmla="*/ 36417 h 95520"/>
                  <a:gd name="connsiteX8" fmla="*/ 1208937 w 1217891"/>
                  <a:gd name="connsiteY8" fmla="*/ 38805 h 95520"/>
                  <a:gd name="connsiteX9" fmla="*/ 1212519 w 1217891"/>
                  <a:gd name="connsiteY9" fmla="*/ 29253 h 95520"/>
                  <a:gd name="connsiteX10" fmla="*/ 1204161 w 1217891"/>
                  <a:gd name="connsiteY10" fmla="*/ 26865 h 95520"/>
                  <a:gd name="connsiteX11" fmla="*/ 1195803 w 1217891"/>
                  <a:gd name="connsiteY11" fmla="*/ 25671 h 95520"/>
                  <a:gd name="connsiteX12" fmla="*/ 1181475 w 1217891"/>
                  <a:gd name="connsiteY12" fmla="*/ 29253 h 95520"/>
                  <a:gd name="connsiteX13" fmla="*/ 1176698 w 1217891"/>
                  <a:gd name="connsiteY13" fmla="*/ 38805 h 95520"/>
                  <a:gd name="connsiteX14" fmla="*/ 1177893 w 1217891"/>
                  <a:gd name="connsiteY14" fmla="*/ 45969 h 95520"/>
                  <a:gd name="connsiteX15" fmla="*/ 1182669 w 1217891"/>
                  <a:gd name="connsiteY15" fmla="*/ 50746 h 95520"/>
                  <a:gd name="connsiteX16" fmla="*/ 1189833 w 1217891"/>
                  <a:gd name="connsiteY16" fmla="*/ 54327 h 95520"/>
                  <a:gd name="connsiteX17" fmla="*/ 1196997 w 1217891"/>
                  <a:gd name="connsiteY17" fmla="*/ 57909 h 95520"/>
                  <a:gd name="connsiteX18" fmla="*/ 1199385 w 1217891"/>
                  <a:gd name="connsiteY18" fmla="*/ 60297 h 95520"/>
                  <a:gd name="connsiteX19" fmla="*/ 1200579 w 1217891"/>
                  <a:gd name="connsiteY19" fmla="*/ 62686 h 95520"/>
                  <a:gd name="connsiteX20" fmla="*/ 1199385 w 1217891"/>
                  <a:gd name="connsiteY20" fmla="*/ 66268 h 95520"/>
                  <a:gd name="connsiteX21" fmla="*/ 1193415 w 1217891"/>
                  <a:gd name="connsiteY21" fmla="*/ 67461 h 95520"/>
                  <a:gd name="connsiteX22" fmla="*/ 1185057 w 1217891"/>
                  <a:gd name="connsiteY22" fmla="*/ 66268 h 95520"/>
                  <a:gd name="connsiteX23" fmla="*/ 1176698 w 1217891"/>
                  <a:gd name="connsiteY23" fmla="*/ 63879 h 95520"/>
                  <a:gd name="connsiteX24" fmla="*/ 1176698 w 1217891"/>
                  <a:gd name="connsiteY24" fmla="*/ 74626 h 95520"/>
                  <a:gd name="connsiteX25" fmla="*/ 1183863 w 1217891"/>
                  <a:gd name="connsiteY25" fmla="*/ 77014 h 95520"/>
                  <a:gd name="connsiteX26" fmla="*/ 1192221 w 1217891"/>
                  <a:gd name="connsiteY26" fmla="*/ 78208 h 95520"/>
                  <a:gd name="connsiteX27" fmla="*/ 1207743 w 1217891"/>
                  <a:gd name="connsiteY27" fmla="*/ 74626 h 95520"/>
                  <a:gd name="connsiteX28" fmla="*/ 1212519 w 1217891"/>
                  <a:gd name="connsiteY28" fmla="*/ 63879 h 95520"/>
                  <a:gd name="connsiteX29" fmla="*/ 1211325 w 1217891"/>
                  <a:gd name="connsiteY29" fmla="*/ 54327 h 95520"/>
                  <a:gd name="connsiteX30" fmla="*/ 1165952 w 1217891"/>
                  <a:gd name="connsiteY30" fmla="*/ 8955 h 95520"/>
                  <a:gd name="connsiteX31" fmla="*/ 1152818 w 1217891"/>
                  <a:gd name="connsiteY31" fmla="*/ 8955 h 95520"/>
                  <a:gd name="connsiteX32" fmla="*/ 1152818 w 1217891"/>
                  <a:gd name="connsiteY32" fmla="*/ 75819 h 95520"/>
                  <a:gd name="connsiteX33" fmla="*/ 1165952 w 1217891"/>
                  <a:gd name="connsiteY33" fmla="*/ 75819 h 95520"/>
                  <a:gd name="connsiteX34" fmla="*/ 1165952 w 1217891"/>
                  <a:gd name="connsiteY34" fmla="*/ 8955 h 95520"/>
                  <a:gd name="connsiteX35" fmla="*/ 1139684 w 1217891"/>
                  <a:gd name="connsiteY35" fmla="*/ 8955 h 95520"/>
                  <a:gd name="connsiteX36" fmla="*/ 1126550 w 1217891"/>
                  <a:gd name="connsiteY36" fmla="*/ 8955 h 95520"/>
                  <a:gd name="connsiteX37" fmla="*/ 1126550 w 1217891"/>
                  <a:gd name="connsiteY37" fmla="*/ 75819 h 95520"/>
                  <a:gd name="connsiteX38" fmla="*/ 1139684 w 1217891"/>
                  <a:gd name="connsiteY38" fmla="*/ 75819 h 95520"/>
                  <a:gd name="connsiteX39" fmla="*/ 1139684 w 1217891"/>
                  <a:gd name="connsiteY39" fmla="*/ 8955 h 95520"/>
                  <a:gd name="connsiteX40" fmla="*/ 1100282 w 1217891"/>
                  <a:gd name="connsiteY40" fmla="*/ 38805 h 95520"/>
                  <a:gd name="connsiteX41" fmla="*/ 1102670 w 1217891"/>
                  <a:gd name="connsiteY41" fmla="*/ 45969 h 95520"/>
                  <a:gd name="connsiteX42" fmla="*/ 1084760 w 1217891"/>
                  <a:gd name="connsiteY42" fmla="*/ 45969 h 95520"/>
                  <a:gd name="connsiteX43" fmla="*/ 1087148 w 1217891"/>
                  <a:gd name="connsiteY43" fmla="*/ 38805 h 95520"/>
                  <a:gd name="connsiteX44" fmla="*/ 1093118 w 1217891"/>
                  <a:gd name="connsiteY44" fmla="*/ 36417 h 95520"/>
                  <a:gd name="connsiteX45" fmla="*/ 1100282 w 1217891"/>
                  <a:gd name="connsiteY45" fmla="*/ 38805 h 95520"/>
                  <a:gd name="connsiteX46" fmla="*/ 1082372 w 1217891"/>
                  <a:gd name="connsiteY46" fmla="*/ 29253 h 95520"/>
                  <a:gd name="connsiteX47" fmla="*/ 1074014 w 1217891"/>
                  <a:gd name="connsiteY47" fmla="*/ 37611 h 95520"/>
                  <a:gd name="connsiteX48" fmla="*/ 1071626 w 1217891"/>
                  <a:gd name="connsiteY48" fmla="*/ 51939 h 95520"/>
                  <a:gd name="connsiteX49" fmla="*/ 1075207 w 1217891"/>
                  <a:gd name="connsiteY49" fmla="*/ 65074 h 95520"/>
                  <a:gd name="connsiteX50" fmla="*/ 1083566 w 1217891"/>
                  <a:gd name="connsiteY50" fmla="*/ 73431 h 95520"/>
                  <a:gd name="connsiteX51" fmla="*/ 1096700 w 1217891"/>
                  <a:gd name="connsiteY51" fmla="*/ 75819 h 95520"/>
                  <a:gd name="connsiteX52" fmla="*/ 1106252 w 1217891"/>
                  <a:gd name="connsiteY52" fmla="*/ 74626 h 95520"/>
                  <a:gd name="connsiteX53" fmla="*/ 1113416 w 1217891"/>
                  <a:gd name="connsiteY53" fmla="*/ 72238 h 95520"/>
                  <a:gd name="connsiteX54" fmla="*/ 1113416 w 1217891"/>
                  <a:gd name="connsiteY54" fmla="*/ 62686 h 95520"/>
                  <a:gd name="connsiteX55" fmla="*/ 1105058 w 1217891"/>
                  <a:gd name="connsiteY55" fmla="*/ 65074 h 95520"/>
                  <a:gd name="connsiteX56" fmla="*/ 1096700 w 1217891"/>
                  <a:gd name="connsiteY56" fmla="*/ 66268 h 95520"/>
                  <a:gd name="connsiteX57" fmla="*/ 1088342 w 1217891"/>
                  <a:gd name="connsiteY57" fmla="*/ 62686 h 95520"/>
                  <a:gd name="connsiteX58" fmla="*/ 1084760 w 1217891"/>
                  <a:gd name="connsiteY58" fmla="*/ 54327 h 95520"/>
                  <a:gd name="connsiteX59" fmla="*/ 1115804 w 1217891"/>
                  <a:gd name="connsiteY59" fmla="*/ 54327 h 95520"/>
                  <a:gd name="connsiteX60" fmla="*/ 1115804 w 1217891"/>
                  <a:gd name="connsiteY60" fmla="*/ 48357 h 95520"/>
                  <a:gd name="connsiteX61" fmla="*/ 1109834 w 1217891"/>
                  <a:gd name="connsiteY61" fmla="*/ 32835 h 95520"/>
                  <a:gd name="connsiteX62" fmla="*/ 1094312 w 1217891"/>
                  <a:gd name="connsiteY62" fmla="*/ 26865 h 95520"/>
                  <a:gd name="connsiteX63" fmla="*/ 1082372 w 1217891"/>
                  <a:gd name="connsiteY63" fmla="*/ 29253 h 95520"/>
                  <a:gd name="connsiteX64" fmla="*/ 1057297 w 1217891"/>
                  <a:gd name="connsiteY64" fmla="*/ 75819 h 95520"/>
                  <a:gd name="connsiteX65" fmla="*/ 1063267 w 1217891"/>
                  <a:gd name="connsiteY65" fmla="*/ 73431 h 95520"/>
                  <a:gd name="connsiteX66" fmla="*/ 1063267 w 1217891"/>
                  <a:gd name="connsiteY66" fmla="*/ 62686 h 95520"/>
                  <a:gd name="connsiteX67" fmla="*/ 1057297 w 1217891"/>
                  <a:gd name="connsiteY67" fmla="*/ 66268 h 95520"/>
                  <a:gd name="connsiteX68" fmla="*/ 1050133 w 1217891"/>
                  <a:gd name="connsiteY68" fmla="*/ 67461 h 95520"/>
                  <a:gd name="connsiteX69" fmla="*/ 1042969 w 1217891"/>
                  <a:gd name="connsiteY69" fmla="*/ 63879 h 95520"/>
                  <a:gd name="connsiteX70" fmla="*/ 1040581 w 1217891"/>
                  <a:gd name="connsiteY70" fmla="*/ 53134 h 95520"/>
                  <a:gd name="connsiteX71" fmla="*/ 1051327 w 1217891"/>
                  <a:gd name="connsiteY71" fmla="*/ 38805 h 95520"/>
                  <a:gd name="connsiteX72" fmla="*/ 1056103 w 1217891"/>
                  <a:gd name="connsiteY72" fmla="*/ 39999 h 95520"/>
                  <a:gd name="connsiteX73" fmla="*/ 1062073 w 1217891"/>
                  <a:gd name="connsiteY73" fmla="*/ 42387 h 95520"/>
                  <a:gd name="connsiteX74" fmla="*/ 1065656 w 1217891"/>
                  <a:gd name="connsiteY74" fmla="*/ 32835 h 95520"/>
                  <a:gd name="connsiteX75" fmla="*/ 1059685 w 1217891"/>
                  <a:gd name="connsiteY75" fmla="*/ 30447 h 95520"/>
                  <a:gd name="connsiteX76" fmla="*/ 1051327 w 1217891"/>
                  <a:gd name="connsiteY76" fmla="*/ 29253 h 95520"/>
                  <a:gd name="connsiteX77" fmla="*/ 1039387 w 1217891"/>
                  <a:gd name="connsiteY77" fmla="*/ 31641 h 95520"/>
                  <a:gd name="connsiteX78" fmla="*/ 1031029 w 1217891"/>
                  <a:gd name="connsiteY78" fmla="*/ 39999 h 95520"/>
                  <a:gd name="connsiteX79" fmla="*/ 1027447 w 1217891"/>
                  <a:gd name="connsiteY79" fmla="*/ 54327 h 95520"/>
                  <a:gd name="connsiteX80" fmla="*/ 1033417 w 1217891"/>
                  <a:gd name="connsiteY80" fmla="*/ 73431 h 95520"/>
                  <a:gd name="connsiteX81" fmla="*/ 1050133 w 1217891"/>
                  <a:gd name="connsiteY81" fmla="*/ 79401 h 95520"/>
                  <a:gd name="connsiteX82" fmla="*/ 1057297 w 1217891"/>
                  <a:gd name="connsiteY82" fmla="*/ 75819 h 95520"/>
                  <a:gd name="connsiteX83" fmla="*/ 962970 w 1217891"/>
                  <a:gd name="connsiteY83" fmla="*/ 62686 h 95520"/>
                  <a:gd name="connsiteX84" fmla="*/ 960582 w 1217891"/>
                  <a:gd name="connsiteY84" fmla="*/ 51939 h 95520"/>
                  <a:gd name="connsiteX85" fmla="*/ 962970 w 1217891"/>
                  <a:gd name="connsiteY85" fmla="*/ 41194 h 95520"/>
                  <a:gd name="connsiteX86" fmla="*/ 970135 w 1217891"/>
                  <a:gd name="connsiteY86" fmla="*/ 37611 h 95520"/>
                  <a:gd name="connsiteX87" fmla="*/ 978493 w 1217891"/>
                  <a:gd name="connsiteY87" fmla="*/ 41194 h 95520"/>
                  <a:gd name="connsiteX88" fmla="*/ 980881 w 1217891"/>
                  <a:gd name="connsiteY88" fmla="*/ 51939 h 95520"/>
                  <a:gd name="connsiteX89" fmla="*/ 980881 w 1217891"/>
                  <a:gd name="connsiteY89" fmla="*/ 53134 h 95520"/>
                  <a:gd name="connsiteX90" fmla="*/ 978493 w 1217891"/>
                  <a:gd name="connsiteY90" fmla="*/ 62686 h 95520"/>
                  <a:gd name="connsiteX91" fmla="*/ 971328 w 1217891"/>
                  <a:gd name="connsiteY91" fmla="*/ 66268 h 95520"/>
                  <a:gd name="connsiteX92" fmla="*/ 962970 w 1217891"/>
                  <a:gd name="connsiteY92" fmla="*/ 62686 h 95520"/>
                  <a:gd name="connsiteX93" fmla="*/ 973716 w 1217891"/>
                  <a:gd name="connsiteY93" fmla="*/ 74626 h 95520"/>
                  <a:gd name="connsiteX94" fmla="*/ 978493 w 1217891"/>
                  <a:gd name="connsiteY94" fmla="*/ 69849 h 95520"/>
                  <a:gd name="connsiteX95" fmla="*/ 978493 w 1217891"/>
                  <a:gd name="connsiteY95" fmla="*/ 69849 h 95520"/>
                  <a:gd name="connsiteX96" fmla="*/ 980881 w 1217891"/>
                  <a:gd name="connsiteY96" fmla="*/ 75819 h 95520"/>
                  <a:gd name="connsiteX97" fmla="*/ 990433 w 1217891"/>
                  <a:gd name="connsiteY97" fmla="*/ 75819 h 95520"/>
                  <a:gd name="connsiteX98" fmla="*/ 990433 w 1217891"/>
                  <a:gd name="connsiteY98" fmla="*/ 8955 h 95520"/>
                  <a:gd name="connsiteX99" fmla="*/ 977299 w 1217891"/>
                  <a:gd name="connsiteY99" fmla="*/ 8955 h 95520"/>
                  <a:gd name="connsiteX100" fmla="*/ 977299 w 1217891"/>
                  <a:gd name="connsiteY100" fmla="*/ 24477 h 95520"/>
                  <a:gd name="connsiteX101" fmla="*/ 977299 w 1217891"/>
                  <a:gd name="connsiteY101" fmla="*/ 30447 h 95520"/>
                  <a:gd name="connsiteX102" fmla="*/ 978493 w 1217891"/>
                  <a:gd name="connsiteY102" fmla="*/ 34029 h 95520"/>
                  <a:gd name="connsiteX103" fmla="*/ 978493 w 1217891"/>
                  <a:gd name="connsiteY103" fmla="*/ 34029 h 95520"/>
                  <a:gd name="connsiteX104" fmla="*/ 973716 w 1217891"/>
                  <a:gd name="connsiteY104" fmla="*/ 29253 h 95520"/>
                  <a:gd name="connsiteX105" fmla="*/ 965358 w 1217891"/>
                  <a:gd name="connsiteY105" fmla="*/ 26865 h 95520"/>
                  <a:gd name="connsiteX106" fmla="*/ 952224 w 1217891"/>
                  <a:gd name="connsiteY106" fmla="*/ 32835 h 95520"/>
                  <a:gd name="connsiteX107" fmla="*/ 947448 w 1217891"/>
                  <a:gd name="connsiteY107" fmla="*/ 51939 h 95520"/>
                  <a:gd name="connsiteX108" fmla="*/ 952224 w 1217891"/>
                  <a:gd name="connsiteY108" fmla="*/ 69849 h 95520"/>
                  <a:gd name="connsiteX109" fmla="*/ 965358 w 1217891"/>
                  <a:gd name="connsiteY109" fmla="*/ 75819 h 95520"/>
                  <a:gd name="connsiteX110" fmla="*/ 973716 w 1217891"/>
                  <a:gd name="connsiteY110" fmla="*/ 74626 h 95520"/>
                  <a:gd name="connsiteX111" fmla="*/ 909240 w 1217891"/>
                  <a:gd name="connsiteY111" fmla="*/ 41194 h 95520"/>
                  <a:gd name="connsiteX112" fmla="*/ 916404 w 1217891"/>
                  <a:gd name="connsiteY112" fmla="*/ 37611 h 95520"/>
                  <a:gd name="connsiteX113" fmla="*/ 923568 w 1217891"/>
                  <a:gd name="connsiteY113" fmla="*/ 41194 h 95520"/>
                  <a:gd name="connsiteX114" fmla="*/ 925956 w 1217891"/>
                  <a:gd name="connsiteY114" fmla="*/ 51939 h 95520"/>
                  <a:gd name="connsiteX115" fmla="*/ 923568 w 1217891"/>
                  <a:gd name="connsiteY115" fmla="*/ 62686 h 95520"/>
                  <a:gd name="connsiteX116" fmla="*/ 916404 w 1217891"/>
                  <a:gd name="connsiteY116" fmla="*/ 66268 h 95520"/>
                  <a:gd name="connsiteX117" fmla="*/ 909240 w 1217891"/>
                  <a:gd name="connsiteY117" fmla="*/ 62686 h 95520"/>
                  <a:gd name="connsiteX118" fmla="*/ 906852 w 1217891"/>
                  <a:gd name="connsiteY118" fmla="*/ 51939 h 95520"/>
                  <a:gd name="connsiteX119" fmla="*/ 909240 w 1217891"/>
                  <a:gd name="connsiteY119" fmla="*/ 41194 h 95520"/>
                  <a:gd name="connsiteX120" fmla="*/ 936702 w 1217891"/>
                  <a:gd name="connsiteY120" fmla="*/ 37611 h 95520"/>
                  <a:gd name="connsiteX121" fmla="*/ 928344 w 1217891"/>
                  <a:gd name="connsiteY121" fmla="*/ 29253 h 95520"/>
                  <a:gd name="connsiteX122" fmla="*/ 916404 w 1217891"/>
                  <a:gd name="connsiteY122" fmla="*/ 26865 h 95520"/>
                  <a:gd name="connsiteX123" fmla="*/ 899688 w 1217891"/>
                  <a:gd name="connsiteY123" fmla="*/ 32835 h 95520"/>
                  <a:gd name="connsiteX124" fmla="*/ 893718 w 1217891"/>
                  <a:gd name="connsiteY124" fmla="*/ 50746 h 95520"/>
                  <a:gd name="connsiteX125" fmla="*/ 897300 w 1217891"/>
                  <a:gd name="connsiteY125" fmla="*/ 63879 h 95520"/>
                  <a:gd name="connsiteX126" fmla="*/ 905658 w 1217891"/>
                  <a:gd name="connsiteY126" fmla="*/ 72238 h 95520"/>
                  <a:gd name="connsiteX127" fmla="*/ 917598 w 1217891"/>
                  <a:gd name="connsiteY127" fmla="*/ 74626 h 95520"/>
                  <a:gd name="connsiteX128" fmla="*/ 934314 w 1217891"/>
                  <a:gd name="connsiteY128" fmla="*/ 68656 h 95520"/>
                  <a:gd name="connsiteX129" fmla="*/ 940284 w 1217891"/>
                  <a:gd name="connsiteY129" fmla="*/ 50746 h 95520"/>
                  <a:gd name="connsiteX130" fmla="*/ 936702 w 1217891"/>
                  <a:gd name="connsiteY130" fmla="*/ 37611 h 95520"/>
                  <a:gd name="connsiteX131" fmla="*/ 854315 w 1217891"/>
                  <a:gd name="connsiteY131" fmla="*/ 41194 h 95520"/>
                  <a:gd name="connsiteX132" fmla="*/ 861479 w 1217891"/>
                  <a:gd name="connsiteY132" fmla="*/ 37611 h 95520"/>
                  <a:gd name="connsiteX133" fmla="*/ 868643 w 1217891"/>
                  <a:gd name="connsiteY133" fmla="*/ 41194 h 95520"/>
                  <a:gd name="connsiteX134" fmla="*/ 871032 w 1217891"/>
                  <a:gd name="connsiteY134" fmla="*/ 51939 h 95520"/>
                  <a:gd name="connsiteX135" fmla="*/ 868643 w 1217891"/>
                  <a:gd name="connsiteY135" fmla="*/ 62686 h 95520"/>
                  <a:gd name="connsiteX136" fmla="*/ 861479 w 1217891"/>
                  <a:gd name="connsiteY136" fmla="*/ 66268 h 95520"/>
                  <a:gd name="connsiteX137" fmla="*/ 854315 w 1217891"/>
                  <a:gd name="connsiteY137" fmla="*/ 62686 h 95520"/>
                  <a:gd name="connsiteX138" fmla="*/ 851927 w 1217891"/>
                  <a:gd name="connsiteY138" fmla="*/ 51939 h 95520"/>
                  <a:gd name="connsiteX139" fmla="*/ 854315 w 1217891"/>
                  <a:gd name="connsiteY139" fmla="*/ 41194 h 95520"/>
                  <a:gd name="connsiteX140" fmla="*/ 882972 w 1217891"/>
                  <a:gd name="connsiteY140" fmla="*/ 37611 h 95520"/>
                  <a:gd name="connsiteX141" fmla="*/ 874614 w 1217891"/>
                  <a:gd name="connsiteY141" fmla="*/ 29253 h 95520"/>
                  <a:gd name="connsiteX142" fmla="*/ 862673 w 1217891"/>
                  <a:gd name="connsiteY142" fmla="*/ 26865 h 95520"/>
                  <a:gd name="connsiteX143" fmla="*/ 845957 w 1217891"/>
                  <a:gd name="connsiteY143" fmla="*/ 32835 h 95520"/>
                  <a:gd name="connsiteX144" fmla="*/ 839987 w 1217891"/>
                  <a:gd name="connsiteY144" fmla="*/ 50746 h 95520"/>
                  <a:gd name="connsiteX145" fmla="*/ 843569 w 1217891"/>
                  <a:gd name="connsiteY145" fmla="*/ 63879 h 95520"/>
                  <a:gd name="connsiteX146" fmla="*/ 851927 w 1217891"/>
                  <a:gd name="connsiteY146" fmla="*/ 72238 h 95520"/>
                  <a:gd name="connsiteX147" fmla="*/ 863867 w 1217891"/>
                  <a:gd name="connsiteY147" fmla="*/ 74626 h 95520"/>
                  <a:gd name="connsiteX148" fmla="*/ 880584 w 1217891"/>
                  <a:gd name="connsiteY148" fmla="*/ 68656 h 95520"/>
                  <a:gd name="connsiteX149" fmla="*/ 886554 w 1217891"/>
                  <a:gd name="connsiteY149" fmla="*/ 50746 h 95520"/>
                  <a:gd name="connsiteX150" fmla="*/ 882972 w 1217891"/>
                  <a:gd name="connsiteY150" fmla="*/ 37611 h 95520"/>
                  <a:gd name="connsiteX151" fmla="*/ 828047 w 1217891"/>
                  <a:gd name="connsiteY151" fmla="*/ 8955 h 95520"/>
                  <a:gd name="connsiteX152" fmla="*/ 814913 w 1217891"/>
                  <a:gd name="connsiteY152" fmla="*/ 8955 h 95520"/>
                  <a:gd name="connsiteX153" fmla="*/ 814913 w 1217891"/>
                  <a:gd name="connsiteY153" fmla="*/ 75819 h 95520"/>
                  <a:gd name="connsiteX154" fmla="*/ 828047 w 1217891"/>
                  <a:gd name="connsiteY154" fmla="*/ 75819 h 95520"/>
                  <a:gd name="connsiteX155" fmla="*/ 828047 w 1217891"/>
                  <a:gd name="connsiteY155" fmla="*/ 8955 h 95520"/>
                  <a:gd name="connsiteX156" fmla="*/ 788645 w 1217891"/>
                  <a:gd name="connsiteY156" fmla="*/ 41194 h 95520"/>
                  <a:gd name="connsiteX157" fmla="*/ 791033 w 1217891"/>
                  <a:gd name="connsiteY157" fmla="*/ 51939 h 95520"/>
                  <a:gd name="connsiteX158" fmla="*/ 788645 w 1217891"/>
                  <a:gd name="connsiteY158" fmla="*/ 62686 h 95520"/>
                  <a:gd name="connsiteX159" fmla="*/ 782675 w 1217891"/>
                  <a:gd name="connsiteY159" fmla="*/ 66268 h 95520"/>
                  <a:gd name="connsiteX160" fmla="*/ 775511 w 1217891"/>
                  <a:gd name="connsiteY160" fmla="*/ 62686 h 95520"/>
                  <a:gd name="connsiteX161" fmla="*/ 773123 w 1217891"/>
                  <a:gd name="connsiteY161" fmla="*/ 51939 h 95520"/>
                  <a:gd name="connsiteX162" fmla="*/ 773123 w 1217891"/>
                  <a:gd name="connsiteY162" fmla="*/ 50746 h 95520"/>
                  <a:gd name="connsiteX163" fmla="*/ 775511 w 1217891"/>
                  <a:gd name="connsiteY163" fmla="*/ 41194 h 95520"/>
                  <a:gd name="connsiteX164" fmla="*/ 782675 w 1217891"/>
                  <a:gd name="connsiteY164" fmla="*/ 37611 h 95520"/>
                  <a:gd name="connsiteX165" fmla="*/ 788645 w 1217891"/>
                  <a:gd name="connsiteY165" fmla="*/ 41194 h 95520"/>
                  <a:gd name="connsiteX166" fmla="*/ 759988 w 1217891"/>
                  <a:gd name="connsiteY166" fmla="*/ 8955 h 95520"/>
                  <a:gd name="connsiteX167" fmla="*/ 759988 w 1217891"/>
                  <a:gd name="connsiteY167" fmla="*/ 75819 h 95520"/>
                  <a:gd name="connsiteX168" fmla="*/ 769541 w 1217891"/>
                  <a:gd name="connsiteY168" fmla="*/ 75819 h 95520"/>
                  <a:gd name="connsiteX169" fmla="*/ 771929 w 1217891"/>
                  <a:gd name="connsiteY169" fmla="*/ 71044 h 95520"/>
                  <a:gd name="connsiteX170" fmla="*/ 773123 w 1217891"/>
                  <a:gd name="connsiteY170" fmla="*/ 71044 h 95520"/>
                  <a:gd name="connsiteX171" fmla="*/ 777899 w 1217891"/>
                  <a:gd name="connsiteY171" fmla="*/ 75819 h 95520"/>
                  <a:gd name="connsiteX172" fmla="*/ 786257 w 1217891"/>
                  <a:gd name="connsiteY172" fmla="*/ 78208 h 95520"/>
                  <a:gd name="connsiteX173" fmla="*/ 799391 w 1217891"/>
                  <a:gd name="connsiteY173" fmla="*/ 72238 h 95520"/>
                  <a:gd name="connsiteX174" fmla="*/ 804167 w 1217891"/>
                  <a:gd name="connsiteY174" fmla="*/ 53134 h 95520"/>
                  <a:gd name="connsiteX175" fmla="*/ 799391 w 1217891"/>
                  <a:gd name="connsiteY175" fmla="*/ 35223 h 95520"/>
                  <a:gd name="connsiteX176" fmla="*/ 786257 w 1217891"/>
                  <a:gd name="connsiteY176" fmla="*/ 29253 h 95520"/>
                  <a:gd name="connsiteX177" fmla="*/ 777899 w 1217891"/>
                  <a:gd name="connsiteY177" fmla="*/ 31641 h 95520"/>
                  <a:gd name="connsiteX178" fmla="*/ 773123 w 1217891"/>
                  <a:gd name="connsiteY178" fmla="*/ 36417 h 95520"/>
                  <a:gd name="connsiteX179" fmla="*/ 773123 w 1217891"/>
                  <a:gd name="connsiteY179" fmla="*/ 36417 h 95520"/>
                  <a:gd name="connsiteX180" fmla="*/ 773123 w 1217891"/>
                  <a:gd name="connsiteY180" fmla="*/ 32835 h 95520"/>
                  <a:gd name="connsiteX181" fmla="*/ 773123 w 1217891"/>
                  <a:gd name="connsiteY181" fmla="*/ 28059 h 95520"/>
                  <a:gd name="connsiteX182" fmla="*/ 773123 w 1217891"/>
                  <a:gd name="connsiteY182" fmla="*/ 12537 h 95520"/>
                  <a:gd name="connsiteX183" fmla="*/ 759988 w 1217891"/>
                  <a:gd name="connsiteY183" fmla="*/ 12537 h 95520"/>
                  <a:gd name="connsiteX184" fmla="*/ 694318 w 1217891"/>
                  <a:gd name="connsiteY184" fmla="*/ 62686 h 95520"/>
                  <a:gd name="connsiteX185" fmla="*/ 691930 w 1217891"/>
                  <a:gd name="connsiteY185" fmla="*/ 51939 h 95520"/>
                  <a:gd name="connsiteX186" fmla="*/ 694318 w 1217891"/>
                  <a:gd name="connsiteY186" fmla="*/ 41194 h 95520"/>
                  <a:gd name="connsiteX187" fmla="*/ 701482 w 1217891"/>
                  <a:gd name="connsiteY187" fmla="*/ 37611 h 95520"/>
                  <a:gd name="connsiteX188" fmla="*/ 709840 w 1217891"/>
                  <a:gd name="connsiteY188" fmla="*/ 41194 h 95520"/>
                  <a:gd name="connsiteX189" fmla="*/ 712228 w 1217891"/>
                  <a:gd name="connsiteY189" fmla="*/ 51939 h 95520"/>
                  <a:gd name="connsiteX190" fmla="*/ 712228 w 1217891"/>
                  <a:gd name="connsiteY190" fmla="*/ 53134 h 95520"/>
                  <a:gd name="connsiteX191" fmla="*/ 709840 w 1217891"/>
                  <a:gd name="connsiteY191" fmla="*/ 62686 h 95520"/>
                  <a:gd name="connsiteX192" fmla="*/ 702676 w 1217891"/>
                  <a:gd name="connsiteY192" fmla="*/ 66268 h 95520"/>
                  <a:gd name="connsiteX193" fmla="*/ 694318 w 1217891"/>
                  <a:gd name="connsiteY193" fmla="*/ 62686 h 95520"/>
                  <a:gd name="connsiteX194" fmla="*/ 705064 w 1217891"/>
                  <a:gd name="connsiteY194" fmla="*/ 74626 h 95520"/>
                  <a:gd name="connsiteX195" fmla="*/ 709840 w 1217891"/>
                  <a:gd name="connsiteY195" fmla="*/ 69849 h 95520"/>
                  <a:gd name="connsiteX196" fmla="*/ 709840 w 1217891"/>
                  <a:gd name="connsiteY196" fmla="*/ 69849 h 95520"/>
                  <a:gd name="connsiteX197" fmla="*/ 712228 w 1217891"/>
                  <a:gd name="connsiteY197" fmla="*/ 75819 h 95520"/>
                  <a:gd name="connsiteX198" fmla="*/ 721780 w 1217891"/>
                  <a:gd name="connsiteY198" fmla="*/ 75819 h 95520"/>
                  <a:gd name="connsiteX199" fmla="*/ 721780 w 1217891"/>
                  <a:gd name="connsiteY199" fmla="*/ 8955 h 95520"/>
                  <a:gd name="connsiteX200" fmla="*/ 708646 w 1217891"/>
                  <a:gd name="connsiteY200" fmla="*/ 8955 h 95520"/>
                  <a:gd name="connsiteX201" fmla="*/ 708646 w 1217891"/>
                  <a:gd name="connsiteY201" fmla="*/ 24477 h 95520"/>
                  <a:gd name="connsiteX202" fmla="*/ 708646 w 1217891"/>
                  <a:gd name="connsiteY202" fmla="*/ 30447 h 95520"/>
                  <a:gd name="connsiteX203" fmla="*/ 709840 w 1217891"/>
                  <a:gd name="connsiteY203" fmla="*/ 34029 h 95520"/>
                  <a:gd name="connsiteX204" fmla="*/ 709840 w 1217891"/>
                  <a:gd name="connsiteY204" fmla="*/ 34029 h 95520"/>
                  <a:gd name="connsiteX205" fmla="*/ 705064 w 1217891"/>
                  <a:gd name="connsiteY205" fmla="*/ 29253 h 95520"/>
                  <a:gd name="connsiteX206" fmla="*/ 696706 w 1217891"/>
                  <a:gd name="connsiteY206" fmla="*/ 26865 h 95520"/>
                  <a:gd name="connsiteX207" fmla="*/ 683572 w 1217891"/>
                  <a:gd name="connsiteY207" fmla="*/ 32835 h 95520"/>
                  <a:gd name="connsiteX208" fmla="*/ 678796 w 1217891"/>
                  <a:gd name="connsiteY208" fmla="*/ 51939 h 95520"/>
                  <a:gd name="connsiteX209" fmla="*/ 683572 w 1217891"/>
                  <a:gd name="connsiteY209" fmla="*/ 69849 h 95520"/>
                  <a:gd name="connsiteX210" fmla="*/ 696706 w 1217891"/>
                  <a:gd name="connsiteY210" fmla="*/ 75819 h 95520"/>
                  <a:gd name="connsiteX211" fmla="*/ 705064 w 1217891"/>
                  <a:gd name="connsiteY211" fmla="*/ 74626 h 95520"/>
                  <a:gd name="connsiteX212" fmla="*/ 656109 w 1217891"/>
                  <a:gd name="connsiteY212" fmla="*/ 38805 h 95520"/>
                  <a:gd name="connsiteX213" fmla="*/ 658497 w 1217891"/>
                  <a:gd name="connsiteY213" fmla="*/ 45969 h 95520"/>
                  <a:gd name="connsiteX214" fmla="*/ 640587 w 1217891"/>
                  <a:gd name="connsiteY214" fmla="*/ 45969 h 95520"/>
                  <a:gd name="connsiteX215" fmla="*/ 642975 w 1217891"/>
                  <a:gd name="connsiteY215" fmla="*/ 38805 h 95520"/>
                  <a:gd name="connsiteX216" fmla="*/ 648945 w 1217891"/>
                  <a:gd name="connsiteY216" fmla="*/ 36417 h 95520"/>
                  <a:gd name="connsiteX217" fmla="*/ 656109 w 1217891"/>
                  <a:gd name="connsiteY217" fmla="*/ 38805 h 95520"/>
                  <a:gd name="connsiteX218" fmla="*/ 637005 w 1217891"/>
                  <a:gd name="connsiteY218" fmla="*/ 29253 h 95520"/>
                  <a:gd name="connsiteX219" fmla="*/ 628647 w 1217891"/>
                  <a:gd name="connsiteY219" fmla="*/ 37611 h 95520"/>
                  <a:gd name="connsiteX220" fmla="*/ 626259 w 1217891"/>
                  <a:gd name="connsiteY220" fmla="*/ 51939 h 95520"/>
                  <a:gd name="connsiteX221" fmla="*/ 629841 w 1217891"/>
                  <a:gd name="connsiteY221" fmla="*/ 65074 h 95520"/>
                  <a:gd name="connsiteX222" fmla="*/ 638199 w 1217891"/>
                  <a:gd name="connsiteY222" fmla="*/ 73431 h 95520"/>
                  <a:gd name="connsiteX223" fmla="*/ 651333 w 1217891"/>
                  <a:gd name="connsiteY223" fmla="*/ 75819 h 95520"/>
                  <a:gd name="connsiteX224" fmla="*/ 660885 w 1217891"/>
                  <a:gd name="connsiteY224" fmla="*/ 74626 h 95520"/>
                  <a:gd name="connsiteX225" fmla="*/ 668050 w 1217891"/>
                  <a:gd name="connsiteY225" fmla="*/ 72238 h 95520"/>
                  <a:gd name="connsiteX226" fmla="*/ 668050 w 1217891"/>
                  <a:gd name="connsiteY226" fmla="*/ 62686 h 95520"/>
                  <a:gd name="connsiteX227" fmla="*/ 659691 w 1217891"/>
                  <a:gd name="connsiteY227" fmla="*/ 65074 h 95520"/>
                  <a:gd name="connsiteX228" fmla="*/ 651333 w 1217891"/>
                  <a:gd name="connsiteY228" fmla="*/ 66268 h 95520"/>
                  <a:gd name="connsiteX229" fmla="*/ 642975 w 1217891"/>
                  <a:gd name="connsiteY229" fmla="*/ 62686 h 95520"/>
                  <a:gd name="connsiteX230" fmla="*/ 639393 w 1217891"/>
                  <a:gd name="connsiteY230" fmla="*/ 54327 h 95520"/>
                  <a:gd name="connsiteX231" fmla="*/ 670438 w 1217891"/>
                  <a:gd name="connsiteY231" fmla="*/ 54327 h 95520"/>
                  <a:gd name="connsiteX232" fmla="*/ 670438 w 1217891"/>
                  <a:gd name="connsiteY232" fmla="*/ 48357 h 95520"/>
                  <a:gd name="connsiteX233" fmla="*/ 664468 w 1217891"/>
                  <a:gd name="connsiteY233" fmla="*/ 32835 h 95520"/>
                  <a:gd name="connsiteX234" fmla="*/ 648945 w 1217891"/>
                  <a:gd name="connsiteY234" fmla="*/ 26865 h 95520"/>
                  <a:gd name="connsiteX235" fmla="*/ 637005 w 1217891"/>
                  <a:gd name="connsiteY235" fmla="*/ 29253 h 95520"/>
                  <a:gd name="connsiteX236" fmla="*/ 609543 w 1217891"/>
                  <a:gd name="connsiteY236" fmla="*/ 29253 h 95520"/>
                  <a:gd name="connsiteX237" fmla="*/ 603573 w 1217891"/>
                  <a:gd name="connsiteY237" fmla="*/ 35223 h 95520"/>
                  <a:gd name="connsiteX238" fmla="*/ 602379 w 1217891"/>
                  <a:gd name="connsiteY238" fmla="*/ 35223 h 95520"/>
                  <a:gd name="connsiteX239" fmla="*/ 599991 w 1217891"/>
                  <a:gd name="connsiteY239" fmla="*/ 26865 h 95520"/>
                  <a:gd name="connsiteX240" fmla="*/ 590439 w 1217891"/>
                  <a:gd name="connsiteY240" fmla="*/ 26865 h 95520"/>
                  <a:gd name="connsiteX241" fmla="*/ 590439 w 1217891"/>
                  <a:gd name="connsiteY241" fmla="*/ 74626 h 95520"/>
                  <a:gd name="connsiteX242" fmla="*/ 603573 w 1217891"/>
                  <a:gd name="connsiteY242" fmla="*/ 74626 h 95520"/>
                  <a:gd name="connsiteX243" fmla="*/ 603573 w 1217891"/>
                  <a:gd name="connsiteY243" fmla="*/ 50746 h 95520"/>
                  <a:gd name="connsiteX244" fmla="*/ 605961 w 1217891"/>
                  <a:gd name="connsiteY244" fmla="*/ 43581 h 95520"/>
                  <a:gd name="connsiteX245" fmla="*/ 610737 w 1217891"/>
                  <a:gd name="connsiteY245" fmla="*/ 39999 h 95520"/>
                  <a:gd name="connsiteX246" fmla="*/ 616707 w 1217891"/>
                  <a:gd name="connsiteY246" fmla="*/ 38805 h 95520"/>
                  <a:gd name="connsiteX247" fmla="*/ 619095 w 1217891"/>
                  <a:gd name="connsiteY247" fmla="*/ 38805 h 95520"/>
                  <a:gd name="connsiteX248" fmla="*/ 621483 w 1217891"/>
                  <a:gd name="connsiteY248" fmla="*/ 38805 h 95520"/>
                  <a:gd name="connsiteX249" fmla="*/ 622677 w 1217891"/>
                  <a:gd name="connsiteY249" fmla="*/ 26865 h 95520"/>
                  <a:gd name="connsiteX250" fmla="*/ 620289 w 1217891"/>
                  <a:gd name="connsiteY250" fmla="*/ 26865 h 95520"/>
                  <a:gd name="connsiteX251" fmla="*/ 617901 w 1217891"/>
                  <a:gd name="connsiteY251" fmla="*/ 26865 h 95520"/>
                  <a:gd name="connsiteX252" fmla="*/ 609543 w 1217891"/>
                  <a:gd name="connsiteY252" fmla="*/ 29253 h 95520"/>
                  <a:gd name="connsiteX253" fmla="*/ 543872 w 1217891"/>
                  <a:gd name="connsiteY253" fmla="*/ 38805 h 95520"/>
                  <a:gd name="connsiteX254" fmla="*/ 546260 w 1217891"/>
                  <a:gd name="connsiteY254" fmla="*/ 45969 h 95520"/>
                  <a:gd name="connsiteX255" fmla="*/ 527156 w 1217891"/>
                  <a:gd name="connsiteY255" fmla="*/ 45969 h 95520"/>
                  <a:gd name="connsiteX256" fmla="*/ 529544 w 1217891"/>
                  <a:gd name="connsiteY256" fmla="*/ 38805 h 95520"/>
                  <a:gd name="connsiteX257" fmla="*/ 535514 w 1217891"/>
                  <a:gd name="connsiteY257" fmla="*/ 36417 h 95520"/>
                  <a:gd name="connsiteX258" fmla="*/ 543872 w 1217891"/>
                  <a:gd name="connsiteY258" fmla="*/ 38805 h 95520"/>
                  <a:gd name="connsiteX259" fmla="*/ 524768 w 1217891"/>
                  <a:gd name="connsiteY259" fmla="*/ 29253 h 95520"/>
                  <a:gd name="connsiteX260" fmla="*/ 516410 w 1217891"/>
                  <a:gd name="connsiteY260" fmla="*/ 37611 h 95520"/>
                  <a:gd name="connsiteX261" fmla="*/ 514022 w 1217891"/>
                  <a:gd name="connsiteY261" fmla="*/ 51939 h 95520"/>
                  <a:gd name="connsiteX262" fmla="*/ 517604 w 1217891"/>
                  <a:gd name="connsiteY262" fmla="*/ 65074 h 95520"/>
                  <a:gd name="connsiteX263" fmla="*/ 525962 w 1217891"/>
                  <a:gd name="connsiteY263" fmla="*/ 73431 h 95520"/>
                  <a:gd name="connsiteX264" fmla="*/ 539096 w 1217891"/>
                  <a:gd name="connsiteY264" fmla="*/ 75819 h 95520"/>
                  <a:gd name="connsiteX265" fmla="*/ 548648 w 1217891"/>
                  <a:gd name="connsiteY265" fmla="*/ 74626 h 95520"/>
                  <a:gd name="connsiteX266" fmla="*/ 555812 w 1217891"/>
                  <a:gd name="connsiteY266" fmla="*/ 72238 h 95520"/>
                  <a:gd name="connsiteX267" fmla="*/ 555812 w 1217891"/>
                  <a:gd name="connsiteY267" fmla="*/ 62686 h 95520"/>
                  <a:gd name="connsiteX268" fmla="*/ 547454 w 1217891"/>
                  <a:gd name="connsiteY268" fmla="*/ 65074 h 95520"/>
                  <a:gd name="connsiteX269" fmla="*/ 539096 w 1217891"/>
                  <a:gd name="connsiteY269" fmla="*/ 66268 h 95520"/>
                  <a:gd name="connsiteX270" fmla="*/ 530738 w 1217891"/>
                  <a:gd name="connsiteY270" fmla="*/ 62686 h 95520"/>
                  <a:gd name="connsiteX271" fmla="*/ 527156 w 1217891"/>
                  <a:gd name="connsiteY271" fmla="*/ 54327 h 95520"/>
                  <a:gd name="connsiteX272" fmla="*/ 558200 w 1217891"/>
                  <a:gd name="connsiteY272" fmla="*/ 54327 h 95520"/>
                  <a:gd name="connsiteX273" fmla="*/ 558200 w 1217891"/>
                  <a:gd name="connsiteY273" fmla="*/ 48357 h 95520"/>
                  <a:gd name="connsiteX274" fmla="*/ 552230 w 1217891"/>
                  <a:gd name="connsiteY274" fmla="*/ 32835 h 95520"/>
                  <a:gd name="connsiteX275" fmla="*/ 536708 w 1217891"/>
                  <a:gd name="connsiteY275" fmla="*/ 26865 h 95520"/>
                  <a:gd name="connsiteX276" fmla="*/ 524768 w 1217891"/>
                  <a:gd name="connsiteY276" fmla="*/ 29253 h 95520"/>
                  <a:gd name="connsiteX277" fmla="*/ 504470 w 1217891"/>
                  <a:gd name="connsiteY277" fmla="*/ 54327 h 95520"/>
                  <a:gd name="connsiteX278" fmla="*/ 499694 w 1217891"/>
                  <a:gd name="connsiteY278" fmla="*/ 49551 h 95520"/>
                  <a:gd name="connsiteX279" fmla="*/ 492530 w 1217891"/>
                  <a:gd name="connsiteY279" fmla="*/ 45969 h 95520"/>
                  <a:gd name="connsiteX280" fmla="*/ 486560 w 1217891"/>
                  <a:gd name="connsiteY280" fmla="*/ 43581 h 95520"/>
                  <a:gd name="connsiteX281" fmla="*/ 484172 w 1217891"/>
                  <a:gd name="connsiteY281" fmla="*/ 41194 h 95520"/>
                  <a:gd name="connsiteX282" fmla="*/ 482978 w 1217891"/>
                  <a:gd name="connsiteY282" fmla="*/ 38805 h 95520"/>
                  <a:gd name="connsiteX283" fmla="*/ 488948 w 1217891"/>
                  <a:gd name="connsiteY283" fmla="*/ 35223 h 95520"/>
                  <a:gd name="connsiteX284" fmla="*/ 494918 w 1217891"/>
                  <a:gd name="connsiteY284" fmla="*/ 36417 h 95520"/>
                  <a:gd name="connsiteX285" fmla="*/ 502082 w 1217891"/>
                  <a:gd name="connsiteY285" fmla="*/ 38805 h 95520"/>
                  <a:gd name="connsiteX286" fmla="*/ 505664 w 1217891"/>
                  <a:gd name="connsiteY286" fmla="*/ 29253 h 95520"/>
                  <a:gd name="connsiteX287" fmla="*/ 497306 w 1217891"/>
                  <a:gd name="connsiteY287" fmla="*/ 26865 h 95520"/>
                  <a:gd name="connsiteX288" fmla="*/ 488948 w 1217891"/>
                  <a:gd name="connsiteY288" fmla="*/ 25671 h 95520"/>
                  <a:gd name="connsiteX289" fmla="*/ 474620 w 1217891"/>
                  <a:gd name="connsiteY289" fmla="*/ 29253 h 95520"/>
                  <a:gd name="connsiteX290" fmla="*/ 469844 w 1217891"/>
                  <a:gd name="connsiteY290" fmla="*/ 38805 h 95520"/>
                  <a:gd name="connsiteX291" fmla="*/ 471038 w 1217891"/>
                  <a:gd name="connsiteY291" fmla="*/ 45969 h 95520"/>
                  <a:gd name="connsiteX292" fmla="*/ 475814 w 1217891"/>
                  <a:gd name="connsiteY292" fmla="*/ 50746 h 95520"/>
                  <a:gd name="connsiteX293" fmla="*/ 482978 w 1217891"/>
                  <a:gd name="connsiteY293" fmla="*/ 54327 h 95520"/>
                  <a:gd name="connsiteX294" fmla="*/ 490142 w 1217891"/>
                  <a:gd name="connsiteY294" fmla="*/ 57909 h 95520"/>
                  <a:gd name="connsiteX295" fmla="*/ 492530 w 1217891"/>
                  <a:gd name="connsiteY295" fmla="*/ 60297 h 95520"/>
                  <a:gd name="connsiteX296" fmla="*/ 493724 w 1217891"/>
                  <a:gd name="connsiteY296" fmla="*/ 62686 h 95520"/>
                  <a:gd name="connsiteX297" fmla="*/ 492530 w 1217891"/>
                  <a:gd name="connsiteY297" fmla="*/ 66268 h 95520"/>
                  <a:gd name="connsiteX298" fmla="*/ 486560 w 1217891"/>
                  <a:gd name="connsiteY298" fmla="*/ 67461 h 95520"/>
                  <a:gd name="connsiteX299" fmla="*/ 478202 w 1217891"/>
                  <a:gd name="connsiteY299" fmla="*/ 66268 h 95520"/>
                  <a:gd name="connsiteX300" fmla="*/ 469844 w 1217891"/>
                  <a:gd name="connsiteY300" fmla="*/ 63879 h 95520"/>
                  <a:gd name="connsiteX301" fmla="*/ 469844 w 1217891"/>
                  <a:gd name="connsiteY301" fmla="*/ 74626 h 95520"/>
                  <a:gd name="connsiteX302" fmla="*/ 477008 w 1217891"/>
                  <a:gd name="connsiteY302" fmla="*/ 77014 h 95520"/>
                  <a:gd name="connsiteX303" fmla="*/ 485366 w 1217891"/>
                  <a:gd name="connsiteY303" fmla="*/ 78208 h 95520"/>
                  <a:gd name="connsiteX304" fmla="*/ 500888 w 1217891"/>
                  <a:gd name="connsiteY304" fmla="*/ 74626 h 95520"/>
                  <a:gd name="connsiteX305" fmla="*/ 505664 w 1217891"/>
                  <a:gd name="connsiteY305" fmla="*/ 63879 h 95520"/>
                  <a:gd name="connsiteX306" fmla="*/ 504470 w 1217891"/>
                  <a:gd name="connsiteY306" fmla="*/ 54327 h 95520"/>
                  <a:gd name="connsiteX307" fmla="*/ 431635 w 1217891"/>
                  <a:gd name="connsiteY307" fmla="*/ 41194 h 95520"/>
                  <a:gd name="connsiteX308" fmla="*/ 438799 w 1217891"/>
                  <a:gd name="connsiteY308" fmla="*/ 37611 h 95520"/>
                  <a:gd name="connsiteX309" fmla="*/ 445963 w 1217891"/>
                  <a:gd name="connsiteY309" fmla="*/ 41194 h 95520"/>
                  <a:gd name="connsiteX310" fmla="*/ 448351 w 1217891"/>
                  <a:gd name="connsiteY310" fmla="*/ 51939 h 95520"/>
                  <a:gd name="connsiteX311" fmla="*/ 445963 w 1217891"/>
                  <a:gd name="connsiteY311" fmla="*/ 62686 h 95520"/>
                  <a:gd name="connsiteX312" fmla="*/ 438799 w 1217891"/>
                  <a:gd name="connsiteY312" fmla="*/ 66268 h 95520"/>
                  <a:gd name="connsiteX313" fmla="*/ 431635 w 1217891"/>
                  <a:gd name="connsiteY313" fmla="*/ 62686 h 95520"/>
                  <a:gd name="connsiteX314" fmla="*/ 429247 w 1217891"/>
                  <a:gd name="connsiteY314" fmla="*/ 51939 h 95520"/>
                  <a:gd name="connsiteX315" fmla="*/ 431635 w 1217891"/>
                  <a:gd name="connsiteY315" fmla="*/ 41194 h 95520"/>
                  <a:gd name="connsiteX316" fmla="*/ 459098 w 1217891"/>
                  <a:gd name="connsiteY316" fmla="*/ 37611 h 95520"/>
                  <a:gd name="connsiteX317" fmla="*/ 450739 w 1217891"/>
                  <a:gd name="connsiteY317" fmla="*/ 29253 h 95520"/>
                  <a:gd name="connsiteX318" fmla="*/ 438799 w 1217891"/>
                  <a:gd name="connsiteY318" fmla="*/ 26865 h 95520"/>
                  <a:gd name="connsiteX319" fmla="*/ 422083 w 1217891"/>
                  <a:gd name="connsiteY319" fmla="*/ 32835 h 95520"/>
                  <a:gd name="connsiteX320" fmla="*/ 416113 w 1217891"/>
                  <a:gd name="connsiteY320" fmla="*/ 50746 h 95520"/>
                  <a:gd name="connsiteX321" fmla="*/ 419695 w 1217891"/>
                  <a:gd name="connsiteY321" fmla="*/ 63879 h 95520"/>
                  <a:gd name="connsiteX322" fmla="*/ 428053 w 1217891"/>
                  <a:gd name="connsiteY322" fmla="*/ 72238 h 95520"/>
                  <a:gd name="connsiteX323" fmla="*/ 439993 w 1217891"/>
                  <a:gd name="connsiteY323" fmla="*/ 74626 h 95520"/>
                  <a:gd name="connsiteX324" fmla="*/ 456709 w 1217891"/>
                  <a:gd name="connsiteY324" fmla="*/ 68656 h 95520"/>
                  <a:gd name="connsiteX325" fmla="*/ 462680 w 1217891"/>
                  <a:gd name="connsiteY325" fmla="*/ 50746 h 95520"/>
                  <a:gd name="connsiteX326" fmla="*/ 459098 w 1217891"/>
                  <a:gd name="connsiteY326" fmla="*/ 37611 h 95520"/>
                  <a:gd name="connsiteX327" fmla="*/ 397009 w 1217891"/>
                  <a:gd name="connsiteY327" fmla="*/ 65074 h 95520"/>
                  <a:gd name="connsiteX328" fmla="*/ 395815 w 1217891"/>
                  <a:gd name="connsiteY328" fmla="*/ 61491 h 95520"/>
                  <a:gd name="connsiteX329" fmla="*/ 395815 w 1217891"/>
                  <a:gd name="connsiteY329" fmla="*/ 38805 h 95520"/>
                  <a:gd name="connsiteX330" fmla="*/ 408949 w 1217891"/>
                  <a:gd name="connsiteY330" fmla="*/ 38805 h 95520"/>
                  <a:gd name="connsiteX331" fmla="*/ 408949 w 1217891"/>
                  <a:gd name="connsiteY331" fmla="*/ 29253 h 95520"/>
                  <a:gd name="connsiteX332" fmla="*/ 395815 w 1217891"/>
                  <a:gd name="connsiteY332" fmla="*/ 29253 h 95520"/>
                  <a:gd name="connsiteX333" fmla="*/ 395815 w 1217891"/>
                  <a:gd name="connsiteY333" fmla="*/ 18507 h 95520"/>
                  <a:gd name="connsiteX334" fmla="*/ 387457 w 1217891"/>
                  <a:gd name="connsiteY334" fmla="*/ 18507 h 95520"/>
                  <a:gd name="connsiteX335" fmla="*/ 383875 w 1217891"/>
                  <a:gd name="connsiteY335" fmla="*/ 28059 h 95520"/>
                  <a:gd name="connsiteX336" fmla="*/ 376711 w 1217891"/>
                  <a:gd name="connsiteY336" fmla="*/ 32835 h 95520"/>
                  <a:gd name="connsiteX337" fmla="*/ 376711 w 1217891"/>
                  <a:gd name="connsiteY337" fmla="*/ 38805 h 95520"/>
                  <a:gd name="connsiteX338" fmla="*/ 382681 w 1217891"/>
                  <a:gd name="connsiteY338" fmla="*/ 38805 h 95520"/>
                  <a:gd name="connsiteX339" fmla="*/ 382681 w 1217891"/>
                  <a:gd name="connsiteY339" fmla="*/ 61491 h 95520"/>
                  <a:gd name="connsiteX340" fmla="*/ 385069 w 1217891"/>
                  <a:gd name="connsiteY340" fmla="*/ 71044 h 95520"/>
                  <a:gd name="connsiteX341" fmla="*/ 389845 w 1217891"/>
                  <a:gd name="connsiteY341" fmla="*/ 75819 h 95520"/>
                  <a:gd name="connsiteX342" fmla="*/ 397009 w 1217891"/>
                  <a:gd name="connsiteY342" fmla="*/ 77014 h 95520"/>
                  <a:gd name="connsiteX343" fmla="*/ 404173 w 1217891"/>
                  <a:gd name="connsiteY343" fmla="*/ 75819 h 95520"/>
                  <a:gd name="connsiteX344" fmla="*/ 408949 w 1217891"/>
                  <a:gd name="connsiteY344" fmla="*/ 74626 h 95520"/>
                  <a:gd name="connsiteX345" fmla="*/ 408949 w 1217891"/>
                  <a:gd name="connsiteY345" fmla="*/ 65074 h 95520"/>
                  <a:gd name="connsiteX346" fmla="*/ 405367 w 1217891"/>
                  <a:gd name="connsiteY346" fmla="*/ 66268 h 95520"/>
                  <a:gd name="connsiteX347" fmla="*/ 400591 w 1217891"/>
                  <a:gd name="connsiteY347" fmla="*/ 66268 h 95520"/>
                  <a:gd name="connsiteX348" fmla="*/ 397009 w 1217891"/>
                  <a:gd name="connsiteY348" fmla="*/ 65074 h 95520"/>
                  <a:gd name="connsiteX349" fmla="*/ 343278 w 1217891"/>
                  <a:gd name="connsiteY349" fmla="*/ 74626 h 95520"/>
                  <a:gd name="connsiteX350" fmla="*/ 342084 w 1217891"/>
                  <a:gd name="connsiteY350" fmla="*/ 77014 h 95520"/>
                  <a:gd name="connsiteX351" fmla="*/ 338502 w 1217891"/>
                  <a:gd name="connsiteY351" fmla="*/ 82984 h 95520"/>
                  <a:gd name="connsiteX352" fmla="*/ 332532 w 1217891"/>
                  <a:gd name="connsiteY352" fmla="*/ 85371 h 95520"/>
                  <a:gd name="connsiteX353" fmla="*/ 330144 w 1217891"/>
                  <a:gd name="connsiteY353" fmla="*/ 85371 h 95520"/>
                  <a:gd name="connsiteX354" fmla="*/ 327756 w 1217891"/>
                  <a:gd name="connsiteY354" fmla="*/ 85371 h 95520"/>
                  <a:gd name="connsiteX355" fmla="*/ 327756 w 1217891"/>
                  <a:gd name="connsiteY355" fmla="*/ 96118 h 95520"/>
                  <a:gd name="connsiteX356" fmla="*/ 330144 w 1217891"/>
                  <a:gd name="connsiteY356" fmla="*/ 96118 h 95520"/>
                  <a:gd name="connsiteX357" fmla="*/ 333726 w 1217891"/>
                  <a:gd name="connsiteY357" fmla="*/ 96118 h 95520"/>
                  <a:gd name="connsiteX358" fmla="*/ 345666 w 1217891"/>
                  <a:gd name="connsiteY358" fmla="*/ 92536 h 95520"/>
                  <a:gd name="connsiteX359" fmla="*/ 354024 w 1217891"/>
                  <a:gd name="connsiteY359" fmla="*/ 81790 h 95520"/>
                  <a:gd name="connsiteX360" fmla="*/ 374323 w 1217891"/>
                  <a:gd name="connsiteY360" fmla="*/ 28059 h 95520"/>
                  <a:gd name="connsiteX361" fmla="*/ 359995 w 1217891"/>
                  <a:gd name="connsiteY361" fmla="*/ 28059 h 95520"/>
                  <a:gd name="connsiteX362" fmla="*/ 351636 w 1217891"/>
                  <a:gd name="connsiteY362" fmla="*/ 55521 h 95520"/>
                  <a:gd name="connsiteX363" fmla="*/ 350442 w 1217891"/>
                  <a:gd name="connsiteY363" fmla="*/ 59104 h 95520"/>
                  <a:gd name="connsiteX364" fmla="*/ 349248 w 1217891"/>
                  <a:gd name="connsiteY364" fmla="*/ 63879 h 95520"/>
                  <a:gd name="connsiteX365" fmla="*/ 349248 w 1217891"/>
                  <a:gd name="connsiteY365" fmla="*/ 63879 h 95520"/>
                  <a:gd name="connsiteX366" fmla="*/ 349248 w 1217891"/>
                  <a:gd name="connsiteY366" fmla="*/ 59104 h 95520"/>
                  <a:gd name="connsiteX367" fmla="*/ 348054 w 1217891"/>
                  <a:gd name="connsiteY367" fmla="*/ 55521 h 95520"/>
                  <a:gd name="connsiteX368" fmla="*/ 338502 w 1217891"/>
                  <a:gd name="connsiteY368" fmla="*/ 28059 h 95520"/>
                  <a:gd name="connsiteX369" fmla="*/ 324174 w 1217891"/>
                  <a:gd name="connsiteY369" fmla="*/ 28059 h 95520"/>
                  <a:gd name="connsiteX370" fmla="*/ 343278 w 1217891"/>
                  <a:gd name="connsiteY370" fmla="*/ 74626 h 95520"/>
                  <a:gd name="connsiteX371" fmla="*/ 313428 w 1217891"/>
                  <a:gd name="connsiteY371" fmla="*/ 75819 h 95520"/>
                  <a:gd name="connsiteX372" fmla="*/ 319398 w 1217891"/>
                  <a:gd name="connsiteY372" fmla="*/ 73431 h 95520"/>
                  <a:gd name="connsiteX373" fmla="*/ 319398 w 1217891"/>
                  <a:gd name="connsiteY373" fmla="*/ 62686 h 95520"/>
                  <a:gd name="connsiteX374" fmla="*/ 313428 w 1217891"/>
                  <a:gd name="connsiteY374" fmla="*/ 66268 h 95520"/>
                  <a:gd name="connsiteX375" fmla="*/ 306264 w 1217891"/>
                  <a:gd name="connsiteY375" fmla="*/ 67461 h 95520"/>
                  <a:gd name="connsiteX376" fmla="*/ 299100 w 1217891"/>
                  <a:gd name="connsiteY376" fmla="*/ 63879 h 95520"/>
                  <a:gd name="connsiteX377" fmla="*/ 296712 w 1217891"/>
                  <a:gd name="connsiteY377" fmla="*/ 53134 h 95520"/>
                  <a:gd name="connsiteX378" fmla="*/ 307458 w 1217891"/>
                  <a:gd name="connsiteY378" fmla="*/ 38805 h 95520"/>
                  <a:gd name="connsiteX379" fmla="*/ 312234 w 1217891"/>
                  <a:gd name="connsiteY379" fmla="*/ 39999 h 95520"/>
                  <a:gd name="connsiteX380" fmla="*/ 318204 w 1217891"/>
                  <a:gd name="connsiteY380" fmla="*/ 42387 h 95520"/>
                  <a:gd name="connsiteX381" fmla="*/ 321786 w 1217891"/>
                  <a:gd name="connsiteY381" fmla="*/ 32835 h 95520"/>
                  <a:gd name="connsiteX382" fmla="*/ 315816 w 1217891"/>
                  <a:gd name="connsiteY382" fmla="*/ 30447 h 95520"/>
                  <a:gd name="connsiteX383" fmla="*/ 307458 w 1217891"/>
                  <a:gd name="connsiteY383" fmla="*/ 29253 h 95520"/>
                  <a:gd name="connsiteX384" fmla="*/ 295518 w 1217891"/>
                  <a:gd name="connsiteY384" fmla="*/ 31641 h 95520"/>
                  <a:gd name="connsiteX385" fmla="*/ 287160 w 1217891"/>
                  <a:gd name="connsiteY385" fmla="*/ 39999 h 95520"/>
                  <a:gd name="connsiteX386" fmla="*/ 283578 w 1217891"/>
                  <a:gd name="connsiteY386" fmla="*/ 54327 h 95520"/>
                  <a:gd name="connsiteX387" fmla="*/ 289548 w 1217891"/>
                  <a:gd name="connsiteY387" fmla="*/ 73431 h 95520"/>
                  <a:gd name="connsiteX388" fmla="*/ 306264 w 1217891"/>
                  <a:gd name="connsiteY388" fmla="*/ 79401 h 95520"/>
                  <a:gd name="connsiteX389" fmla="*/ 313428 w 1217891"/>
                  <a:gd name="connsiteY389" fmla="*/ 75819 h 95520"/>
                  <a:gd name="connsiteX390" fmla="*/ 244175 w 1217891"/>
                  <a:gd name="connsiteY390" fmla="*/ 41194 h 95520"/>
                  <a:gd name="connsiteX391" fmla="*/ 251339 w 1217891"/>
                  <a:gd name="connsiteY391" fmla="*/ 37611 h 95520"/>
                  <a:gd name="connsiteX392" fmla="*/ 258504 w 1217891"/>
                  <a:gd name="connsiteY392" fmla="*/ 41194 h 95520"/>
                  <a:gd name="connsiteX393" fmla="*/ 260892 w 1217891"/>
                  <a:gd name="connsiteY393" fmla="*/ 51939 h 95520"/>
                  <a:gd name="connsiteX394" fmla="*/ 258504 w 1217891"/>
                  <a:gd name="connsiteY394" fmla="*/ 62686 h 95520"/>
                  <a:gd name="connsiteX395" fmla="*/ 251339 w 1217891"/>
                  <a:gd name="connsiteY395" fmla="*/ 66268 h 95520"/>
                  <a:gd name="connsiteX396" fmla="*/ 244175 w 1217891"/>
                  <a:gd name="connsiteY396" fmla="*/ 62686 h 95520"/>
                  <a:gd name="connsiteX397" fmla="*/ 241787 w 1217891"/>
                  <a:gd name="connsiteY397" fmla="*/ 51939 h 95520"/>
                  <a:gd name="connsiteX398" fmla="*/ 244175 w 1217891"/>
                  <a:gd name="connsiteY398" fmla="*/ 41194 h 95520"/>
                  <a:gd name="connsiteX399" fmla="*/ 271638 w 1217891"/>
                  <a:gd name="connsiteY399" fmla="*/ 37611 h 95520"/>
                  <a:gd name="connsiteX400" fmla="*/ 263280 w 1217891"/>
                  <a:gd name="connsiteY400" fmla="*/ 29253 h 95520"/>
                  <a:gd name="connsiteX401" fmla="*/ 251339 w 1217891"/>
                  <a:gd name="connsiteY401" fmla="*/ 26865 h 95520"/>
                  <a:gd name="connsiteX402" fmla="*/ 234623 w 1217891"/>
                  <a:gd name="connsiteY402" fmla="*/ 32835 h 95520"/>
                  <a:gd name="connsiteX403" fmla="*/ 228653 w 1217891"/>
                  <a:gd name="connsiteY403" fmla="*/ 50746 h 95520"/>
                  <a:gd name="connsiteX404" fmla="*/ 232235 w 1217891"/>
                  <a:gd name="connsiteY404" fmla="*/ 63879 h 95520"/>
                  <a:gd name="connsiteX405" fmla="*/ 240593 w 1217891"/>
                  <a:gd name="connsiteY405" fmla="*/ 72238 h 95520"/>
                  <a:gd name="connsiteX406" fmla="*/ 252533 w 1217891"/>
                  <a:gd name="connsiteY406" fmla="*/ 74626 h 95520"/>
                  <a:gd name="connsiteX407" fmla="*/ 269250 w 1217891"/>
                  <a:gd name="connsiteY407" fmla="*/ 68656 h 95520"/>
                  <a:gd name="connsiteX408" fmla="*/ 275220 w 1217891"/>
                  <a:gd name="connsiteY408" fmla="*/ 50746 h 95520"/>
                  <a:gd name="connsiteX409" fmla="*/ 271638 w 1217891"/>
                  <a:gd name="connsiteY409" fmla="*/ 37611 h 95520"/>
                  <a:gd name="connsiteX410" fmla="*/ 203579 w 1217891"/>
                  <a:gd name="connsiteY410" fmla="*/ 41194 h 95520"/>
                  <a:gd name="connsiteX411" fmla="*/ 205967 w 1217891"/>
                  <a:gd name="connsiteY411" fmla="*/ 51939 h 95520"/>
                  <a:gd name="connsiteX412" fmla="*/ 205967 w 1217891"/>
                  <a:gd name="connsiteY412" fmla="*/ 53134 h 95520"/>
                  <a:gd name="connsiteX413" fmla="*/ 203579 w 1217891"/>
                  <a:gd name="connsiteY413" fmla="*/ 62686 h 95520"/>
                  <a:gd name="connsiteX414" fmla="*/ 196415 w 1217891"/>
                  <a:gd name="connsiteY414" fmla="*/ 65074 h 95520"/>
                  <a:gd name="connsiteX415" fmla="*/ 186863 w 1217891"/>
                  <a:gd name="connsiteY415" fmla="*/ 50746 h 95520"/>
                  <a:gd name="connsiteX416" fmla="*/ 196415 w 1217891"/>
                  <a:gd name="connsiteY416" fmla="*/ 36417 h 95520"/>
                  <a:gd name="connsiteX417" fmla="*/ 203579 w 1217891"/>
                  <a:gd name="connsiteY417" fmla="*/ 41194 h 95520"/>
                  <a:gd name="connsiteX418" fmla="*/ 177311 w 1217891"/>
                  <a:gd name="connsiteY418" fmla="*/ 32835 h 95520"/>
                  <a:gd name="connsiteX419" fmla="*/ 172535 w 1217891"/>
                  <a:gd name="connsiteY419" fmla="*/ 50746 h 95520"/>
                  <a:gd name="connsiteX420" fmla="*/ 177311 w 1217891"/>
                  <a:gd name="connsiteY420" fmla="*/ 68656 h 95520"/>
                  <a:gd name="connsiteX421" fmla="*/ 190445 w 1217891"/>
                  <a:gd name="connsiteY421" fmla="*/ 74626 h 95520"/>
                  <a:gd name="connsiteX422" fmla="*/ 197609 w 1217891"/>
                  <a:gd name="connsiteY422" fmla="*/ 73431 h 95520"/>
                  <a:gd name="connsiteX423" fmla="*/ 203579 w 1217891"/>
                  <a:gd name="connsiteY423" fmla="*/ 67461 h 95520"/>
                  <a:gd name="connsiteX424" fmla="*/ 203579 w 1217891"/>
                  <a:gd name="connsiteY424" fmla="*/ 67461 h 95520"/>
                  <a:gd name="connsiteX425" fmla="*/ 203579 w 1217891"/>
                  <a:gd name="connsiteY425" fmla="*/ 69849 h 95520"/>
                  <a:gd name="connsiteX426" fmla="*/ 203579 w 1217891"/>
                  <a:gd name="connsiteY426" fmla="*/ 73431 h 95520"/>
                  <a:gd name="connsiteX427" fmla="*/ 203579 w 1217891"/>
                  <a:gd name="connsiteY427" fmla="*/ 74626 h 95520"/>
                  <a:gd name="connsiteX428" fmla="*/ 194027 w 1217891"/>
                  <a:gd name="connsiteY428" fmla="*/ 85371 h 95520"/>
                  <a:gd name="connsiteX429" fmla="*/ 174923 w 1217891"/>
                  <a:gd name="connsiteY429" fmla="*/ 81790 h 95520"/>
                  <a:gd name="connsiteX430" fmla="*/ 174923 w 1217891"/>
                  <a:gd name="connsiteY430" fmla="*/ 92536 h 95520"/>
                  <a:gd name="connsiteX431" fmla="*/ 183281 w 1217891"/>
                  <a:gd name="connsiteY431" fmla="*/ 94924 h 95520"/>
                  <a:gd name="connsiteX432" fmla="*/ 192833 w 1217891"/>
                  <a:gd name="connsiteY432" fmla="*/ 96118 h 95520"/>
                  <a:gd name="connsiteX433" fmla="*/ 210743 w 1217891"/>
                  <a:gd name="connsiteY433" fmla="*/ 91341 h 95520"/>
                  <a:gd name="connsiteX434" fmla="*/ 216713 w 1217891"/>
                  <a:gd name="connsiteY434" fmla="*/ 75819 h 95520"/>
                  <a:gd name="connsiteX435" fmla="*/ 216713 w 1217891"/>
                  <a:gd name="connsiteY435" fmla="*/ 28059 h 95520"/>
                  <a:gd name="connsiteX436" fmla="*/ 205967 w 1217891"/>
                  <a:gd name="connsiteY436" fmla="*/ 28059 h 95520"/>
                  <a:gd name="connsiteX437" fmla="*/ 204773 w 1217891"/>
                  <a:gd name="connsiteY437" fmla="*/ 34029 h 95520"/>
                  <a:gd name="connsiteX438" fmla="*/ 204773 w 1217891"/>
                  <a:gd name="connsiteY438" fmla="*/ 34029 h 95520"/>
                  <a:gd name="connsiteX439" fmla="*/ 190445 w 1217891"/>
                  <a:gd name="connsiteY439" fmla="*/ 26865 h 95520"/>
                  <a:gd name="connsiteX440" fmla="*/ 177311 w 1217891"/>
                  <a:gd name="connsiteY440" fmla="*/ 32835 h 95520"/>
                  <a:gd name="connsiteX441" fmla="*/ 149849 w 1217891"/>
                  <a:gd name="connsiteY441" fmla="*/ 56716 h 95520"/>
                  <a:gd name="connsiteX442" fmla="*/ 147460 w 1217891"/>
                  <a:gd name="connsiteY442" fmla="*/ 63879 h 95520"/>
                  <a:gd name="connsiteX443" fmla="*/ 140296 w 1217891"/>
                  <a:gd name="connsiteY443" fmla="*/ 66268 h 95520"/>
                  <a:gd name="connsiteX444" fmla="*/ 135520 w 1217891"/>
                  <a:gd name="connsiteY444" fmla="*/ 65074 h 95520"/>
                  <a:gd name="connsiteX445" fmla="*/ 134326 w 1217891"/>
                  <a:gd name="connsiteY445" fmla="*/ 60297 h 95520"/>
                  <a:gd name="connsiteX446" fmla="*/ 136714 w 1217891"/>
                  <a:gd name="connsiteY446" fmla="*/ 54327 h 95520"/>
                  <a:gd name="connsiteX447" fmla="*/ 145072 w 1217891"/>
                  <a:gd name="connsiteY447" fmla="*/ 51939 h 95520"/>
                  <a:gd name="connsiteX448" fmla="*/ 149849 w 1217891"/>
                  <a:gd name="connsiteY448" fmla="*/ 51939 h 95520"/>
                  <a:gd name="connsiteX449" fmla="*/ 149849 w 1217891"/>
                  <a:gd name="connsiteY449" fmla="*/ 56716 h 95520"/>
                  <a:gd name="connsiteX450" fmla="*/ 133132 w 1217891"/>
                  <a:gd name="connsiteY450" fmla="*/ 28059 h 95520"/>
                  <a:gd name="connsiteX451" fmla="*/ 124774 w 1217891"/>
                  <a:gd name="connsiteY451" fmla="*/ 31641 h 95520"/>
                  <a:gd name="connsiteX452" fmla="*/ 129550 w 1217891"/>
                  <a:gd name="connsiteY452" fmla="*/ 39999 h 95520"/>
                  <a:gd name="connsiteX453" fmla="*/ 136714 w 1217891"/>
                  <a:gd name="connsiteY453" fmla="*/ 37611 h 95520"/>
                  <a:gd name="connsiteX454" fmla="*/ 143878 w 1217891"/>
                  <a:gd name="connsiteY454" fmla="*/ 36417 h 95520"/>
                  <a:gd name="connsiteX455" fmla="*/ 149849 w 1217891"/>
                  <a:gd name="connsiteY455" fmla="*/ 37611 h 95520"/>
                  <a:gd name="connsiteX456" fmla="*/ 152236 w 1217891"/>
                  <a:gd name="connsiteY456" fmla="*/ 43581 h 95520"/>
                  <a:gd name="connsiteX457" fmla="*/ 152236 w 1217891"/>
                  <a:gd name="connsiteY457" fmla="*/ 45969 h 95520"/>
                  <a:gd name="connsiteX458" fmla="*/ 143878 w 1217891"/>
                  <a:gd name="connsiteY458" fmla="*/ 45969 h 95520"/>
                  <a:gd name="connsiteX459" fmla="*/ 128356 w 1217891"/>
                  <a:gd name="connsiteY459" fmla="*/ 49551 h 95520"/>
                  <a:gd name="connsiteX460" fmla="*/ 123580 w 1217891"/>
                  <a:gd name="connsiteY460" fmla="*/ 60297 h 95520"/>
                  <a:gd name="connsiteX461" fmla="*/ 128356 w 1217891"/>
                  <a:gd name="connsiteY461" fmla="*/ 72238 h 95520"/>
                  <a:gd name="connsiteX462" fmla="*/ 139102 w 1217891"/>
                  <a:gd name="connsiteY462" fmla="*/ 75819 h 95520"/>
                  <a:gd name="connsiteX463" fmla="*/ 148655 w 1217891"/>
                  <a:gd name="connsiteY463" fmla="*/ 74626 h 95520"/>
                  <a:gd name="connsiteX464" fmla="*/ 154625 w 1217891"/>
                  <a:gd name="connsiteY464" fmla="*/ 68656 h 95520"/>
                  <a:gd name="connsiteX465" fmla="*/ 154625 w 1217891"/>
                  <a:gd name="connsiteY465" fmla="*/ 68656 h 95520"/>
                  <a:gd name="connsiteX466" fmla="*/ 157013 w 1217891"/>
                  <a:gd name="connsiteY466" fmla="*/ 74626 h 95520"/>
                  <a:gd name="connsiteX467" fmla="*/ 166565 w 1217891"/>
                  <a:gd name="connsiteY467" fmla="*/ 74626 h 95520"/>
                  <a:gd name="connsiteX468" fmla="*/ 166565 w 1217891"/>
                  <a:gd name="connsiteY468" fmla="*/ 42387 h 95520"/>
                  <a:gd name="connsiteX469" fmla="*/ 161789 w 1217891"/>
                  <a:gd name="connsiteY469" fmla="*/ 29253 h 95520"/>
                  <a:gd name="connsiteX470" fmla="*/ 147460 w 1217891"/>
                  <a:gd name="connsiteY470" fmla="*/ 25671 h 95520"/>
                  <a:gd name="connsiteX471" fmla="*/ 133132 w 1217891"/>
                  <a:gd name="connsiteY471" fmla="*/ 28059 h 95520"/>
                  <a:gd name="connsiteX472" fmla="*/ 65074 w 1217891"/>
                  <a:gd name="connsiteY472" fmla="*/ 8955 h 95520"/>
                  <a:gd name="connsiteX473" fmla="*/ 65074 w 1217891"/>
                  <a:gd name="connsiteY473" fmla="*/ 75819 h 95520"/>
                  <a:gd name="connsiteX474" fmla="*/ 78208 w 1217891"/>
                  <a:gd name="connsiteY474" fmla="*/ 75819 h 95520"/>
                  <a:gd name="connsiteX475" fmla="*/ 78208 w 1217891"/>
                  <a:gd name="connsiteY475" fmla="*/ 53134 h 95520"/>
                  <a:gd name="connsiteX476" fmla="*/ 80596 w 1217891"/>
                  <a:gd name="connsiteY476" fmla="*/ 41194 h 95520"/>
                  <a:gd name="connsiteX477" fmla="*/ 88954 w 1217891"/>
                  <a:gd name="connsiteY477" fmla="*/ 37611 h 95520"/>
                  <a:gd name="connsiteX478" fmla="*/ 96118 w 1217891"/>
                  <a:gd name="connsiteY478" fmla="*/ 48357 h 95520"/>
                  <a:gd name="connsiteX479" fmla="*/ 96118 w 1217891"/>
                  <a:gd name="connsiteY479" fmla="*/ 75819 h 95520"/>
                  <a:gd name="connsiteX480" fmla="*/ 109252 w 1217891"/>
                  <a:gd name="connsiteY480" fmla="*/ 75819 h 95520"/>
                  <a:gd name="connsiteX481" fmla="*/ 109252 w 1217891"/>
                  <a:gd name="connsiteY481" fmla="*/ 44775 h 95520"/>
                  <a:gd name="connsiteX482" fmla="*/ 104476 w 1217891"/>
                  <a:gd name="connsiteY482" fmla="*/ 31641 h 95520"/>
                  <a:gd name="connsiteX483" fmla="*/ 92536 w 1217891"/>
                  <a:gd name="connsiteY483" fmla="*/ 28059 h 95520"/>
                  <a:gd name="connsiteX484" fmla="*/ 84178 w 1217891"/>
                  <a:gd name="connsiteY484" fmla="*/ 29253 h 95520"/>
                  <a:gd name="connsiteX485" fmla="*/ 78208 w 1217891"/>
                  <a:gd name="connsiteY485" fmla="*/ 34029 h 95520"/>
                  <a:gd name="connsiteX486" fmla="*/ 77014 w 1217891"/>
                  <a:gd name="connsiteY486" fmla="*/ 34029 h 95520"/>
                  <a:gd name="connsiteX487" fmla="*/ 77014 w 1217891"/>
                  <a:gd name="connsiteY487" fmla="*/ 29253 h 95520"/>
                  <a:gd name="connsiteX488" fmla="*/ 77014 w 1217891"/>
                  <a:gd name="connsiteY488" fmla="*/ 22089 h 95520"/>
                  <a:gd name="connsiteX489" fmla="*/ 77014 w 1217891"/>
                  <a:gd name="connsiteY489" fmla="*/ 8955 h 95520"/>
                  <a:gd name="connsiteX490" fmla="*/ 65074 w 1217891"/>
                  <a:gd name="connsiteY490" fmla="*/ 8955 h 95520"/>
                  <a:gd name="connsiteX491" fmla="*/ 41193 w 1217891"/>
                  <a:gd name="connsiteY491" fmla="*/ 50746 h 95520"/>
                  <a:gd name="connsiteX492" fmla="*/ 38805 w 1217891"/>
                  <a:gd name="connsiteY492" fmla="*/ 61491 h 95520"/>
                  <a:gd name="connsiteX493" fmla="*/ 31641 w 1217891"/>
                  <a:gd name="connsiteY493" fmla="*/ 65074 h 95520"/>
                  <a:gd name="connsiteX494" fmla="*/ 24477 w 1217891"/>
                  <a:gd name="connsiteY494" fmla="*/ 61491 h 95520"/>
                  <a:gd name="connsiteX495" fmla="*/ 22089 w 1217891"/>
                  <a:gd name="connsiteY495" fmla="*/ 50746 h 95520"/>
                  <a:gd name="connsiteX496" fmla="*/ 22089 w 1217891"/>
                  <a:gd name="connsiteY496" fmla="*/ 49551 h 95520"/>
                  <a:gd name="connsiteX497" fmla="*/ 24477 w 1217891"/>
                  <a:gd name="connsiteY497" fmla="*/ 39999 h 95520"/>
                  <a:gd name="connsiteX498" fmla="*/ 31641 w 1217891"/>
                  <a:gd name="connsiteY498" fmla="*/ 36417 h 95520"/>
                  <a:gd name="connsiteX499" fmla="*/ 41193 w 1217891"/>
                  <a:gd name="connsiteY499" fmla="*/ 50746 h 95520"/>
                  <a:gd name="connsiteX500" fmla="*/ 28059 w 1217891"/>
                  <a:gd name="connsiteY500" fmla="*/ 29253 h 95520"/>
                  <a:gd name="connsiteX501" fmla="*/ 23283 w 1217891"/>
                  <a:gd name="connsiteY501" fmla="*/ 34029 h 95520"/>
                  <a:gd name="connsiteX502" fmla="*/ 22089 w 1217891"/>
                  <a:gd name="connsiteY502" fmla="*/ 34029 h 95520"/>
                  <a:gd name="connsiteX503" fmla="*/ 19701 w 1217891"/>
                  <a:gd name="connsiteY503" fmla="*/ 28059 h 95520"/>
                  <a:gd name="connsiteX504" fmla="*/ 8955 w 1217891"/>
                  <a:gd name="connsiteY504" fmla="*/ 28059 h 95520"/>
                  <a:gd name="connsiteX505" fmla="*/ 8955 w 1217891"/>
                  <a:gd name="connsiteY505" fmla="*/ 97312 h 95520"/>
                  <a:gd name="connsiteX506" fmla="*/ 22089 w 1217891"/>
                  <a:gd name="connsiteY506" fmla="*/ 97312 h 95520"/>
                  <a:gd name="connsiteX507" fmla="*/ 22089 w 1217891"/>
                  <a:gd name="connsiteY507" fmla="*/ 78208 h 95520"/>
                  <a:gd name="connsiteX508" fmla="*/ 20895 w 1217891"/>
                  <a:gd name="connsiteY508" fmla="*/ 71044 h 95520"/>
                  <a:gd name="connsiteX509" fmla="*/ 22089 w 1217891"/>
                  <a:gd name="connsiteY509" fmla="*/ 71044 h 95520"/>
                  <a:gd name="connsiteX510" fmla="*/ 26865 w 1217891"/>
                  <a:gd name="connsiteY510" fmla="*/ 75819 h 95520"/>
                  <a:gd name="connsiteX511" fmla="*/ 35223 w 1217891"/>
                  <a:gd name="connsiteY511" fmla="*/ 78208 h 95520"/>
                  <a:gd name="connsiteX512" fmla="*/ 48358 w 1217891"/>
                  <a:gd name="connsiteY512" fmla="*/ 72238 h 95520"/>
                  <a:gd name="connsiteX513" fmla="*/ 53134 w 1217891"/>
                  <a:gd name="connsiteY513" fmla="*/ 53134 h 95520"/>
                  <a:gd name="connsiteX514" fmla="*/ 48358 w 1217891"/>
                  <a:gd name="connsiteY514" fmla="*/ 35223 h 95520"/>
                  <a:gd name="connsiteX515" fmla="*/ 35223 w 1217891"/>
                  <a:gd name="connsiteY515" fmla="*/ 29253 h 95520"/>
                  <a:gd name="connsiteX516" fmla="*/ 28059 w 1217891"/>
                  <a:gd name="connsiteY516" fmla="*/ 29253 h 95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</a:cxnLst>
                <a:rect l="l" t="t" r="r" b="b"/>
                <a:pathLst>
                  <a:path w="1217891" h="95520">
                    <a:moveTo>
                      <a:pt x="1211325" y="54327"/>
                    </a:moveTo>
                    <a:cubicBezTo>
                      <a:pt x="1210131" y="51939"/>
                      <a:pt x="1208937" y="50746"/>
                      <a:pt x="1206549" y="49551"/>
                    </a:cubicBezTo>
                    <a:cubicBezTo>
                      <a:pt x="1204161" y="48357"/>
                      <a:pt x="1201773" y="47164"/>
                      <a:pt x="1199385" y="45969"/>
                    </a:cubicBezTo>
                    <a:cubicBezTo>
                      <a:pt x="1196997" y="44775"/>
                      <a:pt x="1194609" y="43581"/>
                      <a:pt x="1193415" y="43581"/>
                    </a:cubicBezTo>
                    <a:cubicBezTo>
                      <a:pt x="1192221" y="42387"/>
                      <a:pt x="1191027" y="42387"/>
                      <a:pt x="1191027" y="41194"/>
                    </a:cubicBezTo>
                    <a:lnTo>
                      <a:pt x="1189833" y="38805"/>
                    </a:lnTo>
                    <a:cubicBezTo>
                      <a:pt x="1189833" y="36417"/>
                      <a:pt x="1192221" y="35223"/>
                      <a:pt x="1195803" y="35223"/>
                    </a:cubicBezTo>
                    <a:cubicBezTo>
                      <a:pt x="1198191" y="35223"/>
                      <a:pt x="1200579" y="35223"/>
                      <a:pt x="1201773" y="36417"/>
                    </a:cubicBezTo>
                    <a:cubicBezTo>
                      <a:pt x="1204161" y="37611"/>
                      <a:pt x="1206549" y="37611"/>
                      <a:pt x="1208937" y="38805"/>
                    </a:cubicBezTo>
                    <a:lnTo>
                      <a:pt x="1212519" y="29253"/>
                    </a:lnTo>
                    <a:cubicBezTo>
                      <a:pt x="1210131" y="28059"/>
                      <a:pt x="1206549" y="26865"/>
                      <a:pt x="1204161" y="26865"/>
                    </a:cubicBezTo>
                    <a:cubicBezTo>
                      <a:pt x="1201773" y="26865"/>
                      <a:pt x="1198191" y="25671"/>
                      <a:pt x="1195803" y="25671"/>
                    </a:cubicBezTo>
                    <a:cubicBezTo>
                      <a:pt x="1189833" y="25671"/>
                      <a:pt x="1185057" y="26865"/>
                      <a:pt x="1181475" y="29253"/>
                    </a:cubicBezTo>
                    <a:cubicBezTo>
                      <a:pt x="1177893" y="31641"/>
                      <a:pt x="1176698" y="35223"/>
                      <a:pt x="1176698" y="38805"/>
                    </a:cubicBezTo>
                    <a:cubicBezTo>
                      <a:pt x="1176698" y="41194"/>
                      <a:pt x="1176698" y="43581"/>
                      <a:pt x="1177893" y="45969"/>
                    </a:cubicBezTo>
                    <a:cubicBezTo>
                      <a:pt x="1179087" y="48357"/>
                      <a:pt x="1180281" y="49551"/>
                      <a:pt x="1182669" y="50746"/>
                    </a:cubicBezTo>
                    <a:cubicBezTo>
                      <a:pt x="1185057" y="51939"/>
                      <a:pt x="1187445" y="53134"/>
                      <a:pt x="1189833" y="54327"/>
                    </a:cubicBezTo>
                    <a:cubicBezTo>
                      <a:pt x="1193415" y="55521"/>
                      <a:pt x="1195803" y="56716"/>
                      <a:pt x="1196997" y="57909"/>
                    </a:cubicBezTo>
                    <a:cubicBezTo>
                      <a:pt x="1198191" y="59104"/>
                      <a:pt x="1199385" y="59104"/>
                      <a:pt x="1199385" y="60297"/>
                    </a:cubicBezTo>
                    <a:lnTo>
                      <a:pt x="1200579" y="62686"/>
                    </a:lnTo>
                    <a:cubicBezTo>
                      <a:pt x="1200579" y="63879"/>
                      <a:pt x="1200579" y="65074"/>
                      <a:pt x="1199385" y="66268"/>
                    </a:cubicBezTo>
                    <a:cubicBezTo>
                      <a:pt x="1198191" y="67461"/>
                      <a:pt x="1196997" y="67461"/>
                      <a:pt x="1193415" y="67461"/>
                    </a:cubicBezTo>
                    <a:cubicBezTo>
                      <a:pt x="1191027" y="67461"/>
                      <a:pt x="1188639" y="67461"/>
                      <a:pt x="1185057" y="66268"/>
                    </a:cubicBezTo>
                    <a:cubicBezTo>
                      <a:pt x="1181475" y="65074"/>
                      <a:pt x="1179087" y="65074"/>
                      <a:pt x="1176698" y="63879"/>
                    </a:cubicBezTo>
                    <a:lnTo>
                      <a:pt x="1176698" y="74626"/>
                    </a:lnTo>
                    <a:cubicBezTo>
                      <a:pt x="1179087" y="75819"/>
                      <a:pt x="1181475" y="75819"/>
                      <a:pt x="1183863" y="77014"/>
                    </a:cubicBezTo>
                    <a:cubicBezTo>
                      <a:pt x="1186251" y="77014"/>
                      <a:pt x="1188639" y="78208"/>
                      <a:pt x="1192221" y="78208"/>
                    </a:cubicBezTo>
                    <a:cubicBezTo>
                      <a:pt x="1199385" y="78208"/>
                      <a:pt x="1204161" y="77014"/>
                      <a:pt x="1207743" y="74626"/>
                    </a:cubicBezTo>
                    <a:cubicBezTo>
                      <a:pt x="1211325" y="72238"/>
                      <a:pt x="1212519" y="68656"/>
                      <a:pt x="1212519" y="63879"/>
                    </a:cubicBezTo>
                    <a:cubicBezTo>
                      <a:pt x="1212519" y="57909"/>
                      <a:pt x="1212519" y="55521"/>
                      <a:pt x="1211325" y="54327"/>
                    </a:cubicBezTo>
                    <a:moveTo>
                      <a:pt x="1165952" y="8955"/>
                    </a:moveTo>
                    <a:lnTo>
                      <a:pt x="1152818" y="8955"/>
                    </a:lnTo>
                    <a:lnTo>
                      <a:pt x="1152818" y="75819"/>
                    </a:lnTo>
                    <a:lnTo>
                      <a:pt x="1165952" y="75819"/>
                    </a:lnTo>
                    <a:lnTo>
                      <a:pt x="1165952" y="8955"/>
                    </a:lnTo>
                    <a:close/>
                    <a:moveTo>
                      <a:pt x="1139684" y="8955"/>
                    </a:moveTo>
                    <a:lnTo>
                      <a:pt x="1126550" y="8955"/>
                    </a:lnTo>
                    <a:lnTo>
                      <a:pt x="1126550" y="75819"/>
                    </a:lnTo>
                    <a:lnTo>
                      <a:pt x="1139684" y="75819"/>
                    </a:lnTo>
                    <a:lnTo>
                      <a:pt x="1139684" y="8955"/>
                    </a:lnTo>
                    <a:close/>
                    <a:moveTo>
                      <a:pt x="1100282" y="38805"/>
                    </a:moveTo>
                    <a:cubicBezTo>
                      <a:pt x="1101476" y="41194"/>
                      <a:pt x="1102670" y="43581"/>
                      <a:pt x="1102670" y="45969"/>
                    </a:cubicBezTo>
                    <a:lnTo>
                      <a:pt x="1084760" y="45969"/>
                    </a:lnTo>
                    <a:cubicBezTo>
                      <a:pt x="1084760" y="42387"/>
                      <a:pt x="1085954" y="39999"/>
                      <a:pt x="1087148" y="38805"/>
                    </a:cubicBezTo>
                    <a:cubicBezTo>
                      <a:pt x="1088342" y="37611"/>
                      <a:pt x="1090730" y="36417"/>
                      <a:pt x="1093118" y="36417"/>
                    </a:cubicBezTo>
                    <a:cubicBezTo>
                      <a:pt x="1096700" y="36417"/>
                      <a:pt x="1099088" y="36417"/>
                      <a:pt x="1100282" y="38805"/>
                    </a:cubicBezTo>
                    <a:moveTo>
                      <a:pt x="1082372" y="29253"/>
                    </a:moveTo>
                    <a:cubicBezTo>
                      <a:pt x="1078790" y="31641"/>
                      <a:pt x="1076402" y="34029"/>
                      <a:pt x="1074014" y="37611"/>
                    </a:cubicBezTo>
                    <a:cubicBezTo>
                      <a:pt x="1071626" y="41194"/>
                      <a:pt x="1071626" y="45969"/>
                      <a:pt x="1071626" y="51939"/>
                    </a:cubicBezTo>
                    <a:cubicBezTo>
                      <a:pt x="1071626" y="57909"/>
                      <a:pt x="1072819" y="61491"/>
                      <a:pt x="1075207" y="65074"/>
                    </a:cubicBezTo>
                    <a:cubicBezTo>
                      <a:pt x="1077596" y="68656"/>
                      <a:pt x="1079984" y="71044"/>
                      <a:pt x="1083566" y="73431"/>
                    </a:cubicBezTo>
                    <a:cubicBezTo>
                      <a:pt x="1087148" y="74626"/>
                      <a:pt x="1091924" y="75819"/>
                      <a:pt x="1096700" y="75819"/>
                    </a:cubicBezTo>
                    <a:cubicBezTo>
                      <a:pt x="1100282" y="75819"/>
                      <a:pt x="1103864" y="75819"/>
                      <a:pt x="1106252" y="74626"/>
                    </a:cubicBezTo>
                    <a:cubicBezTo>
                      <a:pt x="1108640" y="74626"/>
                      <a:pt x="1111028" y="73431"/>
                      <a:pt x="1113416" y="72238"/>
                    </a:cubicBezTo>
                    <a:lnTo>
                      <a:pt x="1113416" y="62686"/>
                    </a:lnTo>
                    <a:cubicBezTo>
                      <a:pt x="1111028" y="63879"/>
                      <a:pt x="1108640" y="65074"/>
                      <a:pt x="1105058" y="65074"/>
                    </a:cubicBezTo>
                    <a:cubicBezTo>
                      <a:pt x="1102670" y="66268"/>
                      <a:pt x="1100282" y="66268"/>
                      <a:pt x="1096700" y="66268"/>
                    </a:cubicBezTo>
                    <a:cubicBezTo>
                      <a:pt x="1093118" y="66268"/>
                      <a:pt x="1089536" y="65074"/>
                      <a:pt x="1088342" y="62686"/>
                    </a:cubicBezTo>
                    <a:cubicBezTo>
                      <a:pt x="1085954" y="60297"/>
                      <a:pt x="1084760" y="57909"/>
                      <a:pt x="1084760" y="54327"/>
                    </a:cubicBezTo>
                    <a:lnTo>
                      <a:pt x="1115804" y="54327"/>
                    </a:lnTo>
                    <a:lnTo>
                      <a:pt x="1115804" y="48357"/>
                    </a:lnTo>
                    <a:cubicBezTo>
                      <a:pt x="1115804" y="41194"/>
                      <a:pt x="1113416" y="36417"/>
                      <a:pt x="1109834" y="32835"/>
                    </a:cubicBezTo>
                    <a:cubicBezTo>
                      <a:pt x="1106252" y="29253"/>
                      <a:pt x="1100282" y="26865"/>
                      <a:pt x="1094312" y="26865"/>
                    </a:cubicBezTo>
                    <a:cubicBezTo>
                      <a:pt x="1089536" y="26865"/>
                      <a:pt x="1085954" y="28059"/>
                      <a:pt x="1082372" y="29253"/>
                    </a:cubicBezTo>
                    <a:moveTo>
                      <a:pt x="1057297" y="75819"/>
                    </a:moveTo>
                    <a:cubicBezTo>
                      <a:pt x="1059685" y="75819"/>
                      <a:pt x="1062073" y="74626"/>
                      <a:pt x="1063267" y="73431"/>
                    </a:cubicBezTo>
                    <a:lnTo>
                      <a:pt x="1063267" y="62686"/>
                    </a:lnTo>
                    <a:cubicBezTo>
                      <a:pt x="1060879" y="63879"/>
                      <a:pt x="1059685" y="65074"/>
                      <a:pt x="1057297" y="66268"/>
                    </a:cubicBezTo>
                    <a:cubicBezTo>
                      <a:pt x="1054909" y="67461"/>
                      <a:pt x="1052521" y="67461"/>
                      <a:pt x="1050133" y="67461"/>
                    </a:cubicBezTo>
                    <a:cubicBezTo>
                      <a:pt x="1046551" y="67461"/>
                      <a:pt x="1044163" y="66268"/>
                      <a:pt x="1042969" y="63879"/>
                    </a:cubicBezTo>
                    <a:cubicBezTo>
                      <a:pt x="1041775" y="61491"/>
                      <a:pt x="1040581" y="57909"/>
                      <a:pt x="1040581" y="53134"/>
                    </a:cubicBezTo>
                    <a:cubicBezTo>
                      <a:pt x="1040581" y="43581"/>
                      <a:pt x="1044163" y="38805"/>
                      <a:pt x="1051327" y="38805"/>
                    </a:cubicBezTo>
                    <a:cubicBezTo>
                      <a:pt x="1052521" y="38805"/>
                      <a:pt x="1054909" y="38805"/>
                      <a:pt x="1056103" y="39999"/>
                    </a:cubicBezTo>
                    <a:cubicBezTo>
                      <a:pt x="1057297" y="39999"/>
                      <a:pt x="1059685" y="41194"/>
                      <a:pt x="1062073" y="42387"/>
                    </a:cubicBezTo>
                    <a:lnTo>
                      <a:pt x="1065656" y="32835"/>
                    </a:lnTo>
                    <a:cubicBezTo>
                      <a:pt x="1063267" y="31641"/>
                      <a:pt x="1062073" y="31641"/>
                      <a:pt x="1059685" y="30447"/>
                    </a:cubicBezTo>
                    <a:cubicBezTo>
                      <a:pt x="1057297" y="29253"/>
                      <a:pt x="1054909" y="29253"/>
                      <a:pt x="1051327" y="29253"/>
                    </a:cubicBezTo>
                    <a:cubicBezTo>
                      <a:pt x="1046551" y="29253"/>
                      <a:pt x="1042969" y="30447"/>
                      <a:pt x="1039387" y="31641"/>
                    </a:cubicBezTo>
                    <a:cubicBezTo>
                      <a:pt x="1035805" y="32835"/>
                      <a:pt x="1033417" y="36417"/>
                      <a:pt x="1031029" y="39999"/>
                    </a:cubicBezTo>
                    <a:cubicBezTo>
                      <a:pt x="1028641" y="43581"/>
                      <a:pt x="1027447" y="48357"/>
                      <a:pt x="1027447" y="54327"/>
                    </a:cubicBezTo>
                    <a:cubicBezTo>
                      <a:pt x="1027447" y="62686"/>
                      <a:pt x="1029835" y="68656"/>
                      <a:pt x="1033417" y="73431"/>
                    </a:cubicBezTo>
                    <a:cubicBezTo>
                      <a:pt x="1036999" y="77014"/>
                      <a:pt x="1042969" y="79401"/>
                      <a:pt x="1050133" y="79401"/>
                    </a:cubicBezTo>
                    <a:cubicBezTo>
                      <a:pt x="1051327" y="75819"/>
                      <a:pt x="1054909" y="75819"/>
                      <a:pt x="1057297" y="75819"/>
                    </a:cubicBezTo>
                    <a:moveTo>
                      <a:pt x="962970" y="62686"/>
                    </a:moveTo>
                    <a:cubicBezTo>
                      <a:pt x="961776" y="60297"/>
                      <a:pt x="960582" y="56716"/>
                      <a:pt x="960582" y="51939"/>
                    </a:cubicBezTo>
                    <a:cubicBezTo>
                      <a:pt x="960582" y="47164"/>
                      <a:pt x="961776" y="43581"/>
                      <a:pt x="962970" y="41194"/>
                    </a:cubicBezTo>
                    <a:cubicBezTo>
                      <a:pt x="964164" y="38805"/>
                      <a:pt x="966552" y="37611"/>
                      <a:pt x="970135" y="37611"/>
                    </a:cubicBezTo>
                    <a:cubicBezTo>
                      <a:pt x="973716" y="37611"/>
                      <a:pt x="976105" y="38805"/>
                      <a:pt x="978493" y="41194"/>
                    </a:cubicBezTo>
                    <a:cubicBezTo>
                      <a:pt x="979686" y="43581"/>
                      <a:pt x="980881" y="47164"/>
                      <a:pt x="980881" y="51939"/>
                    </a:cubicBezTo>
                    <a:lnTo>
                      <a:pt x="980881" y="53134"/>
                    </a:lnTo>
                    <a:cubicBezTo>
                      <a:pt x="980881" y="57909"/>
                      <a:pt x="979686" y="60297"/>
                      <a:pt x="978493" y="62686"/>
                    </a:cubicBezTo>
                    <a:cubicBezTo>
                      <a:pt x="977299" y="65074"/>
                      <a:pt x="974911" y="66268"/>
                      <a:pt x="971328" y="66268"/>
                    </a:cubicBezTo>
                    <a:cubicBezTo>
                      <a:pt x="967746" y="66268"/>
                      <a:pt x="965358" y="65074"/>
                      <a:pt x="962970" y="62686"/>
                    </a:cubicBezTo>
                    <a:moveTo>
                      <a:pt x="973716" y="74626"/>
                    </a:moveTo>
                    <a:cubicBezTo>
                      <a:pt x="976105" y="73431"/>
                      <a:pt x="977299" y="71044"/>
                      <a:pt x="978493" y="69849"/>
                    </a:cubicBezTo>
                    <a:lnTo>
                      <a:pt x="978493" y="69849"/>
                    </a:lnTo>
                    <a:lnTo>
                      <a:pt x="980881" y="75819"/>
                    </a:lnTo>
                    <a:lnTo>
                      <a:pt x="990433" y="75819"/>
                    </a:lnTo>
                    <a:lnTo>
                      <a:pt x="990433" y="8955"/>
                    </a:lnTo>
                    <a:lnTo>
                      <a:pt x="977299" y="8955"/>
                    </a:lnTo>
                    <a:lnTo>
                      <a:pt x="977299" y="24477"/>
                    </a:lnTo>
                    <a:cubicBezTo>
                      <a:pt x="977299" y="26865"/>
                      <a:pt x="977299" y="28059"/>
                      <a:pt x="977299" y="30447"/>
                    </a:cubicBezTo>
                    <a:cubicBezTo>
                      <a:pt x="977299" y="31641"/>
                      <a:pt x="977299" y="34029"/>
                      <a:pt x="978493" y="34029"/>
                    </a:cubicBezTo>
                    <a:lnTo>
                      <a:pt x="978493" y="34029"/>
                    </a:lnTo>
                    <a:cubicBezTo>
                      <a:pt x="977299" y="31641"/>
                      <a:pt x="974911" y="30447"/>
                      <a:pt x="973716" y="29253"/>
                    </a:cubicBezTo>
                    <a:cubicBezTo>
                      <a:pt x="971328" y="28059"/>
                      <a:pt x="968940" y="26865"/>
                      <a:pt x="965358" y="26865"/>
                    </a:cubicBezTo>
                    <a:cubicBezTo>
                      <a:pt x="959388" y="26865"/>
                      <a:pt x="955806" y="29253"/>
                      <a:pt x="952224" y="32835"/>
                    </a:cubicBezTo>
                    <a:cubicBezTo>
                      <a:pt x="948642" y="37611"/>
                      <a:pt x="947448" y="43581"/>
                      <a:pt x="947448" y="51939"/>
                    </a:cubicBezTo>
                    <a:cubicBezTo>
                      <a:pt x="947448" y="60297"/>
                      <a:pt x="948642" y="66268"/>
                      <a:pt x="952224" y="69849"/>
                    </a:cubicBezTo>
                    <a:cubicBezTo>
                      <a:pt x="955806" y="74626"/>
                      <a:pt x="959388" y="75819"/>
                      <a:pt x="965358" y="75819"/>
                    </a:cubicBezTo>
                    <a:cubicBezTo>
                      <a:pt x="968940" y="75819"/>
                      <a:pt x="972523" y="75819"/>
                      <a:pt x="973716" y="74626"/>
                    </a:cubicBezTo>
                    <a:moveTo>
                      <a:pt x="909240" y="41194"/>
                    </a:moveTo>
                    <a:cubicBezTo>
                      <a:pt x="910434" y="38805"/>
                      <a:pt x="912822" y="37611"/>
                      <a:pt x="916404" y="37611"/>
                    </a:cubicBezTo>
                    <a:cubicBezTo>
                      <a:pt x="919986" y="37611"/>
                      <a:pt x="922374" y="38805"/>
                      <a:pt x="923568" y="41194"/>
                    </a:cubicBezTo>
                    <a:cubicBezTo>
                      <a:pt x="924762" y="43581"/>
                      <a:pt x="925956" y="47164"/>
                      <a:pt x="925956" y="51939"/>
                    </a:cubicBezTo>
                    <a:cubicBezTo>
                      <a:pt x="925956" y="56716"/>
                      <a:pt x="924762" y="60297"/>
                      <a:pt x="923568" y="62686"/>
                    </a:cubicBezTo>
                    <a:cubicBezTo>
                      <a:pt x="922374" y="65074"/>
                      <a:pt x="919986" y="66268"/>
                      <a:pt x="916404" y="66268"/>
                    </a:cubicBezTo>
                    <a:cubicBezTo>
                      <a:pt x="912822" y="66268"/>
                      <a:pt x="910434" y="65074"/>
                      <a:pt x="909240" y="62686"/>
                    </a:cubicBezTo>
                    <a:cubicBezTo>
                      <a:pt x="908046" y="60297"/>
                      <a:pt x="906852" y="56716"/>
                      <a:pt x="906852" y="51939"/>
                    </a:cubicBezTo>
                    <a:cubicBezTo>
                      <a:pt x="906852" y="47164"/>
                      <a:pt x="908046" y="43581"/>
                      <a:pt x="909240" y="41194"/>
                    </a:cubicBezTo>
                    <a:moveTo>
                      <a:pt x="936702" y="37611"/>
                    </a:moveTo>
                    <a:cubicBezTo>
                      <a:pt x="934314" y="34029"/>
                      <a:pt x="931926" y="31641"/>
                      <a:pt x="928344" y="29253"/>
                    </a:cubicBezTo>
                    <a:cubicBezTo>
                      <a:pt x="924762" y="26865"/>
                      <a:pt x="921180" y="26865"/>
                      <a:pt x="916404" y="26865"/>
                    </a:cubicBezTo>
                    <a:cubicBezTo>
                      <a:pt x="909240" y="26865"/>
                      <a:pt x="903270" y="29253"/>
                      <a:pt x="899688" y="32835"/>
                    </a:cubicBezTo>
                    <a:cubicBezTo>
                      <a:pt x="896106" y="37611"/>
                      <a:pt x="893718" y="43581"/>
                      <a:pt x="893718" y="50746"/>
                    </a:cubicBezTo>
                    <a:cubicBezTo>
                      <a:pt x="893718" y="55521"/>
                      <a:pt x="894912" y="60297"/>
                      <a:pt x="897300" y="63879"/>
                    </a:cubicBezTo>
                    <a:cubicBezTo>
                      <a:pt x="899688" y="67461"/>
                      <a:pt x="902076" y="69849"/>
                      <a:pt x="905658" y="72238"/>
                    </a:cubicBezTo>
                    <a:cubicBezTo>
                      <a:pt x="909240" y="74626"/>
                      <a:pt x="912822" y="74626"/>
                      <a:pt x="917598" y="74626"/>
                    </a:cubicBezTo>
                    <a:cubicBezTo>
                      <a:pt x="924762" y="74626"/>
                      <a:pt x="930732" y="72238"/>
                      <a:pt x="934314" y="68656"/>
                    </a:cubicBezTo>
                    <a:cubicBezTo>
                      <a:pt x="937896" y="63879"/>
                      <a:pt x="940284" y="57909"/>
                      <a:pt x="940284" y="50746"/>
                    </a:cubicBezTo>
                    <a:cubicBezTo>
                      <a:pt x="940284" y="45969"/>
                      <a:pt x="939090" y="41194"/>
                      <a:pt x="936702" y="37611"/>
                    </a:cubicBezTo>
                    <a:moveTo>
                      <a:pt x="854315" y="41194"/>
                    </a:moveTo>
                    <a:cubicBezTo>
                      <a:pt x="855509" y="38805"/>
                      <a:pt x="857897" y="37611"/>
                      <a:pt x="861479" y="37611"/>
                    </a:cubicBezTo>
                    <a:cubicBezTo>
                      <a:pt x="865061" y="37611"/>
                      <a:pt x="867449" y="38805"/>
                      <a:pt x="868643" y="41194"/>
                    </a:cubicBezTo>
                    <a:cubicBezTo>
                      <a:pt x="869837" y="43581"/>
                      <a:pt x="871032" y="47164"/>
                      <a:pt x="871032" y="51939"/>
                    </a:cubicBezTo>
                    <a:cubicBezTo>
                      <a:pt x="871032" y="56716"/>
                      <a:pt x="869837" y="60297"/>
                      <a:pt x="868643" y="62686"/>
                    </a:cubicBezTo>
                    <a:cubicBezTo>
                      <a:pt x="867449" y="65074"/>
                      <a:pt x="865061" y="66268"/>
                      <a:pt x="861479" y="66268"/>
                    </a:cubicBezTo>
                    <a:cubicBezTo>
                      <a:pt x="857897" y="66268"/>
                      <a:pt x="855509" y="65074"/>
                      <a:pt x="854315" y="62686"/>
                    </a:cubicBezTo>
                    <a:cubicBezTo>
                      <a:pt x="853121" y="60297"/>
                      <a:pt x="851927" y="56716"/>
                      <a:pt x="851927" y="51939"/>
                    </a:cubicBezTo>
                    <a:cubicBezTo>
                      <a:pt x="851927" y="47164"/>
                      <a:pt x="853121" y="43581"/>
                      <a:pt x="854315" y="41194"/>
                    </a:cubicBezTo>
                    <a:moveTo>
                      <a:pt x="882972" y="37611"/>
                    </a:moveTo>
                    <a:cubicBezTo>
                      <a:pt x="880584" y="34029"/>
                      <a:pt x="878196" y="31641"/>
                      <a:pt x="874614" y="29253"/>
                    </a:cubicBezTo>
                    <a:cubicBezTo>
                      <a:pt x="871032" y="26865"/>
                      <a:pt x="867449" y="26865"/>
                      <a:pt x="862673" y="26865"/>
                    </a:cubicBezTo>
                    <a:cubicBezTo>
                      <a:pt x="855509" y="26865"/>
                      <a:pt x="849539" y="29253"/>
                      <a:pt x="845957" y="32835"/>
                    </a:cubicBezTo>
                    <a:cubicBezTo>
                      <a:pt x="842375" y="37611"/>
                      <a:pt x="839987" y="43581"/>
                      <a:pt x="839987" y="50746"/>
                    </a:cubicBezTo>
                    <a:cubicBezTo>
                      <a:pt x="839987" y="55521"/>
                      <a:pt x="841181" y="60297"/>
                      <a:pt x="843569" y="63879"/>
                    </a:cubicBezTo>
                    <a:cubicBezTo>
                      <a:pt x="845957" y="67461"/>
                      <a:pt x="848345" y="69849"/>
                      <a:pt x="851927" y="72238"/>
                    </a:cubicBezTo>
                    <a:cubicBezTo>
                      <a:pt x="855509" y="74626"/>
                      <a:pt x="859091" y="74626"/>
                      <a:pt x="863867" y="74626"/>
                    </a:cubicBezTo>
                    <a:cubicBezTo>
                      <a:pt x="871032" y="74626"/>
                      <a:pt x="877002" y="72238"/>
                      <a:pt x="880584" y="68656"/>
                    </a:cubicBezTo>
                    <a:cubicBezTo>
                      <a:pt x="885360" y="63879"/>
                      <a:pt x="886554" y="57909"/>
                      <a:pt x="886554" y="50746"/>
                    </a:cubicBezTo>
                    <a:cubicBezTo>
                      <a:pt x="885360" y="45969"/>
                      <a:pt x="884166" y="41194"/>
                      <a:pt x="882972" y="37611"/>
                    </a:cubicBezTo>
                    <a:moveTo>
                      <a:pt x="828047" y="8955"/>
                    </a:moveTo>
                    <a:lnTo>
                      <a:pt x="814913" y="8955"/>
                    </a:lnTo>
                    <a:lnTo>
                      <a:pt x="814913" y="75819"/>
                    </a:lnTo>
                    <a:lnTo>
                      <a:pt x="828047" y="75819"/>
                    </a:lnTo>
                    <a:lnTo>
                      <a:pt x="828047" y="8955"/>
                    </a:lnTo>
                    <a:close/>
                    <a:moveTo>
                      <a:pt x="788645" y="41194"/>
                    </a:moveTo>
                    <a:cubicBezTo>
                      <a:pt x="789839" y="43581"/>
                      <a:pt x="791033" y="47164"/>
                      <a:pt x="791033" y="51939"/>
                    </a:cubicBezTo>
                    <a:cubicBezTo>
                      <a:pt x="791033" y="56716"/>
                      <a:pt x="789839" y="60297"/>
                      <a:pt x="788645" y="62686"/>
                    </a:cubicBezTo>
                    <a:cubicBezTo>
                      <a:pt x="787451" y="65074"/>
                      <a:pt x="785063" y="66268"/>
                      <a:pt x="782675" y="66268"/>
                    </a:cubicBezTo>
                    <a:cubicBezTo>
                      <a:pt x="779093" y="66268"/>
                      <a:pt x="776705" y="65074"/>
                      <a:pt x="775511" y="62686"/>
                    </a:cubicBezTo>
                    <a:cubicBezTo>
                      <a:pt x="774317" y="60297"/>
                      <a:pt x="773123" y="56716"/>
                      <a:pt x="773123" y="51939"/>
                    </a:cubicBezTo>
                    <a:lnTo>
                      <a:pt x="773123" y="50746"/>
                    </a:lnTo>
                    <a:cubicBezTo>
                      <a:pt x="773123" y="45969"/>
                      <a:pt x="774317" y="43581"/>
                      <a:pt x="775511" y="41194"/>
                    </a:cubicBezTo>
                    <a:cubicBezTo>
                      <a:pt x="776705" y="38805"/>
                      <a:pt x="779093" y="37611"/>
                      <a:pt x="782675" y="37611"/>
                    </a:cubicBezTo>
                    <a:cubicBezTo>
                      <a:pt x="785063" y="37611"/>
                      <a:pt x="787451" y="38805"/>
                      <a:pt x="788645" y="41194"/>
                    </a:cubicBezTo>
                    <a:moveTo>
                      <a:pt x="759988" y="8955"/>
                    </a:moveTo>
                    <a:lnTo>
                      <a:pt x="759988" y="75819"/>
                    </a:lnTo>
                    <a:lnTo>
                      <a:pt x="769541" y="75819"/>
                    </a:lnTo>
                    <a:lnTo>
                      <a:pt x="771929" y="71044"/>
                    </a:lnTo>
                    <a:lnTo>
                      <a:pt x="773123" y="71044"/>
                    </a:lnTo>
                    <a:cubicBezTo>
                      <a:pt x="774317" y="72238"/>
                      <a:pt x="775511" y="74626"/>
                      <a:pt x="777899" y="75819"/>
                    </a:cubicBezTo>
                    <a:cubicBezTo>
                      <a:pt x="780287" y="77014"/>
                      <a:pt x="782675" y="78208"/>
                      <a:pt x="786257" y="78208"/>
                    </a:cubicBezTo>
                    <a:cubicBezTo>
                      <a:pt x="792227" y="78208"/>
                      <a:pt x="795809" y="75819"/>
                      <a:pt x="799391" y="72238"/>
                    </a:cubicBezTo>
                    <a:cubicBezTo>
                      <a:pt x="802973" y="67461"/>
                      <a:pt x="804167" y="61491"/>
                      <a:pt x="804167" y="53134"/>
                    </a:cubicBezTo>
                    <a:cubicBezTo>
                      <a:pt x="804167" y="44775"/>
                      <a:pt x="802973" y="38805"/>
                      <a:pt x="799391" y="35223"/>
                    </a:cubicBezTo>
                    <a:cubicBezTo>
                      <a:pt x="795809" y="30447"/>
                      <a:pt x="792227" y="29253"/>
                      <a:pt x="786257" y="29253"/>
                    </a:cubicBezTo>
                    <a:cubicBezTo>
                      <a:pt x="782675" y="29253"/>
                      <a:pt x="780287" y="30447"/>
                      <a:pt x="777899" y="31641"/>
                    </a:cubicBezTo>
                    <a:cubicBezTo>
                      <a:pt x="775511" y="32835"/>
                      <a:pt x="774317" y="35223"/>
                      <a:pt x="773123" y="36417"/>
                    </a:cubicBezTo>
                    <a:lnTo>
                      <a:pt x="773123" y="36417"/>
                    </a:lnTo>
                    <a:cubicBezTo>
                      <a:pt x="773123" y="35223"/>
                      <a:pt x="773123" y="34029"/>
                      <a:pt x="773123" y="32835"/>
                    </a:cubicBezTo>
                    <a:cubicBezTo>
                      <a:pt x="773123" y="31641"/>
                      <a:pt x="773123" y="29253"/>
                      <a:pt x="773123" y="28059"/>
                    </a:cubicBezTo>
                    <a:lnTo>
                      <a:pt x="773123" y="12537"/>
                    </a:lnTo>
                    <a:lnTo>
                      <a:pt x="759988" y="12537"/>
                    </a:lnTo>
                    <a:close/>
                    <a:moveTo>
                      <a:pt x="694318" y="62686"/>
                    </a:moveTo>
                    <a:cubicBezTo>
                      <a:pt x="693124" y="60297"/>
                      <a:pt x="691930" y="56716"/>
                      <a:pt x="691930" y="51939"/>
                    </a:cubicBezTo>
                    <a:cubicBezTo>
                      <a:pt x="691930" y="47164"/>
                      <a:pt x="693124" y="43581"/>
                      <a:pt x="694318" y="41194"/>
                    </a:cubicBezTo>
                    <a:cubicBezTo>
                      <a:pt x="695512" y="38805"/>
                      <a:pt x="697900" y="37611"/>
                      <a:pt x="701482" y="37611"/>
                    </a:cubicBezTo>
                    <a:cubicBezTo>
                      <a:pt x="705064" y="37611"/>
                      <a:pt x="707452" y="38805"/>
                      <a:pt x="709840" y="41194"/>
                    </a:cubicBezTo>
                    <a:cubicBezTo>
                      <a:pt x="711034" y="43581"/>
                      <a:pt x="712228" y="47164"/>
                      <a:pt x="712228" y="51939"/>
                    </a:cubicBezTo>
                    <a:lnTo>
                      <a:pt x="712228" y="53134"/>
                    </a:lnTo>
                    <a:cubicBezTo>
                      <a:pt x="712228" y="57909"/>
                      <a:pt x="711034" y="60297"/>
                      <a:pt x="709840" y="62686"/>
                    </a:cubicBezTo>
                    <a:cubicBezTo>
                      <a:pt x="708646" y="65074"/>
                      <a:pt x="706258" y="66268"/>
                      <a:pt x="702676" y="66268"/>
                    </a:cubicBezTo>
                    <a:cubicBezTo>
                      <a:pt x="697900" y="66268"/>
                      <a:pt x="695512" y="65074"/>
                      <a:pt x="694318" y="62686"/>
                    </a:cubicBezTo>
                    <a:moveTo>
                      <a:pt x="705064" y="74626"/>
                    </a:moveTo>
                    <a:cubicBezTo>
                      <a:pt x="707452" y="73431"/>
                      <a:pt x="708646" y="71044"/>
                      <a:pt x="709840" y="69849"/>
                    </a:cubicBezTo>
                    <a:lnTo>
                      <a:pt x="709840" y="69849"/>
                    </a:lnTo>
                    <a:lnTo>
                      <a:pt x="712228" y="75819"/>
                    </a:lnTo>
                    <a:lnTo>
                      <a:pt x="721780" y="75819"/>
                    </a:lnTo>
                    <a:lnTo>
                      <a:pt x="721780" y="8955"/>
                    </a:lnTo>
                    <a:lnTo>
                      <a:pt x="708646" y="8955"/>
                    </a:lnTo>
                    <a:lnTo>
                      <a:pt x="708646" y="24477"/>
                    </a:lnTo>
                    <a:cubicBezTo>
                      <a:pt x="708646" y="26865"/>
                      <a:pt x="708646" y="28059"/>
                      <a:pt x="708646" y="30447"/>
                    </a:cubicBezTo>
                    <a:cubicBezTo>
                      <a:pt x="708646" y="31641"/>
                      <a:pt x="708646" y="34029"/>
                      <a:pt x="709840" y="34029"/>
                    </a:cubicBezTo>
                    <a:lnTo>
                      <a:pt x="709840" y="34029"/>
                    </a:lnTo>
                    <a:cubicBezTo>
                      <a:pt x="708646" y="31641"/>
                      <a:pt x="706258" y="30447"/>
                      <a:pt x="705064" y="29253"/>
                    </a:cubicBezTo>
                    <a:cubicBezTo>
                      <a:pt x="702676" y="28059"/>
                      <a:pt x="700288" y="26865"/>
                      <a:pt x="696706" y="26865"/>
                    </a:cubicBezTo>
                    <a:cubicBezTo>
                      <a:pt x="690736" y="26865"/>
                      <a:pt x="687154" y="29253"/>
                      <a:pt x="683572" y="32835"/>
                    </a:cubicBezTo>
                    <a:cubicBezTo>
                      <a:pt x="679990" y="37611"/>
                      <a:pt x="678796" y="43581"/>
                      <a:pt x="678796" y="51939"/>
                    </a:cubicBezTo>
                    <a:cubicBezTo>
                      <a:pt x="678796" y="60297"/>
                      <a:pt x="679990" y="66268"/>
                      <a:pt x="683572" y="69849"/>
                    </a:cubicBezTo>
                    <a:cubicBezTo>
                      <a:pt x="687154" y="74626"/>
                      <a:pt x="690736" y="75819"/>
                      <a:pt x="696706" y="75819"/>
                    </a:cubicBezTo>
                    <a:cubicBezTo>
                      <a:pt x="700288" y="75819"/>
                      <a:pt x="702676" y="75819"/>
                      <a:pt x="705064" y="74626"/>
                    </a:cubicBezTo>
                    <a:moveTo>
                      <a:pt x="656109" y="38805"/>
                    </a:moveTo>
                    <a:cubicBezTo>
                      <a:pt x="657303" y="41194"/>
                      <a:pt x="658497" y="43581"/>
                      <a:pt x="658497" y="45969"/>
                    </a:cubicBezTo>
                    <a:lnTo>
                      <a:pt x="640587" y="45969"/>
                    </a:lnTo>
                    <a:cubicBezTo>
                      <a:pt x="640587" y="42387"/>
                      <a:pt x="641781" y="39999"/>
                      <a:pt x="642975" y="38805"/>
                    </a:cubicBezTo>
                    <a:cubicBezTo>
                      <a:pt x="644169" y="37611"/>
                      <a:pt x="646557" y="36417"/>
                      <a:pt x="648945" y="36417"/>
                    </a:cubicBezTo>
                    <a:cubicBezTo>
                      <a:pt x="652527" y="36417"/>
                      <a:pt x="654915" y="36417"/>
                      <a:pt x="656109" y="38805"/>
                    </a:cubicBezTo>
                    <a:moveTo>
                      <a:pt x="637005" y="29253"/>
                    </a:moveTo>
                    <a:cubicBezTo>
                      <a:pt x="633423" y="31641"/>
                      <a:pt x="631035" y="34029"/>
                      <a:pt x="628647" y="37611"/>
                    </a:cubicBezTo>
                    <a:cubicBezTo>
                      <a:pt x="626259" y="41194"/>
                      <a:pt x="626259" y="45969"/>
                      <a:pt x="626259" y="51939"/>
                    </a:cubicBezTo>
                    <a:cubicBezTo>
                      <a:pt x="626259" y="57909"/>
                      <a:pt x="627453" y="61491"/>
                      <a:pt x="629841" y="65074"/>
                    </a:cubicBezTo>
                    <a:cubicBezTo>
                      <a:pt x="632229" y="68656"/>
                      <a:pt x="634617" y="71044"/>
                      <a:pt x="638199" y="73431"/>
                    </a:cubicBezTo>
                    <a:cubicBezTo>
                      <a:pt x="641781" y="74626"/>
                      <a:pt x="646557" y="75819"/>
                      <a:pt x="651333" y="75819"/>
                    </a:cubicBezTo>
                    <a:cubicBezTo>
                      <a:pt x="654915" y="75819"/>
                      <a:pt x="658497" y="75819"/>
                      <a:pt x="660885" y="74626"/>
                    </a:cubicBezTo>
                    <a:cubicBezTo>
                      <a:pt x="663274" y="74626"/>
                      <a:pt x="665662" y="73431"/>
                      <a:pt x="668050" y="72238"/>
                    </a:cubicBezTo>
                    <a:lnTo>
                      <a:pt x="668050" y="62686"/>
                    </a:lnTo>
                    <a:cubicBezTo>
                      <a:pt x="665662" y="63879"/>
                      <a:pt x="663274" y="65074"/>
                      <a:pt x="659691" y="65074"/>
                    </a:cubicBezTo>
                    <a:cubicBezTo>
                      <a:pt x="657303" y="66268"/>
                      <a:pt x="654915" y="66268"/>
                      <a:pt x="651333" y="66268"/>
                    </a:cubicBezTo>
                    <a:cubicBezTo>
                      <a:pt x="647751" y="66268"/>
                      <a:pt x="645363" y="65074"/>
                      <a:pt x="642975" y="62686"/>
                    </a:cubicBezTo>
                    <a:cubicBezTo>
                      <a:pt x="640587" y="60297"/>
                      <a:pt x="639393" y="57909"/>
                      <a:pt x="639393" y="54327"/>
                    </a:cubicBezTo>
                    <a:lnTo>
                      <a:pt x="670438" y="54327"/>
                    </a:lnTo>
                    <a:lnTo>
                      <a:pt x="670438" y="48357"/>
                    </a:lnTo>
                    <a:cubicBezTo>
                      <a:pt x="670438" y="41194"/>
                      <a:pt x="668050" y="36417"/>
                      <a:pt x="664468" y="32835"/>
                    </a:cubicBezTo>
                    <a:cubicBezTo>
                      <a:pt x="660885" y="29253"/>
                      <a:pt x="654915" y="26865"/>
                      <a:pt x="648945" y="26865"/>
                    </a:cubicBezTo>
                    <a:cubicBezTo>
                      <a:pt x="644169" y="26865"/>
                      <a:pt x="640587" y="28059"/>
                      <a:pt x="637005" y="29253"/>
                    </a:cubicBezTo>
                    <a:moveTo>
                      <a:pt x="609543" y="29253"/>
                    </a:moveTo>
                    <a:cubicBezTo>
                      <a:pt x="607155" y="30447"/>
                      <a:pt x="604767" y="32835"/>
                      <a:pt x="603573" y="35223"/>
                    </a:cubicBezTo>
                    <a:lnTo>
                      <a:pt x="602379" y="35223"/>
                    </a:lnTo>
                    <a:lnTo>
                      <a:pt x="599991" y="26865"/>
                    </a:lnTo>
                    <a:lnTo>
                      <a:pt x="590439" y="26865"/>
                    </a:lnTo>
                    <a:lnTo>
                      <a:pt x="590439" y="74626"/>
                    </a:lnTo>
                    <a:lnTo>
                      <a:pt x="603573" y="74626"/>
                    </a:lnTo>
                    <a:lnTo>
                      <a:pt x="603573" y="50746"/>
                    </a:lnTo>
                    <a:cubicBezTo>
                      <a:pt x="603573" y="47164"/>
                      <a:pt x="604767" y="44775"/>
                      <a:pt x="605961" y="43581"/>
                    </a:cubicBezTo>
                    <a:cubicBezTo>
                      <a:pt x="607155" y="42387"/>
                      <a:pt x="608349" y="39999"/>
                      <a:pt x="610737" y="39999"/>
                    </a:cubicBezTo>
                    <a:cubicBezTo>
                      <a:pt x="613125" y="38805"/>
                      <a:pt x="615513" y="38805"/>
                      <a:pt x="616707" y="38805"/>
                    </a:cubicBezTo>
                    <a:lnTo>
                      <a:pt x="619095" y="38805"/>
                    </a:lnTo>
                    <a:lnTo>
                      <a:pt x="621483" y="38805"/>
                    </a:lnTo>
                    <a:lnTo>
                      <a:pt x="622677" y="26865"/>
                    </a:lnTo>
                    <a:lnTo>
                      <a:pt x="620289" y="26865"/>
                    </a:lnTo>
                    <a:lnTo>
                      <a:pt x="617901" y="26865"/>
                    </a:lnTo>
                    <a:cubicBezTo>
                      <a:pt x="615513" y="26865"/>
                      <a:pt x="611931" y="28059"/>
                      <a:pt x="609543" y="29253"/>
                    </a:cubicBezTo>
                    <a:moveTo>
                      <a:pt x="543872" y="38805"/>
                    </a:moveTo>
                    <a:cubicBezTo>
                      <a:pt x="545066" y="41194"/>
                      <a:pt x="546260" y="43581"/>
                      <a:pt x="546260" y="45969"/>
                    </a:cubicBezTo>
                    <a:lnTo>
                      <a:pt x="527156" y="45969"/>
                    </a:lnTo>
                    <a:cubicBezTo>
                      <a:pt x="527156" y="42387"/>
                      <a:pt x="528350" y="39999"/>
                      <a:pt x="529544" y="38805"/>
                    </a:cubicBezTo>
                    <a:cubicBezTo>
                      <a:pt x="530738" y="37611"/>
                      <a:pt x="533126" y="36417"/>
                      <a:pt x="535514" y="36417"/>
                    </a:cubicBezTo>
                    <a:cubicBezTo>
                      <a:pt x="539096" y="36417"/>
                      <a:pt x="541484" y="36417"/>
                      <a:pt x="543872" y="38805"/>
                    </a:cubicBezTo>
                    <a:moveTo>
                      <a:pt x="524768" y="29253"/>
                    </a:moveTo>
                    <a:cubicBezTo>
                      <a:pt x="521186" y="31641"/>
                      <a:pt x="518798" y="34029"/>
                      <a:pt x="516410" y="37611"/>
                    </a:cubicBezTo>
                    <a:cubicBezTo>
                      <a:pt x="514022" y="41194"/>
                      <a:pt x="514022" y="45969"/>
                      <a:pt x="514022" y="51939"/>
                    </a:cubicBezTo>
                    <a:cubicBezTo>
                      <a:pt x="514022" y="57909"/>
                      <a:pt x="515216" y="61491"/>
                      <a:pt x="517604" y="65074"/>
                    </a:cubicBezTo>
                    <a:cubicBezTo>
                      <a:pt x="519992" y="68656"/>
                      <a:pt x="522380" y="71044"/>
                      <a:pt x="525962" y="73431"/>
                    </a:cubicBezTo>
                    <a:cubicBezTo>
                      <a:pt x="529544" y="74626"/>
                      <a:pt x="534320" y="75819"/>
                      <a:pt x="539096" y="75819"/>
                    </a:cubicBezTo>
                    <a:cubicBezTo>
                      <a:pt x="542678" y="75819"/>
                      <a:pt x="546260" y="75819"/>
                      <a:pt x="548648" y="74626"/>
                    </a:cubicBezTo>
                    <a:cubicBezTo>
                      <a:pt x="551036" y="74626"/>
                      <a:pt x="553424" y="73431"/>
                      <a:pt x="555812" y="72238"/>
                    </a:cubicBezTo>
                    <a:lnTo>
                      <a:pt x="555812" y="62686"/>
                    </a:lnTo>
                    <a:cubicBezTo>
                      <a:pt x="553424" y="63879"/>
                      <a:pt x="551036" y="65074"/>
                      <a:pt x="547454" y="65074"/>
                    </a:cubicBezTo>
                    <a:cubicBezTo>
                      <a:pt x="545066" y="66268"/>
                      <a:pt x="542678" y="66268"/>
                      <a:pt x="539096" y="66268"/>
                    </a:cubicBezTo>
                    <a:cubicBezTo>
                      <a:pt x="535514" y="66268"/>
                      <a:pt x="533126" y="65074"/>
                      <a:pt x="530738" y="62686"/>
                    </a:cubicBezTo>
                    <a:cubicBezTo>
                      <a:pt x="528350" y="60297"/>
                      <a:pt x="527156" y="57909"/>
                      <a:pt x="527156" y="54327"/>
                    </a:cubicBezTo>
                    <a:lnTo>
                      <a:pt x="558200" y="54327"/>
                    </a:lnTo>
                    <a:lnTo>
                      <a:pt x="558200" y="48357"/>
                    </a:lnTo>
                    <a:cubicBezTo>
                      <a:pt x="558200" y="41194"/>
                      <a:pt x="555812" y="36417"/>
                      <a:pt x="552230" y="32835"/>
                    </a:cubicBezTo>
                    <a:cubicBezTo>
                      <a:pt x="548648" y="29253"/>
                      <a:pt x="542678" y="26865"/>
                      <a:pt x="536708" y="26865"/>
                    </a:cubicBezTo>
                    <a:cubicBezTo>
                      <a:pt x="531932" y="26865"/>
                      <a:pt x="528350" y="28059"/>
                      <a:pt x="524768" y="29253"/>
                    </a:cubicBezTo>
                    <a:moveTo>
                      <a:pt x="504470" y="54327"/>
                    </a:moveTo>
                    <a:cubicBezTo>
                      <a:pt x="503276" y="51939"/>
                      <a:pt x="502082" y="50746"/>
                      <a:pt x="499694" y="49551"/>
                    </a:cubicBezTo>
                    <a:cubicBezTo>
                      <a:pt x="497306" y="48357"/>
                      <a:pt x="494918" y="47164"/>
                      <a:pt x="492530" y="45969"/>
                    </a:cubicBezTo>
                    <a:cubicBezTo>
                      <a:pt x="490142" y="44775"/>
                      <a:pt x="487754" y="43581"/>
                      <a:pt x="486560" y="43581"/>
                    </a:cubicBezTo>
                    <a:cubicBezTo>
                      <a:pt x="485366" y="42387"/>
                      <a:pt x="484172" y="42387"/>
                      <a:pt x="484172" y="41194"/>
                    </a:cubicBezTo>
                    <a:lnTo>
                      <a:pt x="482978" y="38805"/>
                    </a:lnTo>
                    <a:cubicBezTo>
                      <a:pt x="482978" y="36417"/>
                      <a:pt x="485366" y="35223"/>
                      <a:pt x="488948" y="35223"/>
                    </a:cubicBezTo>
                    <a:cubicBezTo>
                      <a:pt x="491336" y="35223"/>
                      <a:pt x="493724" y="35223"/>
                      <a:pt x="494918" y="36417"/>
                    </a:cubicBezTo>
                    <a:cubicBezTo>
                      <a:pt x="497306" y="37611"/>
                      <a:pt x="499694" y="37611"/>
                      <a:pt x="502082" y="38805"/>
                    </a:cubicBezTo>
                    <a:lnTo>
                      <a:pt x="505664" y="29253"/>
                    </a:lnTo>
                    <a:cubicBezTo>
                      <a:pt x="503276" y="28059"/>
                      <a:pt x="499694" y="26865"/>
                      <a:pt x="497306" y="26865"/>
                    </a:cubicBezTo>
                    <a:cubicBezTo>
                      <a:pt x="494918" y="26865"/>
                      <a:pt x="491336" y="25671"/>
                      <a:pt x="488948" y="25671"/>
                    </a:cubicBezTo>
                    <a:cubicBezTo>
                      <a:pt x="482978" y="25671"/>
                      <a:pt x="478202" y="26865"/>
                      <a:pt x="474620" y="29253"/>
                    </a:cubicBezTo>
                    <a:cubicBezTo>
                      <a:pt x="471038" y="31641"/>
                      <a:pt x="469844" y="35223"/>
                      <a:pt x="469844" y="38805"/>
                    </a:cubicBezTo>
                    <a:cubicBezTo>
                      <a:pt x="469844" y="41194"/>
                      <a:pt x="469844" y="43581"/>
                      <a:pt x="471038" y="45969"/>
                    </a:cubicBezTo>
                    <a:cubicBezTo>
                      <a:pt x="472232" y="48357"/>
                      <a:pt x="473426" y="49551"/>
                      <a:pt x="475814" y="50746"/>
                    </a:cubicBezTo>
                    <a:cubicBezTo>
                      <a:pt x="478202" y="51939"/>
                      <a:pt x="480590" y="53134"/>
                      <a:pt x="482978" y="54327"/>
                    </a:cubicBezTo>
                    <a:cubicBezTo>
                      <a:pt x="486560" y="55521"/>
                      <a:pt x="488948" y="56716"/>
                      <a:pt x="490142" y="57909"/>
                    </a:cubicBezTo>
                    <a:cubicBezTo>
                      <a:pt x="491336" y="59104"/>
                      <a:pt x="492530" y="59104"/>
                      <a:pt x="492530" y="60297"/>
                    </a:cubicBezTo>
                    <a:lnTo>
                      <a:pt x="493724" y="62686"/>
                    </a:lnTo>
                    <a:cubicBezTo>
                      <a:pt x="493724" y="63879"/>
                      <a:pt x="493724" y="65074"/>
                      <a:pt x="492530" y="66268"/>
                    </a:cubicBezTo>
                    <a:cubicBezTo>
                      <a:pt x="491336" y="67461"/>
                      <a:pt x="490142" y="67461"/>
                      <a:pt x="486560" y="67461"/>
                    </a:cubicBezTo>
                    <a:cubicBezTo>
                      <a:pt x="484172" y="67461"/>
                      <a:pt x="481784" y="67461"/>
                      <a:pt x="478202" y="66268"/>
                    </a:cubicBezTo>
                    <a:cubicBezTo>
                      <a:pt x="474620" y="65074"/>
                      <a:pt x="472232" y="65074"/>
                      <a:pt x="469844" y="63879"/>
                    </a:cubicBezTo>
                    <a:lnTo>
                      <a:pt x="469844" y="74626"/>
                    </a:lnTo>
                    <a:cubicBezTo>
                      <a:pt x="472232" y="75819"/>
                      <a:pt x="474620" y="75819"/>
                      <a:pt x="477008" y="77014"/>
                    </a:cubicBezTo>
                    <a:cubicBezTo>
                      <a:pt x="479396" y="77014"/>
                      <a:pt x="481784" y="78208"/>
                      <a:pt x="485366" y="78208"/>
                    </a:cubicBezTo>
                    <a:cubicBezTo>
                      <a:pt x="492530" y="78208"/>
                      <a:pt x="497306" y="77014"/>
                      <a:pt x="500888" y="74626"/>
                    </a:cubicBezTo>
                    <a:cubicBezTo>
                      <a:pt x="504470" y="72238"/>
                      <a:pt x="505664" y="68656"/>
                      <a:pt x="505664" y="63879"/>
                    </a:cubicBezTo>
                    <a:cubicBezTo>
                      <a:pt x="506858" y="57909"/>
                      <a:pt x="505664" y="55521"/>
                      <a:pt x="504470" y="54327"/>
                    </a:cubicBezTo>
                    <a:moveTo>
                      <a:pt x="431635" y="41194"/>
                    </a:moveTo>
                    <a:cubicBezTo>
                      <a:pt x="432829" y="38805"/>
                      <a:pt x="435217" y="37611"/>
                      <a:pt x="438799" y="37611"/>
                    </a:cubicBezTo>
                    <a:cubicBezTo>
                      <a:pt x="442381" y="37611"/>
                      <a:pt x="444769" y="38805"/>
                      <a:pt x="445963" y="41194"/>
                    </a:cubicBezTo>
                    <a:cubicBezTo>
                      <a:pt x="447157" y="43581"/>
                      <a:pt x="448351" y="47164"/>
                      <a:pt x="448351" y="51939"/>
                    </a:cubicBezTo>
                    <a:cubicBezTo>
                      <a:pt x="448351" y="56716"/>
                      <a:pt x="447157" y="60297"/>
                      <a:pt x="445963" y="62686"/>
                    </a:cubicBezTo>
                    <a:cubicBezTo>
                      <a:pt x="444769" y="65074"/>
                      <a:pt x="442381" y="66268"/>
                      <a:pt x="438799" y="66268"/>
                    </a:cubicBezTo>
                    <a:cubicBezTo>
                      <a:pt x="435217" y="66268"/>
                      <a:pt x="432829" y="65074"/>
                      <a:pt x="431635" y="62686"/>
                    </a:cubicBezTo>
                    <a:cubicBezTo>
                      <a:pt x="430441" y="60297"/>
                      <a:pt x="429247" y="56716"/>
                      <a:pt x="429247" y="51939"/>
                    </a:cubicBezTo>
                    <a:cubicBezTo>
                      <a:pt x="429247" y="47164"/>
                      <a:pt x="430441" y="43581"/>
                      <a:pt x="431635" y="41194"/>
                    </a:cubicBezTo>
                    <a:moveTo>
                      <a:pt x="459098" y="37611"/>
                    </a:moveTo>
                    <a:cubicBezTo>
                      <a:pt x="456709" y="34029"/>
                      <a:pt x="454321" y="31641"/>
                      <a:pt x="450739" y="29253"/>
                    </a:cubicBezTo>
                    <a:cubicBezTo>
                      <a:pt x="447157" y="26865"/>
                      <a:pt x="443575" y="26865"/>
                      <a:pt x="438799" y="26865"/>
                    </a:cubicBezTo>
                    <a:cubicBezTo>
                      <a:pt x="431635" y="26865"/>
                      <a:pt x="425665" y="29253"/>
                      <a:pt x="422083" y="32835"/>
                    </a:cubicBezTo>
                    <a:cubicBezTo>
                      <a:pt x="418501" y="37611"/>
                      <a:pt x="416113" y="43581"/>
                      <a:pt x="416113" y="50746"/>
                    </a:cubicBezTo>
                    <a:cubicBezTo>
                      <a:pt x="416113" y="55521"/>
                      <a:pt x="417307" y="60297"/>
                      <a:pt x="419695" y="63879"/>
                    </a:cubicBezTo>
                    <a:cubicBezTo>
                      <a:pt x="422083" y="67461"/>
                      <a:pt x="424471" y="69849"/>
                      <a:pt x="428053" y="72238"/>
                    </a:cubicBezTo>
                    <a:cubicBezTo>
                      <a:pt x="431635" y="74626"/>
                      <a:pt x="435217" y="74626"/>
                      <a:pt x="439993" y="74626"/>
                    </a:cubicBezTo>
                    <a:cubicBezTo>
                      <a:pt x="447157" y="74626"/>
                      <a:pt x="453127" y="72238"/>
                      <a:pt x="456709" y="68656"/>
                    </a:cubicBezTo>
                    <a:cubicBezTo>
                      <a:pt x="461486" y="63879"/>
                      <a:pt x="462680" y="57909"/>
                      <a:pt x="462680" y="50746"/>
                    </a:cubicBezTo>
                    <a:cubicBezTo>
                      <a:pt x="462680" y="45969"/>
                      <a:pt x="461486" y="41194"/>
                      <a:pt x="459098" y="37611"/>
                    </a:cubicBezTo>
                    <a:moveTo>
                      <a:pt x="397009" y="65074"/>
                    </a:moveTo>
                    <a:cubicBezTo>
                      <a:pt x="395815" y="63879"/>
                      <a:pt x="395815" y="62686"/>
                      <a:pt x="395815" y="61491"/>
                    </a:cubicBezTo>
                    <a:lnTo>
                      <a:pt x="395815" y="38805"/>
                    </a:lnTo>
                    <a:lnTo>
                      <a:pt x="408949" y="38805"/>
                    </a:lnTo>
                    <a:lnTo>
                      <a:pt x="408949" y="29253"/>
                    </a:lnTo>
                    <a:lnTo>
                      <a:pt x="395815" y="29253"/>
                    </a:lnTo>
                    <a:lnTo>
                      <a:pt x="395815" y="18507"/>
                    </a:lnTo>
                    <a:lnTo>
                      <a:pt x="387457" y="18507"/>
                    </a:lnTo>
                    <a:lnTo>
                      <a:pt x="383875" y="28059"/>
                    </a:lnTo>
                    <a:lnTo>
                      <a:pt x="376711" y="32835"/>
                    </a:lnTo>
                    <a:lnTo>
                      <a:pt x="376711" y="38805"/>
                    </a:lnTo>
                    <a:lnTo>
                      <a:pt x="382681" y="38805"/>
                    </a:lnTo>
                    <a:lnTo>
                      <a:pt x="382681" y="61491"/>
                    </a:lnTo>
                    <a:cubicBezTo>
                      <a:pt x="382681" y="65074"/>
                      <a:pt x="383875" y="68656"/>
                      <a:pt x="385069" y="71044"/>
                    </a:cubicBezTo>
                    <a:cubicBezTo>
                      <a:pt x="386263" y="73431"/>
                      <a:pt x="388651" y="74626"/>
                      <a:pt x="389845" y="75819"/>
                    </a:cubicBezTo>
                    <a:cubicBezTo>
                      <a:pt x="392233" y="77014"/>
                      <a:pt x="394621" y="77014"/>
                      <a:pt x="397009" y="77014"/>
                    </a:cubicBezTo>
                    <a:cubicBezTo>
                      <a:pt x="399397" y="77014"/>
                      <a:pt x="401785" y="77014"/>
                      <a:pt x="404173" y="75819"/>
                    </a:cubicBezTo>
                    <a:cubicBezTo>
                      <a:pt x="406561" y="75819"/>
                      <a:pt x="407755" y="74626"/>
                      <a:pt x="408949" y="74626"/>
                    </a:cubicBezTo>
                    <a:lnTo>
                      <a:pt x="408949" y="65074"/>
                    </a:lnTo>
                    <a:cubicBezTo>
                      <a:pt x="407755" y="65074"/>
                      <a:pt x="406561" y="66268"/>
                      <a:pt x="405367" y="66268"/>
                    </a:cubicBezTo>
                    <a:cubicBezTo>
                      <a:pt x="404173" y="66268"/>
                      <a:pt x="402979" y="66268"/>
                      <a:pt x="400591" y="66268"/>
                    </a:cubicBezTo>
                    <a:cubicBezTo>
                      <a:pt x="399397" y="66268"/>
                      <a:pt x="398203" y="65074"/>
                      <a:pt x="397009" y="65074"/>
                    </a:cubicBezTo>
                    <a:moveTo>
                      <a:pt x="343278" y="74626"/>
                    </a:moveTo>
                    <a:lnTo>
                      <a:pt x="342084" y="77014"/>
                    </a:lnTo>
                    <a:cubicBezTo>
                      <a:pt x="340890" y="79401"/>
                      <a:pt x="339696" y="81790"/>
                      <a:pt x="338502" y="82984"/>
                    </a:cubicBezTo>
                    <a:cubicBezTo>
                      <a:pt x="337308" y="84178"/>
                      <a:pt x="334920" y="85371"/>
                      <a:pt x="332532" y="85371"/>
                    </a:cubicBezTo>
                    <a:lnTo>
                      <a:pt x="330144" y="85371"/>
                    </a:lnTo>
                    <a:lnTo>
                      <a:pt x="327756" y="85371"/>
                    </a:lnTo>
                    <a:lnTo>
                      <a:pt x="327756" y="96118"/>
                    </a:lnTo>
                    <a:lnTo>
                      <a:pt x="330144" y="96118"/>
                    </a:lnTo>
                    <a:cubicBezTo>
                      <a:pt x="331338" y="96118"/>
                      <a:pt x="332532" y="96118"/>
                      <a:pt x="333726" y="96118"/>
                    </a:cubicBezTo>
                    <a:cubicBezTo>
                      <a:pt x="338502" y="96118"/>
                      <a:pt x="342084" y="94924"/>
                      <a:pt x="345666" y="92536"/>
                    </a:cubicBezTo>
                    <a:cubicBezTo>
                      <a:pt x="349248" y="90148"/>
                      <a:pt x="351636" y="86566"/>
                      <a:pt x="354024" y="81790"/>
                    </a:cubicBezTo>
                    <a:lnTo>
                      <a:pt x="374323" y="28059"/>
                    </a:lnTo>
                    <a:lnTo>
                      <a:pt x="359995" y="28059"/>
                    </a:lnTo>
                    <a:lnTo>
                      <a:pt x="351636" y="55521"/>
                    </a:lnTo>
                    <a:cubicBezTo>
                      <a:pt x="351636" y="56716"/>
                      <a:pt x="350442" y="57909"/>
                      <a:pt x="350442" y="59104"/>
                    </a:cubicBezTo>
                    <a:cubicBezTo>
                      <a:pt x="350442" y="60297"/>
                      <a:pt x="350442" y="61491"/>
                      <a:pt x="349248" y="63879"/>
                    </a:cubicBezTo>
                    <a:lnTo>
                      <a:pt x="349248" y="63879"/>
                    </a:lnTo>
                    <a:cubicBezTo>
                      <a:pt x="349248" y="62686"/>
                      <a:pt x="349248" y="61491"/>
                      <a:pt x="349248" y="59104"/>
                    </a:cubicBezTo>
                    <a:cubicBezTo>
                      <a:pt x="349248" y="57909"/>
                      <a:pt x="349248" y="56716"/>
                      <a:pt x="348054" y="55521"/>
                    </a:cubicBezTo>
                    <a:lnTo>
                      <a:pt x="338502" y="28059"/>
                    </a:lnTo>
                    <a:lnTo>
                      <a:pt x="324174" y="28059"/>
                    </a:lnTo>
                    <a:lnTo>
                      <a:pt x="343278" y="74626"/>
                    </a:lnTo>
                    <a:close/>
                    <a:moveTo>
                      <a:pt x="313428" y="75819"/>
                    </a:moveTo>
                    <a:cubicBezTo>
                      <a:pt x="315816" y="75819"/>
                      <a:pt x="318204" y="74626"/>
                      <a:pt x="319398" y="73431"/>
                    </a:cubicBezTo>
                    <a:lnTo>
                      <a:pt x="319398" y="62686"/>
                    </a:lnTo>
                    <a:cubicBezTo>
                      <a:pt x="317010" y="63879"/>
                      <a:pt x="315816" y="65074"/>
                      <a:pt x="313428" y="66268"/>
                    </a:cubicBezTo>
                    <a:cubicBezTo>
                      <a:pt x="311040" y="67461"/>
                      <a:pt x="308652" y="67461"/>
                      <a:pt x="306264" y="67461"/>
                    </a:cubicBezTo>
                    <a:cubicBezTo>
                      <a:pt x="302682" y="67461"/>
                      <a:pt x="300294" y="66268"/>
                      <a:pt x="299100" y="63879"/>
                    </a:cubicBezTo>
                    <a:cubicBezTo>
                      <a:pt x="297906" y="61491"/>
                      <a:pt x="296712" y="57909"/>
                      <a:pt x="296712" y="53134"/>
                    </a:cubicBezTo>
                    <a:cubicBezTo>
                      <a:pt x="296712" y="43581"/>
                      <a:pt x="300294" y="38805"/>
                      <a:pt x="307458" y="38805"/>
                    </a:cubicBezTo>
                    <a:cubicBezTo>
                      <a:pt x="308652" y="38805"/>
                      <a:pt x="311040" y="38805"/>
                      <a:pt x="312234" y="39999"/>
                    </a:cubicBezTo>
                    <a:cubicBezTo>
                      <a:pt x="314622" y="39999"/>
                      <a:pt x="315816" y="41194"/>
                      <a:pt x="318204" y="42387"/>
                    </a:cubicBezTo>
                    <a:lnTo>
                      <a:pt x="321786" y="32835"/>
                    </a:lnTo>
                    <a:cubicBezTo>
                      <a:pt x="319398" y="31641"/>
                      <a:pt x="318204" y="31641"/>
                      <a:pt x="315816" y="30447"/>
                    </a:cubicBezTo>
                    <a:cubicBezTo>
                      <a:pt x="313428" y="29253"/>
                      <a:pt x="311040" y="29253"/>
                      <a:pt x="307458" y="29253"/>
                    </a:cubicBezTo>
                    <a:cubicBezTo>
                      <a:pt x="302682" y="29253"/>
                      <a:pt x="299100" y="30447"/>
                      <a:pt x="295518" y="31641"/>
                    </a:cubicBezTo>
                    <a:cubicBezTo>
                      <a:pt x="291936" y="32835"/>
                      <a:pt x="289548" y="36417"/>
                      <a:pt x="287160" y="39999"/>
                    </a:cubicBezTo>
                    <a:cubicBezTo>
                      <a:pt x="284772" y="43581"/>
                      <a:pt x="283578" y="48357"/>
                      <a:pt x="283578" y="54327"/>
                    </a:cubicBezTo>
                    <a:cubicBezTo>
                      <a:pt x="283578" y="62686"/>
                      <a:pt x="285966" y="68656"/>
                      <a:pt x="289548" y="73431"/>
                    </a:cubicBezTo>
                    <a:cubicBezTo>
                      <a:pt x="293130" y="77014"/>
                      <a:pt x="299100" y="79401"/>
                      <a:pt x="306264" y="79401"/>
                    </a:cubicBezTo>
                    <a:cubicBezTo>
                      <a:pt x="308652" y="75819"/>
                      <a:pt x="311040" y="75819"/>
                      <a:pt x="313428" y="75819"/>
                    </a:cubicBezTo>
                    <a:moveTo>
                      <a:pt x="244175" y="41194"/>
                    </a:moveTo>
                    <a:cubicBezTo>
                      <a:pt x="245369" y="38805"/>
                      <a:pt x="247757" y="37611"/>
                      <a:pt x="251339" y="37611"/>
                    </a:cubicBezTo>
                    <a:cubicBezTo>
                      <a:pt x="254921" y="37611"/>
                      <a:pt x="257310" y="38805"/>
                      <a:pt x="258504" y="41194"/>
                    </a:cubicBezTo>
                    <a:cubicBezTo>
                      <a:pt x="259698" y="43581"/>
                      <a:pt x="260892" y="47164"/>
                      <a:pt x="260892" y="51939"/>
                    </a:cubicBezTo>
                    <a:cubicBezTo>
                      <a:pt x="260892" y="56716"/>
                      <a:pt x="259698" y="60297"/>
                      <a:pt x="258504" y="62686"/>
                    </a:cubicBezTo>
                    <a:cubicBezTo>
                      <a:pt x="257310" y="65074"/>
                      <a:pt x="254921" y="66268"/>
                      <a:pt x="251339" y="66268"/>
                    </a:cubicBezTo>
                    <a:cubicBezTo>
                      <a:pt x="247757" y="66268"/>
                      <a:pt x="245369" y="65074"/>
                      <a:pt x="244175" y="62686"/>
                    </a:cubicBezTo>
                    <a:cubicBezTo>
                      <a:pt x="242981" y="60297"/>
                      <a:pt x="241787" y="56716"/>
                      <a:pt x="241787" y="51939"/>
                    </a:cubicBezTo>
                    <a:cubicBezTo>
                      <a:pt x="241787" y="47164"/>
                      <a:pt x="242981" y="43581"/>
                      <a:pt x="244175" y="41194"/>
                    </a:cubicBezTo>
                    <a:moveTo>
                      <a:pt x="271638" y="37611"/>
                    </a:moveTo>
                    <a:cubicBezTo>
                      <a:pt x="269250" y="34029"/>
                      <a:pt x="266862" y="31641"/>
                      <a:pt x="263280" y="29253"/>
                    </a:cubicBezTo>
                    <a:cubicBezTo>
                      <a:pt x="259698" y="26865"/>
                      <a:pt x="256116" y="26865"/>
                      <a:pt x="251339" y="26865"/>
                    </a:cubicBezTo>
                    <a:cubicBezTo>
                      <a:pt x="244175" y="26865"/>
                      <a:pt x="238205" y="29253"/>
                      <a:pt x="234623" y="32835"/>
                    </a:cubicBezTo>
                    <a:cubicBezTo>
                      <a:pt x="231041" y="37611"/>
                      <a:pt x="228653" y="43581"/>
                      <a:pt x="228653" y="50746"/>
                    </a:cubicBezTo>
                    <a:cubicBezTo>
                      <a:pt x="228653" y="55521"/>
                      <a:pt x="229847" y="60297"/>
                      <a:pt x="232235" y="63879"/>
                    </a:cubicBezTo>
                    <a:cubicBezTo>
                      <a:pt x="234623" y="67461"/>
                      <a:pt x="237011" y="69849"/>
                      <a:pt x="240593" y="72238"/>
                    </a:cubicBezTo>
                    <a:cubicBezTo>
                      <a:pt x="244175" y="74626"/>
                      <a:pt x="247757" y="74626"/>
                      <a:pt x="252533" y="74626"/>
                    </a:cubicBezTo>
                    <a:cubicBezTo>
                      <a:pt x="259698" y="74626"/>
                      <a:pt x="265668" y="72238"/>
                      <a:pt x="269250" y="68656"/>
                    </a:cubicBezTo>
                    <a:cubicBezTo>
                      <a:pt x="272832" y="63879"/>
                      <a:pt x="275220" y="57909"/>
                      <a:pt x="275220" y="50746"/>
                    </a:cubicBezTo>
                    <a:cubicBezTo>
                      <a:pt x="275220" y="45969"/>
                      <a:pt x="274026" y="41194"/>
                      <a:pt x="271638" y="37611"/>
                    </a:cubicBezTo>
                    <a:moveTo>
                      <a:pt x="203579" y="41194"/>
                    </a:moveTo>
                    <a:cubicBezTo>
                      <a:pt x="204773" y="43581"/>
                      <a:pt x="205967" y="47164"/>
                      <a:pt x="205967" y="51939"/>
                    </a:cubicBezTo>
                    <a:lnTo>
                      <a:pt x="205967" y="53134"/>
                    </a:lnTo>
                    <a:cubicBezTo>
                      <a:pt x="205967" y="57909"/>
                      <a:pt x="204773" y="61491"/>
                      <a:pt x="203579" y="62686"/>
                    </a:cubicBezTo>
                    <a:cubicBezTo>
                      <a:pt x="202385" y="65074"/>
                      <a:pt x="199997" y="65074"/>
                      <a:pt x="196415" y="65074"/>
                    </a:cubicBezTo>
                    <a:cubicBezTo>
                      <a:pt x="190445" y="65074"/>
                      <a:pt x="186863" y="60297"/>
                      <a:pt x="186863" y="50746"/>
                    </a:cubicBezTo>
                    <a:cubicBezTo>
                      <a:pt x="186863" y="41194"/>
                      <a:pt x="190445" y="36417"/>
                      <a:pt x="196415" y="36417"/>
                    </a:cubicBezTo>
                    <a:cubicBezTo>
                      <a:pt x="198803" y="37611"/>
                      <a:pt x="201191" y="38805"/>
                      <a:pt x="203579" y="41194"/>
                    </a:cubicBezTo>
                    <a:moveTo>
                      <a:pt x="177311" y="32835"/>
                    </a:moveTo>
                    <a:cubicBezTo>
                      <a:pt x="173729" y="37611"/>
                      <a:pt x="172535" y="43581"/>
                      <a:pt x="172535" y="50746"/>
                    </a:cubicBezTo>
                    <a:cubicBezTo>
                      <a:pt x="172535" y="59104"/>
                      <a:pt x="173729" y="65074"/>
                      <a:pt x="177311" y="68656"/>
                    </a:cubicBezTo>
                    <a:cubicBezTo>
                      <a:pt x="180893" y="72238"/>
                      <a:pt x="184475" y="74626"/>
                      <a:pt x="190445" y="74626"/>
                    </a:cubicBezTo>
                    <a:cubicBezTo>
                      <a:pt x="192833" y="74626"/>
                      <a:pt x="196415" y="74626"/>
                      <a:pt x="197609" y="73431"/>
                    </a:cubicBezTo>
                    <a:cubicBezTo>
                      <a:pt x="199997" y="72238"/>
                      <a:pt x="202385" y="71044"/>
                      <a:pt x="203579" y="67461"/>
                    </a:cubicBezTo>
                    <a:lnTo>
                      <a:pt x="203579" y="67461"/>
                    </a:lnTo>
                    <a:cubicBezTo>
                      <a:pt x="203579" y="68656"/>
                      <a:pt x="203579" y="68656"/>
                      <a:pt x="203579" y="69849"/>
                    </a:cubicBezTo>
                    <a:cubicBezTo>
                      <a:pt x="203579" y="71044"/>
                      <a:pt x="203579" y="72238"/>
                      <a:pt x="203579" y="73431"/>
                    </a:cubicBezTo>
                    <a:lnTo>
                      <a:pt x="203579" y="74626"/>
                    </a:lnTo>
                    <a:cubicBezTo>
                      <a:pt x="203579" y="81790"/>
                      <a:pt x="199997" y="85371"/>
                      <a:pt x="194027" y="85371"/>
                    </a:cubicBezTo>
                    <a:cubicBezTo>
                      <a:pt x="186863" y="85371"/>
                      <a:pt x="180893" y="84178"/>
                      <a:pt x="174923" y="81790"/>
                    </a:cubicBezTo>
                    <a:lnTo>
                      <a:pt x="174923" y="92536"/>
                    </a:lnTo>
                    <a:cubicBezTo>
                      <a:pt x="177311" y="93730"/>
                      <a:pt x="180893" y="93730"/>
                      <a:pt x="183281" y="94924"/>
                    </a:cubicBezTo>
                    <a:cubicBezTo>
                      <a:pt x="185669" y="94924"/>
                      <a:pt x="189251" y="96118"/>
                      <a:pt x="192833" y="96118"/>
                    </a:cubicBezTo>
                    <a:cubicBezTo>
                      <a:pt x="201191" y="96118"/>
                      <a:pt x="207161" y="94924"/>
                      <a:pt x="210743" y="91341"/>
                    </a:cubicBezTo>
                    <a:cubicBezTo>
                      <a:pt x="214325" y="87760"/>
                      <a:pt x="216713" y="82984"/>
                      <a:pt x="216713" y="75819"/>
                    </a:cubicBezTo>
                    <a:lnTo>
                      <a:pt x="216713" y="28059"/>
                    </a:lnTo>
                    <a:lnTo>
                      <a:pt x="205967" y="28059"/>
                    </a:lnTo>
                    <a:lnTo>
                      <a:pt x="204773" y="34029"/>
                    </a:lnTo>
                    <a:lnTo>
                      <a:pt x="204773" y="34029"/>
                    </a:lnTo>
                    <a:cubicBezTo>
                      <a:pt x="201191" y="29253"/>
                      <a:pt x="196415" y="26865"/>
                      <a:pt x="190445" y="26865"/>
                    </a:cubicBezTo>
                    <a:cubicBezTo>
                      <a:pt x="185669" y="26865"/>
                      <a:pt x="180893" y="29253"/>
                      <a:pt x="177311" y="32835"/>
                    </a:cubicBezTo>
                    <a:moveTo>
                      <a:pt x="149849" y="56716"/>
                    </a:moveTo>
                    <a:cubicBezTo>
                      <a:pt x="149849" y="60297"/>
                      <a:pt x="148655" y="62686"/>
                      <a:pt x="147460" y="63879"/>
                    </a:cubicBezTo>
                    <a:cubicBezTo>
                      <a:pt x="146266" y="65074"/>
                      <a:pt x="142684" y="66268"/>
                      <a:pt x="140296" y="66268"/>
                    </a:cubicBezTo>
                    <a:cubicBezTo>
                      <a:pt x="137908" y="66268"/>
                      <a:pt x="136714" y="66268"/>
                      <a:pt x="135520" y="65074"/>
                    </a:cubicBezTo>
                    <a:cubicBezTo>
                      <a:pt x="134326" y="63879"/>
                      <a:pt x="134326" y="62686"/>
                      <a:pt x="134326" y="60297"/>
                    </a:cubicBezTo>
                    <a:cubicBezTo>
                      <a:pt x="134326" y="57909"/>
                      <a:pt x="135520" y="56716"/>
                      <a:pt x="136714" y="54327"/>
                    </a:cubicBezTo>
                    <a:cubicBezTo>
                      <a:pt x="137908" y="53134"/>
                      <a:pt x="141490" y="51939"/>
                      <a:pt x="145072" y="51939"/>
                    </a:cubicBezTo>
                    <a:lnTo>
                      <a:pt x="149849" y="51939"/>
                    </a:lnTo>
                    <a:lnTo>
                      <a:pt x="149849" y="56716"/>
                    </a:lnTo>
                    <a:close/>
                    <a:moveTo>
                      <a:pt x="133132" y="28059"/>
                    </a:moveTo>
                    <a:cubicBezTo>
                      <a:pt x="129550" y="29253"/>
                      <a:pt x="127162" y="30447"/>
                      <a:pt x="124774" y="31641"/>
                    </a:cubicBezTo>
                    <a:lnTo>
                      <a:pt x="129550" y="39999"/>
                    </a:lnTo>
                    <a:cubicBezTo>
                      <a:pt x="131938" y="38805"/>
                      <a:pt x="134326" y="37611"/>
                      <a:pt x="136714" y="37611"/>
                    </a:cubicBezTo>
                    <a:cubicBezTo>
                      <a:pt x="139102" y="36417"/>
                      <a:pt x="141490" y="36417"/>
                      <a:pt x="143878" y="36417"/>
                    </a:cubicBezTo>
                    <a:cubicBezTo>
                      <a:pt x="146266" y="36417"/>
                      <a:pt x="147460" y="36417"/>
                      <a:pt x="149849" y="37611"/>
                    </a:cubicBezTo>
                    <a:cubicBezTo>
                      <a:pt x="151042" y="38805"/>
                      <a:pt x="152236" y="41194"/>
                      <a:pt x="152236" y="43581"/>
                    </a:cubicBezTo>
                    <a:lnTo>
                      <a:pt x="152236" y="45969"/>
                    </a:lnTo>
                    <a:lnTo>
                      <a:pt x="143878" y="45969"/>
                    </a:lnTo>
                    <a:cubicBezTo>
                      <a:pt x="136714" y="45969"/>
                      <a:pt x="131938" y="47164"/>
                      <a:pt x="128356" y="49551"/>
                    </a:cubicBezTo>
                    <a:cubicBezTo>
                      <a:pt x="124774" y="51939"/>
                      <a:pt x="123580" y="55521"/>
                      <a:pt x="123580" y="60297"/>
                    </a:cubicBezTo>
                    <a:cubicBezTo>
                      <a:pt x="123580" y="65074"/>
                      <a:pt x="124774" y="69849"/>
                      <a:pt x="128356" y="72238"/>
                    </a:cubicBezTo>
                    <a:cubicBezTo>
                      <a:pt x="130744" y="74626"/>
                      <a:pt x="134326" y="75819"/>
                      <a:pt x="139102" y="75819"/>
                    </a:cubicBezTo>
                    <a:cubicBezTo>
                      <a:pt x="142684" y="75819"/>
                      <a:pt x="146266" y="75819"/>
                      <a:pt x="148655" y="74626"/>
                    </a:cubicBezTo>
                    <a:cubicBezTo>
                      <a:pt x="151042" y="73431"/>
                      <a:pt x="153430" y="71044"/>
                      <a:pt x="154625" y="68656"/>
                    </a:cubicBezTo>
                    <a:lnTo>
                      <a:pt x="154625" y="68656"/>
                    </a:lnTo>
                    <a:lnTo>
                      <a:pt x="157013" y="74626"/>
                    </a:lnTo>
                    <a:lnTo>
                      <a:pt x="166565" y="74626"/>
                    </a:lnTo>
                    <a:lnTo>
                      <a:pt x="166565" y="42387"/>
                    </a:lnTo>
                    <a:cubicBezTo>
                      <a:pt x="166565" y="36417"/>
                      <a:pt x="165371" y="32835"/>
                      <a:pt x="161789" y="29253"/>
                    </a:cubicBezTo>
                    <a:cubicBezTo>
                      <a:pt x="158207" y="26865"/>
                      <a:pt x="153430" y="25671"/>
                      <a:pt x="147460" y="25671"/>
                    </a:cubicBezTo>
                    <a:cubicBezTo>
                      <a:pt x="139102" y="26865"/>
                      <a:pt x="135520" y="26865"/>
                      <a:pt x="133132" y="28059"/>
                    </a:cubicBezTo>
                    <a:moveTo>
                      <a:pt x="65074" y="8955"/>
                    </a:moveTo>
                    <a:lnTo>
                      <a:pt x="65074" y="75819"/>
                    </a:lnTo>
                    <a:lnTo>
                      <a:pt x="78208" y="75819"/>
                    </a:lnTo>
                    <a:lnTo>
                      <a:pt x="78208" y="53134"/>
                    </a:lnTo>
                    <a:cubicBezTo>
                      <a:pt x="78208" y="48357"/>
                      <a:pt x="79402" y="43581"/>
                      <a:pt x="80596" y="41194"/>
                    </a:cubicBezTo>
                    <a:cubicBezTo>
                      <a:pt x="81790" y="38805"/>
                      <a:pt x="85372" y="37611"/>
                      <a:pt x="88954" y="37611"/>
                    </a:cubicBezTo>
                    <a:cubicBezTo>
                      <a:pt x="93730" y="37611"/>
                      <a:pt x="96118" y="41194"/>
                      <a:pt x="96118" y="48357"/>
                    </a:cubicBezTo>
                    <a:lnTo>
                      <a:pt x="96118" y="75819"/>
                    </a:lnTo>
                    <a:lnTo>
                      <a:pt x="109252" y="75819"/>
                    </a:lnTo>
                    <a:lnTo>
                      <a:pt x="109252" y="44775"/>
                    </a:lnTo>
                    <a:cubicBezTo>
                      <a:pt x="109252" y="38805"/>
                      <a:pt x="108058" y="34029"/>
                      <a:pt x="104476" y="31641"/>
                    </a:cubicBezTo>
                    <a:cubicBezTo>
                      <a:pt x="100894" y="29253"/>
                      <a:pt x="97312" y="28059"/>
                      <a:pt x="92536" y="28059"/>
                    </a:cubicBezTo>
                    <a:cubicBezTo>
                      <a:pt x="90148" y="28059"/>
                      <a:pt x="86566" y="28059"/>
                      <a:pt x="84178" y="29253"/>
                    </a:cubicBezTo>
                    <a:cubicBezTo>
                      <a:pt x="81790" y="30447"/>
                      <a:pt x="79402" y="31641"/>
                      <a:pt x="78208" y="34029"/>
                    </a:cubicBezTo>
                    <a:lnTo>
                      <a:pt x="77014" y="34029"/>
                    </a:lnTo>
                    <a:cubicBezTo>
                      <a:pt x="77014" y="32835"/>
                      <a:pt x="77014" y="31641"/>
                      <a:pt x="77014" y="29253"/>
                    </a:cubicBezTo>
                    <a:cubicBezTo>
                      <a:pt x="77014" y="26865"/>
                      <a:pt x="77014" y="24477"/>
                      <a:pt x="77014" y="22089"/>
                    </a:cubicBezTo>
                    <a:lnTo>
                      <a:pt x="77014" y="8955"/>
                    </a:lnTo>
                    <a:lnTo>
                      <a:pt x="65074" y="8955"/>
                    </a:lnTo>
                    <a:close/>
                    <a:moveTo>
                      <a:pt x="41193" y="50746"/>
                    </a:moveTo>
                    <a:cubicBezTo>
                      <a:pt x="41193" y="55521"/>
                      <a:pt x="39999" y="59104"/>
                      <a:pt x="38805" y="61491"/>
                    </a:cubicBezTo>
                    <a:cubicBezTo>
                      <a:pt x="37611" y="63879"/>
                      <a:pt x="35223" y="65074"/>
                      <a:pt x="31641" y="65074"/>
                    </a:cubicBezTo>
                    <a:cubicBezTo>
                      <a:pt x="28059" y="65074"/>
                      <a:pt x="25671" y="63879"/>
                      <a:pt x="24477" y="61491"/>
                    </a:cubicBezTo>
                    <a:cubicBezTo>
                      <a:pt x="23283" y="59104"/>
                      <a:pt x="22089" y="55521"/>
                      <a:pt x="22089" y="50746"/>
                    </a:cubicBezTo>
                    <a:lnTo>
                      <a:pt x="22089" y="49551"/>
                    </a:lnTo>
                    <a:cubicBezTo>
                      <a:pt x="22089" y="44775"/>
                      <a:pt x="23283" y="42387"/>
                      <a:pt x="24477" y="39999"/>
                    </a:cubicBezTo>
                    <a:cubicBezTo>
                      <a:pt x="25671" y="37611"/>
                      <a:pt x="28059" y="36417"/>
                      <a:pt x="31641" y="36417"/>
                    </a:cubicBezTo>
                    <a:cubicBezTo>
                      <a:pt x="37611" y="37611"/>
                      <a:pt x="41193" y="42387"/>
                      <a:pt x="41193" y="50746"/>
                    </a:cubicBezTo>
                    <a:moveTo>
                      <a:pt x="28059" y="29253"/>
                    </a:moveTo>
                    <a:cubicBezTo>
                      <a:pt x="25671" y="30447"/>
                      <a:pt x="24477" y="32835"/>
                      <a:pt x="23283" y="34029"/>
                    </a:cubicBezTo>
                    <a:lnTo>
                      <a:pt x="22089" y="34029"/>
                    </a:lnTo>
                    <a:lnTo>
                      <a:pt x="19701" y="28059"/>
                    </a:lnTo>
                    <a:lnTo>
                      <a:pt x="8955" y="28059"/>
                    </a:lnTo>
                    <a:lnTo>
                      <a:pt x="8955" y="97312"/>
                    </a:lnTo>
                    <a:lnTo>
                      <a:pt x="22089" y="97312"/>
                    </a:lnTo>
                    <a:lnTo>
                      <a:pt x="22089" y="78208"/>
                    </a:lnTo>
                    <a:cubicBezTo>
                      <a:pt x="22089" y="75819"/>
                      <a:pt x="22089" y="73431"/>
                      <a:pt x="20895" y="71044"/>
                    </a:cubicBezTo>
                    <a:lnTo>
                      <a:pt x="22089" y="71044"/>
                    </a:lnTo>
                    <a:cubicBezTo>
                      <a:pt x="23283" y="72238"/>
                      <a:pt x="24477" y="74626"/>
                      <a:pt x="26865" y="75819"/>
                    </a:cubicBezTo>
                    <a:cubicBezTo>
                      <a:pt x="29253" y="77014"/>
                      <a:pt x="31641" y="78208"/>
                      <a:pt x="35223" y="78208"/>
                    </a:cubicBezTo>
                    <a:cubicBezTo>
                      <a:pt x="41193" y="78208"/>
                      <a:pt x="44775" y="75819"/>
                      <a:pt x="48358" y="72238"/>
                    </a:cubicBezTo>
                    <a:cubicBezTo>
                      <a:pt x="51940" y="67461"/>
                      <a:pt x="53134" y="61491"/>
                      <a:pt x="53134" y="53134"/>
                    </a:cubicBezTo>
                    <a:cubicBezTo>
                      <a:pt x="53134" y="44775"/>
                      <a:pt x="51940" y="38805"/>
                      <a:pt x="48358" y="35223"/>
                    </a:cubicBezTo>
                    <a:cubicBezTo>
                      <a:pt x="44775" y="30447"/>
                      <a:pt x="41193" y="29253"/>
                      <a:pt x="35223" y="29253"/>
                    </a:cubicBezTo>
                    <a:cubicBezTo>
                      <a:pt x="32835" y="26865"/>
                      <a:pt x="30447" y="26865"/>
                      <a:pt x="28059" y="29253"/>
                    </a:cubicBezTo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B747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3" name="Freeform: Shape 608">
                <a:extLst>
                  <a:ext uri="{FF2B5EF4-FFF2-40B4-BE49-F238E27FC236}">
                    <a16:creationId xmlns:a16="http://schemas.microsoft.com/office/drawing/2014/main" xmlns="" id="{2DE62729-23A8-4FEA-8F7B-026302A5AE07}"/>
                  </a:ext>
                </a:extLst>
              </p:cNvPr>
              <p:cNvSpPr/>
              <p:nvPr/>
            </p:nvSpPr>
            <p:spPr>
              <a:xfrm>
                <a:off x="2364345" y="3571152"/>
                <a:ext cx="1179567" cy="1179567"/>
              </a:xfrm>
              <a:custGeom>
                <a:avLst/>
                <a:gdLst>
                  <a:gd name="connsiteX0" fmla="*/ 450739 w 895508"/>
                  <a:gd name="connsiteY0" fmla="*/ 887748 h 895508"/>
                  <a:gd name="connsiteX1" fmla="*/ 450739 w 895508"/>
                  <a:gd name="connsiteY1" fmla="*/ 892524 h 895508"/>
                  <a:gd name="connsiteX2" fmla="*/ 137908 w 895508"/>
                  <a:gd name="connsiteY2" fmla="*/ 763571 h 895508"/>
                  <a:gd name="connsiteX3" fmla="*/ 8955 w 895508"/>
                  <a:gd name="connsiteY3" fmla="*/ 450740 h 895508"/>
                  <a:gd name="connsiteX4" fmla="*/ 137908 w 895508"/>
                  <a:gd name="connsiteY4" fmla="*/ 137909 h 895508"/>
                  <a:gd name="connsiteX5" fmla="*/ 450739 w 895508"/>
                  <a:gd name="connsiteY5" fmla="*/ 8955 h 895508"/>
                  <a:gd name="connsiteX6" fmla="*/ 763571 w 895508"/>
                  <a:gd name="connsiteY6" fmla="*/ 137909 h 895508"/>
                  <a:gd name="connsiteX7" fmla="*/ 892524 w 895508"/>
                  <a:gd name="connsiteY7" fmla="*/ 450740 h 895508"/>
                  <a:gd name="connsiteX8" fmla="*/ 763571 w 895508"/>
                  <a:gd name="connsiteY8" fmla="*/ 763571 h 895508"/>
                  <a:gd name="connsiteX9" fmla="*/ 450739 w 895508"/>
                  <a:gd name="connsiteY9" fmla="*/ 892524 h 895508"/>
                  <a:gd name="connsiteX10" fmla="*/ 450739 w 895508"/>
                  <a:gd name="connsiteY10" fmla="*/ 887748 h 895508"/>
                  <a:gd name="connsiteX11" fmla="*/ 450739 w 895508"/>
                  <a:gd name="connsiteY11" fmla="*/ 884166 h 895508"/>
                  <a:gd name="connsiteX12" fmla="*/ 757600 w 895508"/>
                  <a:gd name="connsiteY12" fmla="*/ 757601 h 895508"/>
                  <a:gd name="connsiteX13" fmla="*/ 884166 w 895508"/>
                  <a:gd name="connsiteY13" fmla="*/ 450740 h 895508"/>
                  <a:gd name="connsiteX14" fmla="*/ 757600 w 895508"/>
                  <a:gd name="connsiteY14" fmla="*/ 143879 h 895508"/>
                  <a:gd name="connsiteX15" fmla="*/ 450739 w 895508"/>
                  <a:gd name="connsiteY15" fmla="*/ 17313 h 895508"/>
                  <a:gd name="connsiteX16" fmla="*/ 143878 w 895508"/>
                  <a:gd name="connsiteY16" fmla="*/ 143879 h 895508"/>
                  <a:gd name="connsiteX17" fmla="*/ 17313 w 895508"/>
                  <a:gd name="connsiteY17" fmla="*/ 450740 h 895508"/>
                  <a:gd name="connsiteX18" fmla="*/ 143878 w 895508"/>
                  <a:gd name="connsiteY18" fmla="*/ 757601 h 895508"/>
                  <a:gd name="connsiteX19" fmla="*/ 450739 w 895508"/>
                  <a:gd name="connsiteY19" fmla="*/ 884166 h 895508"/>
                  <a:gd name="connsiteX20" fmla="*/ 450739 w 895508"/>
                  <a:gd name="connsiteY20" fmla="*/ 887748 h 895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95508" h="895508">
                    <a:moveTo>
                      <a:pt x="450739" y="887748"/>
                    </a:moveTo>
                    <a:lnTo>
                      <a:pt x="450739" y="892524"/>
                    </a:lnTo>
                    <a:cubicBezTo>
                      <a:pt x="332532" y="892524"/>
                      <a:pt x="221489" y="845958"/>
                      <a:pt x="137908" y="763571"/>
                    </a:cubicBezTo>
                    <a:cubicBezTo>
                      <a:pt x="51939" y="677602"/>
                      <a:pt x="8955" y="564171"/>
                      <a:pt x="8955" y="450740"/>
                    </a:cubicBezTo>
                    <a:cubicBezTo>
                      <a:pt x="8955" y="337308"/>
                      <a:pt x="51939" y="223877"/>
                      <a:pt x="137908" y="137909"/>
                    </a:cubicBezTo>
                    <a:cubicBezTo>
                      <a:pt x="221489" y="54328"/>
                      <a:pt x="332532" y="8955"/>
                      <a:pt x="450739" y="8955"/>
                    </a:cubicBezTo>
                    <a:cubicBezTo>
                      <a:pt x="568947" y="8955"/>
                      <a:pt x="679990" y="55521"/>
                      <a:pt x="763571" y="137909"/>
                    </a:cubicBezTo>
                    <a:cubicBezTo>
                      <a:pt x="849539" y="223877"/>
                      <a:pt x="892524" y="337308"/>
                      <a:pt x="892524" y="450740"/>
                    </a:cubicBezTo>
                    <a:cubicBezTo>
                      <a:pt x="892524" y="564171"/>
                      <a:pt x="849539" y="677602"/>
                      <a:pt x="763571" y="763571"/>
                    </a:cubicBezTo>
                    <a:cubicBezTo>
                      <a:pt x="679990" y="847152"/>
                      <a:pt x="568947" y="892524"/>
                      <a:pt x="450739" y="892524"/>
                    </a:cubicBezTo>
                    <a:lnTo>
                      <a:pt x="450739" y="887748"/>
                    </a:lnTo>
                    <a:lnTo>
                      <a:pt x="450739" y="884166"/>
                    </a:lnTo>
                    <a:cubicBezTo>
                      <a:pt x="566559" y="884166"/>
                      <a:pt x="675214" y="838793"/>
                      <a:pt x="757600" y="757601"/>
                    </a:cubicBezTo>
                    <a:cubicBezTo>
                      <a:pt x="842375" y="672826"/>
                      <a:pt x="884166" y="561783"/>
                      <a:pt x="884166" y="450740"/>
                    </a:cubicBezTo>
                    <a:cubicBezTo>
                      <a:pt x="884166" y="339697"/>
                      <a:pt x="842375" y="228653"/>
                      <a:pt x="757600" y="143879"/>
                    </a:cubicBezTo>
                    <a:cubicBezTo>
                      <a:pt x="675214" y="61492"/>
                      <a:pt x="566559" y="17313"/>
                      <a:pt x="450739" y="17313"/>
                    </a:cubicBezTo>
                    <a:cubicBezTo>
                      <a:pt x="334920" y="17313"/>
                      <a:pt x="226265" y="62686"/>
                      <a:pt x="143878" y="143879"/>
                    </a:cubicBezTo>
                    <a:cubicBezTo>
                      <a:pt x="59104" y="228653"/>
                      <a:pt x="17313" y="339697"/>
                      <a:pt x="17313" y="450740"/>
                    </a:cubicBezTo>
                    <a:cubicBezTo>
                      <a:pt x="17313" y="561783"/>
                      <a:pt x="59104" y="672826"/>
                      <a:pt x="143878" y="757601"/>
                    </a:cubicBezTo>
                    <a:cubicBezTo>
                      <a:pt x="226265" y="839987"/>
                      <a:pt x="334920" y="884166"/>
                      <a:pt x="450739" y="884166"/>
                    </a:cubicBezTo>
                    <a:lnTo>
                      <a:pt x="450739" y="887748"/>
                    </a:lnTo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B747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4" name="Freeform: Shape 609">
                <a:extLst>
                  <a:ext uri="{FF2B5EF4-FFF2-40B4-BE49-F238E27FC236}">
                    <a16:creationId xmlns:a16="http://schemas.microsoft.com/office/drawing/2014/main" xmlns="" id="{7712A94C-7F6C-45D7-87A1-B5AD65FD18DC}"/>
                  </a:ext>
                </a:extLst>
              </p:cNvPr>
              <p:cNvSpPr/>
              <p:nvPr/>
            </p:nvSpPr>
            <p:spPr>
              <a:xfrm>
                <a:off x="2327386" y="3376131"/>
                <a:ext cx="1415480" cy="1415481"/>
              </a:xfrm>
              <a:custGeom>
                <a:avLst/>
                <a:gdLst>
                  <a:gd name="connsiteX0" fmla="*/ 1056700 w 1074610"/>
                  <a:gd name="connsiteY0" fmla="*/ 19701 h 1074610"/>
                  <a:gd name="connsiteX1" fmla="*/ 938493 w 1074610"/>
                  <a:gd name="connsiteY1" fmla="*/ 648946 h 1074610"/>
                  <a:gd name="connsiteX2" fmla="*/ 938493 w 1074610"/>
                  <a:gd name="connsiteY2" fmla="*/ 648946 h 1074610"/>
                  <a:gd name="connsiteX3" fmla="*/ 805958 w 1074610"/>
                  <a:gd name="connsiteY3" fmla="*/ 923568 h 1074610"/>
                  <a:gd name="connsiteX4" fmla="*/ 478799 w 1074610"/>
                  <a:gd name="connsiteY4" fmla="*/ 1058492 h 1074610"/>
                  <a:gd name="connsiteX5" fmla="*/ 151639 w 1074610"/>
                  <a:gd name="connsiteY5" fmla="*/ 923568 h 1074610"/>
                  <a:gd name="connsiteX6" fmla="*/ 151639 w 1074610"/>
                  <a:gd name="connsiteY6" fmla="*/ 269250 h 1074610"/>
                  <a:gd name="connsiteX7" fmla="*/ 426262 w 1074610"/>
                  <a:gd name="connsiteY7" fmla="*/ 136715 h 1074610"/>
                  <a:gd name="connsiteX8" fmla="*/ 426262 w 1074610"/>
                  <a:gd name="connsiteY8" fmla="*/ 136715 h 1074610"/>
                  <a:gd name="connsiteX9" fmla="*/ 1056700 w 1074610"/>
                  <a:gd name="connsiteY9" fmla="*/ 19701 h 1074610"/>
                  <a:gd name="connsiteX10" fmla="*/ 1067446 w 1074610"/>
                  <a:gd name="connsiteY10" fmla="*/ 8955 h 1074610"/>
                  <a:gd name="connsiteX11" fmla="*/ 1055506 w 1074610"/>
                  <a:gd name="connsiteY11" fmla="*/ 11343 h 1074610"/>
                  <a:gd name="connsiteX12" fmla="*/ 426262 w 1074610"/>
                  <a:gd name="connsiteY12" fmla="*/ 129550 h 1074610"/>
                  <a:gd name="connsiteX13" fmla="*/ 425068 w 1074610"/>
                  <a:gd name="connsiteY13" fmla="*/ 129550 h 1074610"/>
                  <a:gd name="connsiteX14" fmla="*/ 146863 w 1074610"/>
                  <a:gd name="connsiteY14" fmla="*/ 264474 h 1074610"/>
                  <a:gd name="connsiteX15" fmla="*/ 146863 w 1074610"/>
                  <a:gd name="connsiteY15" fmla="*/ 929538 h 1074610"/>
                  <a:gd name="connsiteX16" fmla="*/ 479993 w 1074610"/>
                  <a:gd name="connsiteY16" fmla="*/ 1066850 h 1074610"/>
                  <a:gd name="connsiteX17" fmla="*/ 813122 w 1074610"/>
                  <a:gd name="connsiteY17" fmla="*/ 929538 h 1074610"/>
                  <a:gd name="connsiteX18" fmla="*/ 948045 w 1074610"/>
                  <a:gd name="connsiteY18" fmla="*/ 651333 h 1074610"/>
                  <a:gd name="connsiteX19" fmla="*/ 948045 w 1074610"/>
                  <a:gd name="connsiteY19" fmla="*/ 650140 h 1074610"/>
                  <a:gd name="connsiteX20" fmla="*/ 1066252 w 1074610"/>
                  <a:gd name="connsiteY20" fmla="*/ 20895 h 1074610"/>
                  <a:gd name="connsiteX21" fmla="*/ 1067446 w 1074610"/>
                  <a:gd name="connsiteY21" fmla="*/ 8955 h 1074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74610" h="1074610">
                    <a:moveTo>
                      <a:pt x="1056700" y="19701"/>
                    </a:moveTo>
                    <a:lnTo>
                      <a:pt x="938493" y="648946"/>
                    </a:lnTo>
                    <a:lnTo>
                      <a:pt x="938493" y="648946"/>
                    </a:lnTo>
                    <a:cubicBezTo>
                      <a:pt x="927747" y="749242"/>
                      <a:pt x="883569" y="847152"/>
                      <a:pt x="805958" y="923568"/>
                    </a:cubicBezTo>
                    <a:cubicBezTo>
                      <a:pt x="715213" y="1014313"/>
                      <a:pt x="597006" y="1058492"/>
                      <a:pt x="478799" y="1058492"/>
                    </a:cubicBezTo>
                    <a:cubicBezTo>
                      <a:pt x="360592" y="1058492"/>
                      <a:pt x="242384" y="1013119"/>
                      <a:pt x="151639" y="923568"/>
                    </a:cubicBezTo>
                    <a:cubicBezTo>
                      <a:pt x="-28656" y="743272"/>
                      <a:pt x="-28656" y="450740"/>
                      <a:pt x="151639" y="269250"/>
                    </a:cubicBezTo>
                    <a:cubicBezTo>
                      <a:pt x="229250" y="191639"/>
                      <a:pt x="325965" y="148655"/>
                      <a:pt x="426262" y="136715"/>
                    </a:cubicBezTo>
                    <a:lnTo>
                      <a:pt x="426262" y="136715"/>
                    </a:lnTo>
                    <a:lnTo>
                      <a:pt x="1056700" y="19701"/>
                    </a:lnTo>
                    <a:moveTo>
                      <a:pt x="1067446" y="8955"/>
                    </a:moveTo>
                    <a:lnTo>
                      <a:pt x="1055506" y="11343"/>
                    </a:lnTo>
                    <a:lnTo>
                      <a:pt x="426262" y="129550"/>
                    </a:lnTo>
                    <a:lnTo>
                      <a:pt x="425068" y="129550"/>
                    </a:lnTo>
                    <a:cubicBezTo>
                      <a:pt x="318801" y="141490"/>
                      <a:pt x="222086" y="188057"/>
                      <a:pt x="146863" y="264474"/>
                    </a:cubicBezTo>
                    <a:cubicBezTo>
                      <a:pt x="-37014" y="448351"/>
                      <a:pt x="-37014" y="746854"/>
                      <a:pt x="146863" y="929538"/>
                    </a:cubicBezTo>
                    <a:cubicBezTo>
                      <a:pt x="235220" y="1017895"/>
                      <a:pt x="353427" y="1066850"/>
                      <a:pt x="479993" y="1066850"/>
                    </a:cubicBezTo>
                    <a:cubicBezTo>
                      <a:pt x="605364" y="1066850"/>
                      <a:pt x="723571" y="1017895"/>
                      <a:pt x="813122" y="929538"/>
                    </a:cubicBezTo>
                    <a:cubicBezTo>
                      <a:pt x="888345" y="854315"/>
                      <a:pt x="934911" y="757601"/>
                      <a:pt x="948045" y="651333"/>
                    </a:cubicBezTo>
                    <a:lnTo>
                      <a:pt x="948045" y="650140"/>
                    </a:lnTo>
                    <a:lnTo>
                      <a:pt x="1066252" y="20895"/>
                    </a:lnTo>
                    <a:lnTo>
                      <a:pt x="1067446" y="8955"/>
                    </a:lnTo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B747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115" name="Picture 114" descr="A picture containing indoor, sitting, mollusk, dark&#10;&#10;Description generated with high confidence">
                <a:extLst>
                  <a:ext uri="{FF2B5EF4-FFF2-40B4-BE49-F238E27FC236}">
                    <a16:creationId xmlns:a16="http://schemas.microsoft.com/office/drawing/2014/main" xmlns="" id="{FBA661C8-067E-4139-A32D-2EB3CD6722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2445479" y="3847270"/>
                <a:ext cx="1005994" cy="655468"/>
              </a:xfrm>
              <a:prstGeom prst="rect">
                <a:avLst/>
              </a:prstGeom>
            </p:spPr>
          </p:pic>
        </p:grpSp>
        <p:sp>
          <p:nvSpPr>
            <p:cNvPr id="110" name="Freeform: Shape 706">
              <a:extLst>
                <a:ext uri="{FF2B5EF4-FFF2-40B4-BE49-F238E27FC236}">
                  <a16:creationId xmlns:a16="http://schemas.microsoft.com/office/drawing/2014/main" xmlns="" id="{5DC7A445-3560-4C7F-8BA3-A522412AB05C}"/>
                </a:ext>
              </a:extLst>
            </p:cNvPr>
            <p:cNvSpPr/>
            <p:nvPr/>
          </p:nvSpPr>
          <p:spPr>
            <a:xfrm>
              <a:off x="3380345" y="3146508"/>
              <a:ext cx="1352570" cy="550464"/>
            </a:xfrm>
            <a:custGeom>
              <a:avLst/>
              <a:gdLst>
                <a:gd name="connsiteX0" fmla="*/ 213131 w 1026849"/>
                <a:gd name="connsiteY0" fmla="*/ 417307 h 417904"/>
                <a:gd name="connsiteX1" fmla="*/ 8955 w 1026849"/>
                <a:gd name="connsiteY1" fmla="*/ 213131 h 417904"/>
                <a:gd name="connsiteX2" fmla="*/ 213131 w 1026849"/>
                <a:gd name="connsiteY2" fmla="*/ 8955 h 417904"/>
                <a:gd name="connsiteX3" fmla="*/ 823271 w 1026849"/>
                <a:gd name="connsiteY3" fmla="*/ 8955 h 417904"/>
                <a:gd name="connsiteX4" fmla="*/ 1027447 w 1026849"/>
                <a:gd name="connsiteY4" fmla="*/ 213131 h 417904"/>
                <a:gd name="connsiteX5" fmla="*/ 823271 w 1026849"/>
                <a:gd name="connsiteY5" fmla="*/ 417307 h 417904"/>
                <a:gd name="connsiteX6" fmla="*/ 213131 w 1026849"/>
                <a:gd name="connsiteY6" fmla="*/ 417307 h 41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6849" h="417904">
                  <a:moveTo>
                    <a:pt x="213131" y="417307"/>
                  </a:moveTo>
                  <a:cubicBezTo>
                    <a:pt x="100894" y="417307"/>
                    <a:pt x="8955" y="325368"/>
                    <a:pt x="8955" y="213131"/>
                  </a:cubicBezTo>
                  <a:cubicBezTo>
                    <a:pt x="8955" y="100894"/>
                    <a:pt x="100894" y="8955"/>
                    <a:pt x="213131" y="8955"/>
                  </a:cubicBezTo>
                  <a:lnTo>
                    <a:pt x="823271" y="8955"/>
                  </a:lnTo>
                  <a:cubicBezTo>
                    <a:pt x="935508" y="8955"/>
                    <a:pt x="1027447" y="100894"/>
                    <a:pt x="1027447" y="213131"/>
                  </a:cubicBezTo>
                  <a:cubicBezTo>
                    <a:pt x="1027447" y="325368"/>
                    <a:pt x="935508" y="417307"/>
                    <a:pt x="823271" y="417307"/>
                  </a:cubicBezTo>
                  <a:lnTo>
                    <a:pt x="213131" y="417307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 w="50800" h="25400"/>
            </a:sp3d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Extravascular </a:t>
              </a:r>
              <a:r>
                <a:rPr kumimoji="0" lang="en-GB" sz="14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hemolysis</a:t>
              </a:r>
              <a:endPara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8" name="Gruppieren 26"/>
          <p:cNvGrpSpPr/>
          <p:nvPr/>
        </p:nvGrpSpPr>
        <p:grpSpPr>
          <a:xfrm>
            <a:off x="6549286" y="3712162"/>
            <a:ext cx="3472959" cy="677108"/>
            <a:chOff x="5417734" y="3155081"/>
            <a:chExt cx="3472959" cy="677108"/>
          </a:xfrm>
        </p:grpSpPr>
        <p:grpSp>
          <p:nvGrpSpPr>
            <p:cNvPr id="91" name="Gruppieren 22"/>
            <p:cNvGrpSpPr/>
            <p:nvPr/>
          </p:nvGrpSpPr>
          <p:grpSpPr>
            <a:xfrm rot="11498229">
              <a:off x="5417734" y="3363259"/>
              <a:ext cx="1371923" cy="212900"/>
              <a:chOff x="7295044" y="1204159"/>
              <a:chExt cx="881238" cy="212900"/>
            </a:xfrm>
          </p:grpSpPr>
          <p:cxnSp>
            <p:nvCxnSpPr>
              <p:cNvPr id="119" name="Gerade Verbindung mit Pfeil 3"/>
              <p:cNvCxnSpPr/>
              <p:nvPr/>
            </p:nvCxnSpPr>
            <p:spPr>
              <a:xfrm>
                <a:off x="7295044" y="1309033"/>
                <a:ext cx="881238" cy="0"/>
              </a:xfrm>
              <a:prstGeom prst="straightConnector1">
                <a:avLst/>
              </a:prstGeom>
              <a:ln w="31750">
                <a:solidFill>
                  <a:srgbClr val="C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Gerade Verbindung mit Pfeil 114"/>
              <p:cNvCxnSpPr/>
              <p:nvPr/>
            </p:nvCxnSpPr>
            <p:spPr>
              <a:xfrm>
                <a:off x="8176282" y="1204159"/>
                <a:ext cx="0" cy="212900"/>
              </a:xfrm>
              <a:prstGeom prst="straightConnector1">
                <a:avLst/>
              </a:prstGeom>
              <a:ln w="31750">
                <a:solidFill>
                  <a:srgbClr val="C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Textfeld 24"/>
            <p:cNvSpPr txBox="1"/>
            <p:nvPr/>
          </p:nvSpPr>
          <p:spPr>
            <a:xfrm>
              <a:off x="6721509" y="3155081"/>
              <a:ext cx="216918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>
                  <a:solidFill>
                    <a:srgbClr val="C00000"/>
                  </a:solidFill>
                </a:rPr>
                <a:t>C5 </a:t>
              </a:r>
              <a:r>
                <a:rPr lang="de-DE" sz="1400" b="1" err="1">
                  <a:solidFill>
                    <a:srgbClr val="C00000"/>
                  </a:solidFill>
                </a:rPr>
                <a:t>inhibitor</a:t>
              </a:r>
              <a:endParaRPr lang="de-DE" sz="1400" b="1">
                <a:solidFill>
                  <a:srgbClr val="C00000"/>
                </a:solidFill>
              </a:endParaRPr>
            </a:p>
            <a:p>
              <a:r>
                <a:rPr lang="de-DE" sz="1200" i="1">
                  <a:solidFill>
                    <a:srgbClr val="000000"/>
                  </a:solidFill>
                </a:rPr>
                <a:t>Eculizumab</a:t>
              </a:r>
              <a:r>
                <a:rPr lang="de-DE" sz="1200" i="1" baseline="30000">
                  <a:solidFill>
                    <a:srgbClr val="000000"/>
                  </a:solidFill>
                </a:rPr>
                <a:t>1</a:t>
              </a:r>
              <a:r>
                <a:rPr lang="de-DE" sz="1200" i="1">
                  <a:solidFill>
                    <a:srgbClr val="000000"/>
                  </a:solidFill>
                </a:rPr>
                <a:t> , </a:t>
              </a:r>
              <a:r>
                <a:rPr lang="de-DE" sz="1200" i="1" err="1">
                  <a:solidFill>
                    <a:srgbClr val="000000"/>
                  </a:solidFill>
                </a:rPr>
                <a:t>Ravulizuzmab</a:t>
              </a:r>
              <a:r>
                <a:rPr lang="de-DE" sz="1200" i="1">
                  <a:solidFill>
                    <a:srgbClr val="000000"/>
                  </a:solidFill>
                </a:rPr>
                <a:t>,</a:t>
              </a:r>
            </a:p>
            <a:p>
              <a:r>
                <a:rPr lang="de-DE" sz="1200" i="1" err="1">
                  <a:solidFill>
                    <a:srgbClr val="000000"/>
                  </a:solidFill>
                </a:rPr>
                <a:t>Crovalimab</a:t>
              </a:r>
              <a:r>
                <a:rPr lang="de-DE" sz="1200" i="1">
                  <a:solidFill>
                    <a:srgbClr val="000000"/>
                  </a:solidFill>
                </a:rPr>
                <a:t> </a:t>
              </a:r>
            </a:p>
          </p:txBody>
        </p:sp>
      </p:grpSp>
      <p:grpSp>
        <p:nvGrpSpPr>
          <p:cNvPr id="96" name="Gruppieren 25"/>
          <p:cNvGrpSpPr/>
          <p:nvPr/>
        </p:nvGrpSpPr>
        <p:grpSpPr>
          <a:xfrm>
            <a:off x="7747317" y="1403320"/>
            <a:ext cx="2099790" cy="984885"/>
            <a:chOff x="6615765" y="846239"/>
            <a:chExt cx="2099790" cy="984885"/>
          </a:xfrm>
        </p:grpSpPr>
        <p:grpSp>
          <p:nvGrpSpPr>
            <p:cNvPr id="99" name="Gruppieren 127"/>
            <p:cNvGrpSpPr/>
            <p:nvPr/>
          </p:nvGrpSpPr>
          <p:grpSpPr>
            <a:xfrm rot="10800000">
              <a:off x="6615765" y="1240697"/>
              <a:ext cx="488663" cy="212900"/>
              <a:chOff x="7295044" y="1204159"/>
              <a:chExt cx="881238" cy="212900"/>
            </a:xfrm>
          </p:grpSpPr>
          <p:cxnSp>
            <p:nvCxnSpPr>
              <p:cNvPr id="124" name="Gerade Verbindung mit Pfeil 128"/>
              <p:cNvCxnSpPr/>
              <p:nvPr/>
            </p:nvCxnSpPr>
            <p:spPr>
              <a:xfrm>
                <a:off x="7295044" y="1309033"/>
                <a:ext cx="881238" cy="0"/>
              </a:xfrm>
              <a:prstGeom prst="straightConnector1">
                <a:avLst/>
              </a:prstGeom>
              <a:ln w="31750">
                <a:solidFill>
                  <a:srgbClr val="C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Gerade Verbindung mit Pfeil 131"/>
              <p:cNvCxnSpPr/>
              <p:nvPr/>
            </p:nvCxnSpPr>
            <p:spPr>
              <a:xfrm>
                <a:off x="8176282" y="1204159"/>
                <a:ext cx="0" cy="212900"/>
              </a:xfrm>
              <a:prstGeom prst="straightConnector1">
                <a:avLst/>
              </a:prstGeom>
              <a:ln w="31750">
                <a:solidFill>
                  <a:srgbClr val="C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" name="Textfeld 132"/>
            <p:cNvSpPr txBox="1"/>
            <p:nvPr/>
          </p:nvSpPr>
          <p:spPr>
            <a:xfrm>
              <a:off x="7040096" y="846239"/>
              <a:ext cx="1675459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err="1">
                  <a:solidFill>
                    <a:srgbClr val="C00000"/>
                  </a:solidFill>
                </a:rPr>
                <a:t>Factor</a:t>
              </a:r>
              <a:r>
                <a:rPr lang="de-DE" sz="1400" b="1">
                  <a:solidFill>
                    <a:srgbClr val="C00000"/>
                  </a:solidFill>
                </a:rPr>
                <a:t> B </a:t>
              </a:r>
              <a:r>
                <a:rPr lang="de-DE" sz="1400" b="1" err="1">
                  <a:solidFill>
                    <a:srgbClr val="C00000"/>
                  </a:solidFill>
                </a:rPr>
                <a:t>inhibitor</a:t>
              </a:r>
              <a:endParaRPr lang="de-DE" sz="1400" b="1">
                <a:solidFill>
                  <a:srgbClr val="C00000"/>
                </a:solidFill>
              </a:endParaRPr>
            </a:p>
            <a:p>
              <a:r>
                <a:rPr lang="de-DE" sz="1200" i="1" err="1">
                  <a:solidFill>
                    <a:srgbClr val="000000"/>
                  </a:solidFill>
                </a:rPr>
                <a:t>Iptacopan</a:t>
              </a:r>
              <a:endParaRPr lang="de-DE" sz="1200" i="1">
                <a:solidFill>
                  <a:srgbClr val="000000"/>
                </a:solidFill>
              </a:endParaRPr>
            </a:p>
            <a:p>
              <a:endParaRPr lang="de-DE" sz="500">
                <a:solidFill>
                  <a:srgbClr val="C00000"/>
                </a:solidFill>
              </a:endParaRPr>
            </a:p>
            <a:p>
              <a:r>
                <a:rPr lang="de-DE" sz="1400" b="1" err="1">
                  <a:solidFill>
                    <a:srgbClr val="C00000"/>
                  </a:solidFill>
                </a:rPr>
                <a:t>Factor</a:t>
              </a:r>
              <a:r>
                <a:rPr lang="de-DE" sz="1400" b="1">
                  <a:solidFill>
                    <a:srgbClr val="C00000"/>
                  </a:solidFill>
                </a:rPr>
                <a:t> D </a:t>
              </a:r>
              <a:r>
                <a:rPr lang="de-DE" sz="1400" b="1" err="1">
                  <a:solidFill>
                    <a:srgbClr val="C00000"/>
                  </a:solidFill>
                </a:rPr>
                <a:t>inhibitor</a:t>
              </a:r>
              <a:endParaRPr lang="de-DE" sz="1400" b="1">
                <a:solidFill>
                  <a:srgbClr val="C00000"/>
                </a:solidFill>
              </a:endParaRPr>
            </a:p>
            <a:p>
              <a:r>
                <a:rPr lang="de-DE" sz="1200" i="1" err="1">
                  <a:solidFill>
                    <a:srgbClr val="000000"/>
                  </a:solidFill>
                </a:rPr>
                <a:t>Danicopan</a:t>
              </a:r>
              <a:r>
                <a:rPr lang="de-DE" sz="1200" i="1">
                  <a:solidFill>
                    <a:srgbClr val="C00000"/>
                  </a:solidFill>
                </a:rPr>
                <a:t> </a:t>
              </a:r>
            </a:p>
          </p:txBody>
        </p:sp>
      </p:grpSp>
      <p:grpSp>
        <p:nvGrpSpPr>
          <p:cNvPr id="108" name="Gruppieren 27"/>
          <p:cNvGrpSpPr/>
          <p:nvPr/>
        </p:nvGrpSpPr>
        <p:grpSpPr>
          <a:xfrm>
            <a:off x="4919840" y="2553934"/>
            <a:ext cx="1241045" cy="668128"/>
            <a:chOff x="3788288" y="1996853"/>
            <a:chExt cx="1241045" cy="668128"/>
          </a:xfrm>
        </p:grpSpPr>
        <p:grpSp>
          <p:nvGrpSpPr>
            <p:cNvPr id="109" name="Gruppieren 133"/>
            <p:cNvGrpSpPr/>
            <p:nvPr/>
          </p:nvGrpSpPr>
          <p:grpSpPr>
            <a:xfrm rot="19417442">
              <a:off x="4587621" y="1996853"/>
              <a:ext cx="365164" cy="212900"/>
              <a:chOff x="7295044" y="1204159"/>
              <a:chExt cx="881238" cy="212900"/>
            </a:xfrm>
          </p:grpSpPr>
          <p:cxnSp>
            <p:nvCxnSpPr>
              <p:cNvPr id="129" name="Gerade Verbindung mit Pfeil 135"/>
              <p:cNvCxnSpPr/>
              <p:nvPr/>
            </p:nvCxnSpPr>
            <p:spPr>
              <a:xfrm>
                <a:off x="7295044" y="1309033"/>
                <a:ext cx="881238" cy="0"/>
              </a:xfrm>
              <a:prstGeom prst="straightConnector1">
                <a:avLst/>
              </a:prstGeom>
              <a:ln w="31750">
                <a:solidFill>
                  <a:srgbClr val="C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Gerade Verbindung mit Pfeil 157"/>
              <p:cNvCxnSpPr/>
              <p:nvPr/>
            </p:nvCxnSpPr>
            <p:spPr>
              <a:xfrm>
                <a:off x="8176282" y="1204159"/>
                <a:ext cx="0" cy="212900"/>
              </a:xfrm>
              <a:prstGeom prst="straightConnector1">
                <a:avLst/>
              </a:prstGeom>
              <a:ln w="31750">
                <a:solidFill>
                  <a:srgbClr val="C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8" name="Textfeld 158"/>
            <p:cNvSpPr txBox="1"/>
            <p:nvPr/>
          </p:nvSpPr>
          <p:spPr>
            <a:xfrm>
              <a:off x="3788288" y="2172538"/>
              <a:ext cx="124104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>
                  <a:solidFill>
                    <a:srgbClr val="C00000"/>
                  </a:solidFill>
                </a:rPr>
                <a:t>C3 </a:t>
              </a:r>
              <a:r>
                <a:rPr lang="de-DE" sz="1400" b="1" err="1">
                  <a:solidFill>
                    <a:srgbClr val="C00000"/>
                  </a:solidFill>
                </a:rPr>
                <a:t>inhibitor</a:t>
              </a:r>
              <a:endParaRPr lang="de-DE" sz="1400" b="1">
                <a:solidFill>
                  <a:srgbClr val="C00000"/>
                </a:solidFill>
              </a:endParaRPr>
            </a:p>
            <a:p>
              <a:r>
                <a:rPr lang="de-DE" sz="1200" i="1" err="1">
                  <a:solidFill>
                    <a:srgbClr val="000000"/>
                  </a:solidFill>
                </a:rPr>
                <a:t>Pegcetacoplan</a:t>
              </a:r>
              <a:r>
                <a:rPr lang="de-DE" sz="1200">
                  <a:solidFill>
                    <a:srgbClr val="C00000"/>
                  </a:solidFill>
                </a:rPr>
                <a:t> </a:t>
              </a:r>
            </a:p>
          </p:txBody>
        </p:sp>
      </p:grpSp>
      <p:grpSp>
        <p:nvGrpSpPr>
          <p:cNvPr id="116" name="Gruppieren 28"/>
          <p:cNvGrpSpPr/>
          <p:nvPr/>
        </p:nvGrpSpPr>
        <p:grpSpPr>
          <a:xfrm>
            <a:off x="1625091" y="2726975"/>
            <a:ext cx="1178528" cy="1114678"/>
            <a:chOff x="493539" y="2169894"/>
            <a:chExt cx="1178528" cy="1114678"/>
          </a:xfrm>
        </p:grpSpPr>
        <p:grpSp>
          <p:nvGrpSpPr>
            <p:cNvPr id="117" name="Gruppieren 161"/>
            <p:cNvGrpSpPr/>
            <p:nvPr/>
          </p:nvGrpSpPr>
          <p:grpSpPr>
            <a:xfrm rot="19119384">
              <a:off x="1013976" y="2169894"/>
              <a:ext cx="488663" cy="212900"/>
              <a:chOff x="7295044" y="1204159"/>
              <a:chExt cx="881238" cy="212900"/>
            </a:xfrm>
          </p:grpSpPr>
          <p:cxnSp>
            <p:nvCxnSpPr>
              <p:cNvPr id="134" name="Gerade Verbindung mit Pfeil 162"/>
              <p:cNvCxnSpPr/>
              <p:nvPr/>
            </p:nvCxnSpPr>
            <p:spPr>
              <a:xfrm>
                <a:off x="7295044" y="1309033"/>
                <a:ext cx="881238" cy="0"/>
              </a:xfrm>
              <a:prstGeom prst="straightConnector1">
                <a:avLst/>
              </a:prstGeom>
              <a:ln w="31750">
                <a:solidFill>
                  <a:srgbClr val="C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Gerade Verbindung mit Pfeil 163"/>
              <p:cNvCxnSpPr/>
              <p:nvPr/>
            </p:nvCxnSpPr>
            <p:spPr>
              <a:xfrm>
                <a:off x="8176282" y="1204159"/>
                <a:ext cx="0" cy="212900"/>
              </a:xfrm>
              <a:prstGeom prst="straightConnector1">
                <a:avLst/>
              </a:prstGeom>
              <a:ln w="31750">
                <a:solidFill>
                  <a:srgbClr val="C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Textfeld 164"/>
            <p:cNvSpPr txBox="1"/>
            <p:nvPr/>
          </p:nvSpPr>
          <p:spPr>
            <a:xfrm>
              <a:off x="493539" y="2422798"/>
              <a:ext cx="1178528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>
                  <a:solidFill>
                    <a:srgbClr val="C00000"/>
                  </a:solidFill>
                </a:rPr>
                <a:t>C1 </a:t>
              </a:r>
              <a:r>
                <a:rPr lang="de-DE" sz="1400" b="1" err="1">
                  <a:solidFill>
                    <a:srgbClr val="C00000"/>
                  </a:solidFill>
                </a:rPr>
                <a:t>inhibitor</a:t>
              </a:r>
              <a:endParaRPr lang="de-DE" sz="1400" b="1">
                <a:solidFill>
                  <a:srgbClr val="C00000"/>
                </a:solidFill>
              </a:endParaRPr>
            </a:p>
            <a:p>
              <a:r>
                <a:rPr lang="de-DE" sz="1200" i="1" err="1">
                  <a:solidFill>
                    <a:srgbClr val="000000"/>
                  </a:solidFill>
                </a:rPr>
                <a:t>Sutimlimab</a:t>
              </a:r>
              <a:endParaRPr lang="de-DE" sz="1200" i="1">
                <a:solidFill>
                  <a:srgbClr val="000000"/>
                </a:solidFill>
              </a:endParaRPr>
            </a:p>
            <a:p>
              <a:r>
                <a:rPr lang="de-DE" sz="1200" i="1">
                  <a:solidFill>
                    <a:srgbClr val="000000"/>
                  </a:solidFill>
                </a:rPr>
                <a:t>ANX005</a:t>
              </a:r>
            </a:p>
            <a:p>
              <a:r>
                <a:rPr lang="de-DE" sz="1200" i="1">
                  <a:solidFill>
                    <a:srgbClr val="000000"/>
                  </a:solidFill>
                </a:rPr>
                <a:t>C1-INH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313443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6586451F-E61F-4C41-B5EF-277DE1419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Clinical Features of Cold Agglutinin Disease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F86C86E7-9013-4872-AF15-CF57E5AA6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70" y="1034172"/>
            <a:ext cx="11682153" cy="4310158"/>
          </a:xfrm>
        </p:spPr>
        <p:txBody>
          <a:bodyPr/>
          <a:lstStyle/>
          <a:p>
            <a:pPr marL="179388" indent="-179388"/>
            <a:r>
              <a:rPr lang="de-DE" sz="3200" err="1">
                <a:solidFill>
                  <a:srgbClr val="C00000"/>
                </a:solidFill>
              </a:rPr>
              <a:t>Hemolysis</a:t>
            </a:r>
            <a:r>
              <a:rPr lang="de-DE" sz="3200">
                <a:solidFill>
                  <a:srgbClr val="C00000"/>
                </a:solidFill>
              </a:rPr>
              <a:t>/</a:t>
            </a:r>
            <a:r>
              <a:rPr lang="de-DE" sz="3200" err="1">
                <a:solidFill>
                  <a:srgbClr val="C00000"/>
                </a:solidFill>
              </a:rPr>
              <a:t>Hemolytic</a:t>
            </a:r>
            <a:r>
              <a:rPr lang="de-DE" sz="3200">
                <a:solidFill>
                  <a:srgbClr val="C00000"/>
                </a:solidFill>
              </a:rPr>
              <a:t> </a:t>
            </a:r>
            <a:r>
              <a:rPr lang="de-DE" sz="3200" err="1">
                <a:solidFill>
                  <a:srgbClr val="C00000"/>
                </a:solidFill>
              </a:rPr>
              <a:t>anemia</a:t>
            </a:r>
            <a:endParaRPr lang="de-DE" sz="3200">
              <a:solidFill>
                <a:srgbClr val="C00000"/>
              </a:solidFill>
            </a:endParaRPr>
          </a:p>
          <a:p>
            <a:pPr marL="179388" indent="-179388"/>
            <a:r>
              <a:rPr lang="de-DE" sz="3200" err="1">
                <a:solidFill>
                  <a:srgbClr val="C00000"/>
                </a:solidFill>
              </a:rPr>
              <a:t>Fatigue</a:t>
            </a:r>
            <a:endParaRPr lang="de-DE" sz="3200">
              <a:solidFill>
                <a:srgbClr val="C00000"/>
              </a:solidFill>
            </a:endParaRPr>
          </a:p>
          <a:p>
            <a:pPr marL="179388" indent="-179388"/>
            <a:r>
              <a:rPr lang="de-DE" sz="3200" err="1">
                <a:solidFill>
                  <a:srgbClr val="C00000"/>
                </a:solidFill>
              </a:rPr>
              <a:t>Dyspnea</a:t>
            </a:r>
            <a:endParaRPr lang="de-DE" sz="3200">
              <a:solidFill>
                <a:srgbClr val="C00000"/>
              </a:solidFill>
            </a:endParaRPr>
          </a:p>
          <a:p>
            <a:pPr marL="179388" indent="-179388"/>
            <a:r>
              <a:rPr lang="de-DE" sz="3200" err="1">
                <a:solidFill>
                  <a:srgbClr val="C00000"/>
                </a:solidFill>
              </a:rPr>
              <a:t>Hemoglobinuria</a:t>
            </a:r>
            <a:endParaRPr lang="de-DE" sz="3200">
              <a:solidFill>
                <a:srgbClr val="C00000"/>
              </a:solidFill>
            </a:endParaRPr>
          </a:p>
          <a:p>
            <a:pPr marL="179388" indent="-179388"/>
            <a:r>
              <a:rPr lang="de-DE" sz="3200" err="1">
                <a:solidFill>
                  <a:srgbClr val="C00000"/>
                </a:solidFill>
              </a:rPr>
              <a:t>Jaundice</a:t>
            </a:r>
            <a:endParaRPr lang="de-DE" sz="3200">
              <a:solidFill>
                <a:srgbClr val="C00000"/>
              </a:solidFill>
            </a:endParaRPr>
          </a:p>
          <a:p>
            <a:pPr marL="179388" indent="-179388">
              <a:buNone/>
            </a:pPr>
            <a:endParaRPr lang="de-DE" sz="3200" b="1"/>
          </a:p>
          <a:p>
            <a:pPr marL="179388" indent="-179388"/>
            <a:r>
              <a:rPr lang="de-DE" sz="3200" err="1">
                <a:solidFill>
                  <a:srgbClr val="184B70"/>
                </a:solidFill>
              </a:rPr>
              <a:t>Acrocyanosis</a:t>
            </a:r>
            <a:endParaRPr lang="de-DE" sz="3200">
              <a:solidFill>
                <a:srgbClr val="184B70"/>
              </a:solidFill>
            </a:endParaRPr>
          </a:p>
          <a:p>
            <a:pPr marL="179388" indent="-179388"/>
            <a:r>
              <a:rPr lang="de-DE" sz="3200" err="1">
                <a:solidFill>
                  <a:srgbClr val="184B70"/>
                </a:solidFill>
              </a:rPr>
              <a:t>Raynaud‘s</a:t>
            </a:r>
            <a:r>
              <a:rPr lang="de-DE" sz="3200">
                <a:solidFill>
                  <a:srgbClr val="184B70"/>
                </a:solidFill>
              </a:rPr>
              <a:t> </a:t>
            </a:r>
            <a:r>
              <a:rPr lang="de-DE" sz="3200" err="1">
                <a:solidFill>
                  <a:srgbClr val="184B70"/>
                </a:solidFill>
              </a:rPr>
              <a:t>phenomena</a:t>
            </a:r>
            <a:endParaRPr lang="de-DE" sz="3200">
              <a:solidFill>
                <a:srgbClr val="184B70"/>
              </a:solidFill>
            </a:endParaRPr>
          </a:p>
          <a:p>
            <a:pPr marL="179388" indent="-179388"/>
            <a:r>
              <a:rPr lang="de-DE" sz="3200" err="1">
                <a:solidFill>
                  <a:srgbClr val="184B70"/>
                </a:solidFill>
              </a:rPr>
              <a:t>Livedo</a:t>
            </a:r>
            <a:r>
              <a:rPr lang="de-DE" sz="3200">
                <a:solidFill>
                  <a:srgbClr val="184B70"/>
                </a:solidFill>
              </a:rPr>
              <a:t> </a:t>
            </a:r>
            <a:r>
              <a:rPr lang="de-DE" sz="3200" err="1">
                <a:solidFill>
                  <a:srgbClr val="184B70"/>
                </a:solidFill>
              </a:rPr>
              <a:t>reticularis</a:t>
            </a:r>
            <a:endParaRPr lang="de-DE" sz="3200">
              <a:solidFill>
                <a:srgbClr val="184B70"/>
              </a:solidFill>
            </a:endParaRPr>
          </a:p>
          <a:p>
            <a:pPr marL="179388" indent="-179388"/>
            <a:r>
              <a:rPr lang="de-DE" sz="3200" err="1">
                <a:solidFill>
                  <a:srgbClr val="184B70"/>
                </a:solidFill>
              </a:rPr>
              <a:t>Gangrene</a:t>
            </a:r>
            <a:endParaRPr lang="de-DE" sz="3200">
              <a:solidFill>
                <a:srgbClr val="184B70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56C5A7B-89D8-467B-BD08-DFA012748D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1. </a:t>
            </a:r>
            <a:r>
              <a:rPr lang="en-US" err="1"/>
              <a:t>Berentsen</a:t>
            </a:r>
            <a:r>
              <a:rPr lang="en-US"/>
              <a:t> S. Br J </a:t>
            </a:r>
            <a:r>
              <a:rPr lang="en-US" err="1"/>
              <a:t>Haematol</a:t>
            </a:r>
            <a:r>
              <a:rPr lang="en-US"/>
              <a:t>. 2018;181(3):320-330. 2. </a:t>
            </a:r>
            <a:r>
              <a:rPr lang="en-US" err="1"/>
              <a:t>Röth</a:t>
            </a:r>
            <a:r>
              <a:rPr lang="en-US"/>
              <a:t> A, </a:t>
            </a:r>
            <a:r>
              <a:rPr lang="en-US" err="1"/>
              <a:t>Dührsen</a:t>
            </a:r>
            <a:r>
              <a:rPr lang="en-US"/>
              <a:t> U. </a:t>
            </a:r>
            <a:r>
              <a:rPr lang="en-US" err="1"/>
              <a:t>Eur</a:t>
            </a:r>
            <a:r>
              <a:rPr lang="en-US"/>
              <a:t> J </a:t>
            </a:r>
            <a:r>
              <a:rPr lang="en-US" err="1"/>
              <a:t>Haematol</a:t>
            </a:r>
            <a:r>
              <a:rPr lang="en-US"/>
              <a:t>. 2010;84(1):91. 3. </a:t>
            </a:r>
            <a:r>
              <a:rPr lang="en-US" err="1"/>
              <a:t>Onishi</a:t>
            </a:r>
            <a:r>
              <a:rPr lang="en-US"/>
              <a:t> S et al. J </a:t>
            </a:r>
            <a:r>
              <a:rPr lang="en-US" err="1"/>
              <a:t>Cardiol</a:t>
            </a:r>
            <a:r>
              <a:rPr lang="en-US"/>
              <a:t> Cases. 2016;15(2):43-45. 4. </a:t>
            </a:r>
            <a:r>
              <a:rPr lang="en-US" err="1"/>
              <a:t>Jäger</a:t>
            </a:r>
            <a:r>
              <a:rPr lang="en-US"/>
              <a:t> U et al. Blood. 2019 Feb 28; 133(9): 893–901. 5. </a:t>
            </a:r>
            <a:r>
              <a:rPr lang="en-US" err="1"/>
              <a:t>Kohlert</a:t>
            </a:r>
            <a:r>
              <a:rPr lang="en-US"/>
              <a:t> S et al. J </a:t>
            </a:r>
            <a:r>
              <a:rPr lang="en-US" err="1"/>
              <a:t>Otolaryngol</a:t>
            </a:r>
            <a:r>
              <a:rPr lang="en-US"/>
              <a:t>. 2019;48(1):52. 6. </a:t>
            </a:r>
            <a:r>
              <a:rPr lang="en-US" err="1"/>
              <a:t>Jeskowiak</a:t>
            </a:r>
            <a:r>
              <a:rPr lang="en-US"/>
              <a:t> A, George T. N </a:t>
            </a:r>
            <a:r>
              <a:rPr lang="en-US" err="1"/>
              <a:t>Engl</a:t>
            </a:r>
            <a:r>
              <a:rPr lang="en-US"/>
              <a:t> J Med. 2013; 369:e1. 7. Sharma K, Patel A. N </a:t>
            </a:r>
            <a:r>
              <a:rPr lang="en-US" err="1"/>
              <a:t>Engl</a:t>
            </a:r>
            <a:r>
              <a:rPr lang="en-US"/>
              <a:t> J Med. 2019;381:e27.</a:t>
            </a:r>
          </a:p>
          <a:p>
            <a:endParaRPr lang="en-US"/>
          </a:p>
        </p:txBody>
      </p:sp>
      <p:sp>
        <p:nvSpPr>
          <p:cNvPr id="12" name="Text Placeholder 8">
            <a:extLst>
              <a:ext uri="{FF2B5EF4-FFF2-40B4-BE49-F238E27FC236}">
                <a16:creationId xmlns="" xmlns:a16="http://schemas.microsoft.com/office/drawing/2014/main" id="{5C61CFBD-A31C-44FE-91A9-27EEC7DBF3C8}"/>
              </a:ext>
            </a:extLst>
          </p:cNvPr>
          <p:cNvSpPr txBox="1">
            <a:spLocks/>
          </p:cNvSpPr>
          <p:nvPr/>
        </p:nvSpPr>
        <p:spPr>
          <a:xfrm>
            <a:off x="6203222" y="6010275"/>
            <a:ext cx="9311216" cy="731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None/>
              <a:defRPr sz="11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0" name="Picture 2" descr="C:\Users\AROETH\AppData\Local\Microsoft\Windows\Temporary Internet Files\Content.Outlook\08TLVXL5\Foto 1.JPG">
            <a:extLst>
              <a:ext uri="{FF2B5EF4-FFF2-40B4-BE49-F238E27FC236}">
                <a16:creationId xmlns="" xmlns:a16="http://schemas.microsoft.com/office/drawing/2014/main" id="{75B8FA1D-0E8F-DE4C-8E62-83C1F9D74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8548340" y="2504154"/>
            <a:ext cx="3533775" cy="3265791"/>
          </a:xfrm>
          <a:prstGeom prst="roundRect">
            <a:avLst>
              <a:gd name="adj" fmla="val 836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458"/>
          <a:stretch/>
        </p:blipFill>
        <p:spPr bwMode="auto">
          <a:xfrm>
            <a:off x="7175127" y="1034172"/>
            <a:ext cx="3014410" cy="2147532"/>
          </a:xfrm>
          <a:prstGeom prst="roundRect">
            <a:avLst>
              <a:gd name="adj" fmla="val 527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"/>
          <p:cNvSpPr txBox="1"/>
          <p:nvPr/>
        </p:nvSpPr>
        <p:spPr>
          <a:xfrm>
            <a:off x="4603891" y="1723831"/>
            <a:ext cx="2334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i="1" err="1"/>
              <a:t>Complement-driven</a:t>
            </a:r>
            <a:r>
              <a:rPr lang="de-DE" sz="1800" b="1" i="1"/>
              <a:t> symptoms</a:t>
            </a:r>
            <a:r>
              <a:rPr lang="de-DE" sz="1800" b="1" i="1" baseline="30000"/>
              <a:t>1-4</a:t>
            </a:r>
            <a:endParaRPr lang="en-US" sz="1800" b="1" i="1" baseline="30000"/>
          </a:p>
        </p:txBody>
      </p:sp>
      <p:sp>
        <p:nvSpPr>
          <p:cNvPr id="13" name="Textfeld 8"/>
          <p:cNvSpPr txBox="1"/>
          <p:nvPr/>
        </p:nvSpPr>
        <p:spPr>
          <a:xfrm>
            <a:off x="4543852" y="3962400"/>
            <a:ext cx="2394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i="1" err="1"/>
              <a:t>Cold-induced</a:t>
            </a:r>
            <a:r>
              <a:rPr lang="de-DE" sz="1800" b="1" i="1"/>
              <a:t> </a:t>
            </a:r>
            <a:r>
              <a:rPr lang="de-DE" sz="1800" b="1" i="1" err="1"/>
              <a:t>agglutination</a:t>
            </a:r>
            <a:r>
              <a:rPr lang="de-DE" sz="1800" b="1" i="1"/>
              <a:t> (</a:t>
            </a:r>
            <a:r>
              <a:rPr lang="de-DE" sz="1800" b="1" i="1" err="1"/>
              <a:t>IgM</a:t>
            </a:r>
            <a:r>
              <a:rPr lang="de-DE" sz="1800" b="1" i="1"/>
              <a:t>)-</a:t>
            </a:r>
            <a:r>
              <a:rPr lang="de-DE" sz="1800" b="1" i="1" err="1"/>
              <a:t>driven</a:t>
            </a:r>
            <a:r>
              <a:rPr lang="de-DE" sz="1800" b="1" i="1"/>
              <a:t> symptoms</a:t>
            </a:r>
            <a:r>
              <a:rPr lang="de-DE" sz="1800" b="1" i="1" baseline="30000"/>
              <a:t>5-7</a:t>
            </a:r>
            <a:endParaRPr lang="en-US" sz="1800" b="1" i="1" baseline="30000"/>
          </a:p>
        </p:txBody>
      </p:sp>
    </p:spTree>
    <p:extLst>
      <p:ext uri="{BB962C8B-B14F-4D97-AF65-F5344CB8AC3E}">
        <p14:creationId xmlns="" xmlns:p14="http://schemas.microsoft.com/office/powerpoint/2010/main" val="13134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Phenotype of CAD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45747737"/>
              </p:ext>
            </p:extLst>
          </p:nvPr>
        </p:nvGraphicFramePr>
        <p:xfrm>
          <a:off x="265970" y="1899425"/>
          <a:ext cx="116808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2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055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82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Hemolytic anemia with circulatory symptoms grade 1 or absent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69.5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Hemolytic anemia with circulatory</a:t>
                      </a:r>
                      <a:r>
                        <a:rPr lang="en-US" baseline="0"/>
                        <a:t> symptoms grade 2–3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Circulatory symptoms with compensated </a:t>
                      </a:r>
                      <a:r>
                        <a:rPr lang="en-US" err="1"/>
                        <a:t>hemolysis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err="1"/>
              <a:t>Berentsen</a:t>
            </a:r>
            <a:r>
              <a:rPr lang="en-US"/>
              <a:t> et al. Blood. 2020;136(4):480-488.</a:t>
            </a:r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56522" y="4104671"/>
            <a:ext cx="9311216" cy="586599"/>
          </a:xfrm>
        </p:spPr>
        <p:txBody>
          <a:bodyPr/>
          <a:lstStyle/>
          <a:p>
            <a:r>
              <a:rPr lang="en-US" sz="1800"/>
              <a:t>Circulatory symptoms grade 1, </a:t>
            </a:r>
            <a:r>
              <a:rPr lang="en-US" sz="1800" err="1"/>
              <a:t>acrocyanosis</a:t>
            </a:r>
            <a:r>
              <a:rPr lang="en-US" sz="1800"/>
              <a:t> only; grade 2, </a:t>
            </a:r>
            <a:r>
              <a:rPr lang="en-US" sz="1800" err="1"/>
              <a:t>Raynaud</a:t>
            </a:r>
            <a:r>
              <a:rPr lang="en-US" sz="1800"/>
              <a:t>-like symptoms interfering with daily living; grade 3, gangrene or ulcerations.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5371" y="3382785"/>
            <a:ext cx="11681423" cy="369332"/>
          </a:xfrm>
          <a:prstGeom prst="rect">
            <a:avLst/>
          </a:prstGeom>
          <a:solidFill>
            <a:srgbClr val="E9EFF1"/>
          </a:solidFill>
        </p:spPr>
        <p:txBody>
          <a:bodyPr wrap="square" rtlCol="0">
            <a:spAutoFit/>
          </a:bodyPr>
          <a:lstStyle/>
          <a:p>
            <a:pPr>
              <a:tabLst>
                <a:tab pos="10401300" algn="r"/>
                <a:tab pos="10972800" algn="l"/>
              </a:tabLst>
            </a:pPr>
            <a:r>
              <a:rPr lang="en-US"/>
              <a:t>All patients with available data	210	100.0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5970" y="1426607"/>
            <a:ext cx="1168082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2743200" algn="l"/>
                <a:tab pos="9829800" algn="l"/>
              </a:tabLst>
            </a:pPr>
            <a:r>
              <a:rPr lang="en-US">
                <a:solidFill>
                  <a:schemeClr val="bg1"/>
                </a:solidFill>
              </a:rPr>
              <a:t>	</a:t>
            </a:r>
            <a:r>
              <a:rPr lang="en-US" b="1">
                <a:solidFill>
                  <a:schemeClr val="bg1"/>
                </a:solidFill>
              </a:rPr>
              <a:t>CLINICAL PHENOTYPE		FREQUENCY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Possible Consequences of CAD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1. </a:t>
            </a:r>
            <a:r>
              <a:rPr lang="en-US" err="1"/>
              <a:t>Berentsen</a:t>
            </a:r>
            <a:r>
              <a:rPr lang="en-US"/>
              <a:t> S. </a:t>
            </a:r>
            <a:r>
              <a:rPr lang="en-US" i="1"/>
              <a:t>Br J </a:t>
            </a:r>
            <a:r>
              <a:rPr lang="en-US" i="1" err="1"/>
              <a:t>Haematol</a:t>
            </a:r>
            <a:r>
              <a:rPr lang="en-US" i="1"/>
              <a:t>. </a:t>
            </a:r>
            <a:r>
              <a:rPr lang="en-US"/>
              <a:t>2018;181:320-330.</a:t>
            </a:r>
          </a:p>
          <a:p>
            <a:r>
              <a:rPr lang="en-US"/>
              <a:t>2. Broome CM, et al. </a:t>
            </a:r>
            <a:r>
              <a:rPr lang="en-US" i="1"/>
              <a:t>Res </a:t>
            </a:r>
            <a:r>
              <a:rPr lang="en-US" i="1" err="1"/>
              <a:t>Pract</a:t>
            </a:r>
            <a:r>
              <a:rPr lang="en-US" i="1"/>
              <a:t> </a:t>
            </a:r>
            <a:r>
              <a:rPr lang="en-US" i="1" err="1"/>
              <a:t>Thromb</a:t>
            </a:r>
            <a:r>
              <a:rPr lang="en-US" i="1"/>
              <a:t> </a:t>
            </a:r>
            <a:r>
              <a:rPr lang="en-US" i="1" err="1"/>
              <a:t>Haemost</a:t>
            </a:r>
            <a:r>
              <a:rPr lang="en-US" i="1"/>
              <a:t>. </a:t>
            </a:r>
            <a:r>
              <a:rPr lang="en-US"/>
              <a:t>2020;4:628-635.</a:t>
            </a:r>
          </a:p>
          <a:p>
            <a:r>
              <a:rPr lang="en-US"/>
              <a:t>3. </a:t>
            </a:r>
            <a:r>
              <a:rPr lang="en-US" err="1"/>
              <a:t>Bylsma</a:t>
            </a:r>
            <a:r>
              <a:rPr lang="en-US"/>
              <a:t> LC, et al. </a:t>
            </a:r>
            <a:r>
              <a:rPr lang="en-US" i="1"/>
              <a:t>Blood Adv. </a:t>
            </a:r>
            <a:r>
              <a:rPr lang="en-US"/>
              <a:t>2019;3:2980-2985. </a:t>
            </a:r>
          </a:p>
          <a:p>
            <a:r>
              <a:rPr lang="en-US"/>
              <a:t>4. Hill QA, et al. </a:t>
            </a:r>
            <a:r>
              <a:rPr lang="en-US" i="1"/>
              <a:t>Blood. </a:t>
            </a:r>
            <a:r>
              <a:rPr lang="en-US"/>
              <a:t>2019;134:4790. </a:t>
            </a:r>
          </a:p>
          <a:p>
            <a:r>
              <a:rPr lang="en-US"/>
              <a:t>5. </a:t>
            </a:r>
            <a:r>
              <a:rPr lang="en-US" err="1"/>
              <a:t>Bylsma</a:t>
            </a:r>
            <a:r>
              <a:rPr lang="en-US"/>
              <a:t> LC, et al. </a:t>
            </a:r>
            <a:r>
              <a:rPr lang="en-US" i="1"/>
              <a:t>Blood Adv. </a:t>
            </a:r>
            <a:r>
              <a:rPr lang="en-US"/>
              <a:t>2019;3:2980-2985. </a:t>
            </a:r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CAD, Cold Agglutinin Disease; TE, </a:t>
            </a:r>
            <a:r>
              <a:rPr lang="en-US" sz="1400" err="1"/>
              <a:t>thromboembolic</a:t>
            </a:r>
            <a:r>
              <a:rPr lang="en-US"/>
              <a:t> events.</a:t>
            </a:r>
          </a:p>
          <a:p>
            <a:endParaRPr lang="en-US"/>
          </a:p>
        </p:txBody>
      </p:sp>
      <p:graphicFrame>
        <p:nvGraphicFramePr>
          <p:cNvPr id="6" name="Table 8">
            <a:extLst>
              <a:ext uri="{FF2B5EF4-FFF2-40B4-BE49-F238E27FC236}">
                <a16:creationId xmlns="" xmlns:a16="http://schemas.microsoft.com/office/drawing/2014/main" id="{78F25738-F5A4-6743-A0FF-A78AF35F3A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9991983"/>
              </p:ext>
            </p:extLst>
          </p:nvPr>
        </p:nvGraphicFramePr>
        <p:xfrm>
          <a:off x="901148" y="1317882"/>
          <a:ext cx="10336695" cy="365974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266636">
                  <a:extLst>
                    <a:ext uri="{9D8B030D-6E8A-4147-A177-3AD203B41FA5}">
                      <a16:colId xmlns="" xmlns:a16="http://schemas.microsoft.com/office/drawing/2014/main" val="2867220976"/>
                    </a:ext>
                  </a:extLst>
                </a:gridCol>
                <a:gridCol w="6070059">
                  <a:extLst>
                    <a:ext uri="{9D8B030D-6E8A-4147-A177-3AD203B41FA5}">
                      <a16:colId xmlns="" xmlns:a16="http://schemas.microsoft.com/office/drawing/2014/main" val="4193907627"/>
                    </a:ext>
                  </a:extLst>
                </a:gridCol>
              </a:tblGrid>
              <a:tr h="8549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/>
                        <a:t>Transfusions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/>
                        <a:t>50% considered transfusion dependent for shorter or longer periods</a:t>
                      </a:r>
                      <a:r>
                        <a:rPr lang="en-US" sz="2000" b="0" baseline="300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83027582"/>
                  </a:ext>
                </a:extLst>
              </a:tr>
              <a:tr h="120650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/>
                        <a:t>Elevated thromboembolic threat</a:t>
                      </a:r>
                      <a:r>
                        <a:rPr lang="en-US" sz="2000" baseline="30000"/>
                        <a:t>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/>
                        <a:t>Increased risk of venous thromboembolism </a:t>
                      </a:r>
                      <a:br>
                        <a:rPr lang="en-US" sz="2000"/>
                      </a:br>
                      <a:r>
                        <a:rPr lang="en-US" sz="2000"/>
                        <a:t>(or other TEs)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/>
                        <a:t>62% higher incidence of thromboembolic events</a:t>
                      </a:r>
                      <a:r>
                        <a:rPr lang="en-US" sz="2000" baseline="3000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86757177"/>
                  </a:ext>
                </a:extLst>
              </a:tr>
              <a:tr h="48321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/>
                        <a:t>Reduced quality of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97078434"/>
                  </a:ext>
                </a:extLst>
              </a:tr>
              <a:tr h="111510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Mortality data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/>
                        <a:t>Hill et al 2019</a:t>
                      </a:r>
                      <a:r>
                        <a:rPr lang="en-US" baseline="30000"/>
                        <a:t> </a:t>
                      </a:r>
                      <a:r>
                        <a:rPr lang="en-US" baseline="0"/>
                        <a:t>study in U.S.</a:t>
                      </a:r>
                      <a:r>
                        <a:rPr lang="en-US" baseline="30000"/>
                        <a:t>4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baseline="0"/>
                        <a:t>Danish Registry, </a:t>
                      </a: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Bylsma et al 2019</a:t>
                      </a:r>
                      <a:r>
                        <a:rPr lang="en-US" sz="1800" kern="1200" baseline="30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baseline="30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Patients diagnosed with CAD </a:t>
                      </a:r>
                      <a:r>
                        <a:rPr lang="en-US" err="1"/>
                        <a:t>vs</a:t>
                      </a:r>
                      <a:r>
                        <a:rPr lang="en-US"/>
                        <a:t> non-CAD, matched population, have higher mortality rate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802739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Supportive Care of CAD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600" b="1" i="1" dirty="0"/>
              <a:t>Avoidance of cold temperatures </a:t>
            </a:r>
            <a:r>
              <a:rPr lang="en-US" sz="2600" dirty="0"/>
              <a:t>(warm clothing, avoidance of cold drinks, </a:t>
            </a:r>
            <a:br>
              <a:rPr lang="en-US" sz="2600" dirty="0"/>
            </a:br>
            <a:r>
              <a:rPr lang="en-US" sz="2600" dirty="0"/>
              <a:t>ice-cream, cold air, cold infusions/transfusions etc.)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600" dirty="0"/>
              <a:t>Early and consequent </a:t>
            </a:r>
            <a:r>
              <a:rPr lang="en-US" sz="2600" b="1" i="1" dirty="0"/>
              <a:t>antibiotic treatment </a:t>
            </a:r>
            <a:r>
              <a:rPr lang="en-US" sz="2600" dirty="0"/>
              <a:t>of bacterial infections to avoid hemolytic crisis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600" b="1" i="1" dirty="0"/>
              <a:t>Transfusions</a:t>
            </a:r>
            <a:r>
              <a:rPr lang="en-US" sz="2600" dirty="0"/>
              <a:t>  (low plasma content, no plasma) when indicated (extremity should be kept warm, in-line blood warmer)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600" b="1" i="1" dirty="0"/>
              <a:t>Oral supplementation </a:t>
            </a:r>
            <a:r>
              <a:rPr lang="en-US" sz="2600" dirty="0"/>
              <a:t>of folic acid (5 mg/d); vitamin B12 or iron (if deficient)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600" dirty="0"/>
              <a:t>Adequate </a:t>
            </a:r>
            <a:r>
              <a:rPr lang="en-US" sz="2600" b="1" i="1" dirty="0"/>
              <a:t>hydration</a:t>
            </a:r>
            <a:r>
              <a:rPr lang="en-US" sz="2600" dirty="0"/>
              <a:t> in critical hemolysis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600" b="1" i="1" dirty="0"/>
              <a:t>Thromboprophylaxis</a:t>
            </a:r>
            <a:r>
              <a:rPr lang="en-US" sz="2600" dirty="0"/>
              <a:t> with low molecular weight heparin etc. for patients with acute/severe exacerbation of hemolysis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Gertz. Br J </a:t>
            </a:r>
            <a:r>
              <a:rPr lang="en-US" err="1"/>
              <a:t>Haematol</a:t>
            </a:r>
            <a:r>
              <a:rPr lang="en-US"/>
              <a:t>. 2007;138:422-29; </a:t>
            </a:r>
            <a:r>
              <a:rPr lang="en-US" err="1"/>
              <a:t>Berentsen</a:t>
            </a:r>
            <a:r>
              <a:rPr lang="en-US"/>
              <a:t> et al. Hematology. 2007;12:361-70; </a:t>
            </a:r>
            <a:r>
              <a:rPr lang="en-US" err="1"/>
              <a:t>Petz</a:t>
            </a:r>
            <a:r>
              <a:rPr lang="en-US"/>
              <a:t>. Blood Reviews. 2008;22:1-15; </a:t>
            </a:r>
            <a:r>
              <a:rPr lang="en-US" err="1"/>
              <a:t>Röth</a:t>
            </a:r>
            <a:r>
              <a:rPr lang="en-US"/>
              <a:t> et al. Eur J </a:t>
            </a:r>
            <a:r>
              <a:rPr lang="en-US" err="1"/>
              <a:t>Haematol</a:t>
            </a:r>
            <a:r>
              <a:rPr lang="en-US"/>
              <a:t>. 2010;84:91; </a:t>
            </a:r>
            <a:r>
              <a:rPr lang="en-US" err="1"/>
              <a:t>Berentsen</a:t>
            </a:r>
            <a:r>
              <a:rPr lang="en-US"/>
              <a:t> et al. </a:t>
            </a:r>
            <a:r>
              <a:rPr lang="en-US" err="1"/>
              <a:t>Hematol</a:t>
            </a:r>
            <a:r>
              <a:rPr lang="en-US"/>
              <a:t> Oncol Clin N Am. 2015;29:455-71; </a:t>
            </a:r>
            <a:r>
              <a:rPr lang="en-US" err="1"/>
              <a:t>Wouters</a:t>
            </a:r>
            <a:r>
              <a:rPr lang="en-US"/>
              <a:t> et al. </a:t>
            </a:r>
            <a:r>
              <a:rPr lang="en-US" err="1"/>
              <a:t>Haemtologica</a:t>
            </a:r>
            <a:r>
              <a:rPr lang="en-US"/>
              <a:t>. 2015;100: 1388-95.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 of CAD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Management largely </a:t>
            </a:r>
            <a:r>
              <a:rPr lang="en-US" b="1" i="1" dirty="0"/>
              <a:t>unsatisfactory </a:t>
            </a:r>
            <a:r>
              <a:rPr lang="en-US" dirty="0"/>
              <a:t>(with </a:t>
            </a:r>
            <a:r>
              <a:rPr lang="en-US" b="1" i="1" dirty="0"/>
              <a:t>no approved treatment</a:t>
            </a:r>
            <a:r>
              <a:rPr lang="en-US" dirty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Therapy is </a:t>
            </a:r>
            <a:r>
              <a:rPr lang="en-US" b="1" i="1" dirty="0"/>
              <a:t>mainly directed </a:t>
            </a:r>
            <a:r>
              <a:rPr lang="en-US" dirty="0"/>
              <a:t>at the </a:t>
            </a:r>
            <a:r>
              <a:rPr lang="en-US" b="1" i="1" dirty="0"/>
              <a:t>degree of anemia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i="1" dirty="0"/>
              <a:t>Avoidance of cold environments </a:t>
            </a:r>
            <a:r>
              <a:rPr lang="en-US" dirty="0"/>
              <a:t>(&lt;30º C in exposed skin vessels)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i="1" dirty="0"/>
              <a:t>Treat underlying disease </a:t>
            </a:r>
            <a:r>
              <a:rPr lang="en-US" dirty="0"/>
              <a:t>(if possible)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i="1" dirty="0"/>
              <a:t>Transfusion of RBCs </a:t>
            </a:r>
            <a:r>
              <a:rPr lang="en-US" dirty="0"/>
              <a:t>if necessary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Sometimes</a:t>
            </a:r>
            <a:r>
              <a:rPr lang="en-US" b="1" i="1" dirty="0"/>
              <a:t> effective emergency treatment </a:t>
            </a:r>
            <a:r>
              <a:rPr lang="en-US" dirty="0"/>
              <a:t>needed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i="1" dirty="0"/>
              <a:t>Steroids, alkylating agents, and splenectomy </a:t>
            </a:r>
            <a:r>
              <a:rPr lang="en-US" b="1" i="1" u="sng" dirty="0"/>
              <a:t>are not</a:t>
            </a:r>
            <a:r>
              <a:rPr lang="en-US" b="1" i="1" dirty="0"/>
              <a:t> effective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err="1"/>
              <a:t>Gertz</a:t>
            </a:r>
            <a:r>
              <a:rPr lang="en-US"/>
              <a:t>. Br J </a:t>
            </a:r>
            <a:r>
              <a:rPr lang="en-US" err="1"/>
              <a:t>Haematol</a:t>
            </a:r>
            <a:r>
              <a:rPr lang="en-US"/>
              <a:t>. 2007;138:422-29; </a:t>
            </a:r>
            <a:r>
              <a:rPr lang="en-US" err="1"/>
              <a:t>Berentsen</a:t>
            </a:r>
            <a:r>
              <a:rPr lang="en-US"/>
              <a:t> et al. Hematology. 2007;12:361-70; </a:t>
            </a:r>
            <a:r>
              <a:rPr lang="en-US" err="1"/>
              <a:t>Petz</a:t>
            </a:r>
            <a:r>
              <a:rPr lang="en-US"/>
              <a:t>. Blood Reviews. 2008;22:1-15; </a:t>
            </a:r>
            <a:r>
              <a:rPr lang="en-US" err="1"/>
              <a:t>Röth</a:t>
            </a:r>
            <a:r>
              <a:rPr lang="en-US"/>
              <a:t> et al. </a:t>
            </a:r>
            <a:r>
              <a:rPr lang="en-US" err="1"/>
              <a:t>Eur</a:t>
            </a:r>
            <a:r>
              <a:rPr lang="en-US"/>
              <a:t> J </a:t>
            </a:r>
            <a:r>
              <a:rPr lang="en-US" err="1"/>
              <a:t>Haematol</a:t>
            </a:r>
            <a:r>
              <a:rPr lang="en-US"/>
              <a:t>. 2010;84:91; </a:t>
            </a:r>
            <a:r>
              <a:rPr lang="en-US" err="1"/>
              <a:t>Berentsen</a:t>
            </a:r>
            <a:r>
              <a:rPr lang="en-US"/>
              <a:t> et al. </a:t>
            </a:r>
            <a:r>
              <a:rPr lang="en-US" err="1"/>
              <a:t>Hematol</a:t>
            </a:r>
            <a:r>
              <a:rPr lang="en-US"/>
              <a:t> </a:t>
            </a:r>
            <a:r>
              <a:rPr lang="en-US" err="1"/>
              <a:t>Oncol</a:t>
            </a:r>
            <a:r>
              <a:rPr lang="en-US"/>
              <a:t> </a:t>
            </a:r>
            <a:r>
              <a:rPr lang="en-US" err="1"/>
              <a:t>Clin</a:t>
            </a:r>
            <a:r>
              <a:rPr lang="en-US"/>
              <a:t> N Am. 2015;29:455-71; </a:t>
            </a:r>
            <a:r>
              <a:rPr lang="en-US" err="1"/>
              <a:t>Wouters</a:t>
            </a:r>
            <a:r>
              <a:rPr lang="en-US"/>
              <a:t> et al. </a:t>
            </a:r>
            <a:r>
              <a:rPr lang="en-US" err="1"/>
              <a:t>Haemtologica</a:t>
            </a:r>
            <a:r>
              <a:rPr lang="en-US"/>
              <a:t>. 2015;100: 1388-95. </a:t>
            </a:r>
            <a:r>
              <a:rPr lang="en-US" err="1"/>
              <a:t>Jäger</a:t>
            </a:r>
            <a:r>
              <a:rPr lang="en-US"/>
              <a:t> et al. Blood Rev. 2020 May;41:100648. </a:t>
            </a:r>
            <a:endParaRPr lang="en-US" err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Mortality Data Among Patients with CAD: </a:t>
            </a:r>
            <a:br>
              <a:rPr lang="en-US"/>
            </a:br>
            <a:r>
              <a:rPr lang="en-US"/>
              <a:t>Danish Registry 1999–2013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Danish National Patient Registry</a:t>
            </a:r>
            <a:r>
              <a:rPr lang="en-US" sz="3200"/>
              <a:t> demonstrated significant increase in mortality for CAD patients compared with matched individuals from the general population.</a:t>
            </a:r>
            <a:endParaRPr lang="en-US" sz="3200" baseline="30000"/>
          </a:p>
          <a:p>
            <a:r>
              <a:rPr lang="en-US" sz="3200"/>
              <a:t>First study to compare thromboembolism </a:t>
            </a:r>
            <a:br>
              <a:rPr lang="en-US" sz="3200"/>
            </a:br>
            <a:r>
              <a:rPr lang="en-US" sz="3200"/>
              <a:t>and mortality risk in CAD </a:t>
            </a:r>
            <a:br>
              <a:rPr lang="en-US" sz="3200"/>
            </a:br>
            <a:r>
              <a:rPr lang="en-US" sz="3200"/>
              <a:t>against general population.</a:t>
            </a:r>
          </a:p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err="1"/>
              <a:t>Bylsma</a:t>
            </a:r>
            <a:r>
              <a:rPr lang="en-US"/>
              <a:t> LC, et al. </a:t>
            </a:r>
            <a:r>
              <a:rPr lang="en-US" i="1"/>
              <a:t>Blood Adv. </a:t>
            </a:r>
            <a:r>
              <a:rPr lang="en-US"/>
              <a:t>2019;3:2980-2985.</a:t>
            </a:r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Table adapted from </a:t>
            </a:r>
            <a:r>
              <a:rPr lang="en-US" err="1"/>
              <a:t>Bylsma</a:t>
            </a:r>
            <a:r>
              <a:rPr lang="en-US"/>
              <a:t> LC, et al. 2019 data.</a:t>
            </a:r>
          </a:p>
          <a:p>
            <a:endParaRPr lang="en-US"/>
          </a:p>
        </p:txBody>
      </p:sp>
      <p:graphicFrame>
        <p:nvGraphicFramePr>
          <p:cNvPr id="6" name="Table 7">
            <a:extLst>
              <a:ext uri="{FF2B5EF4-FFF2-40B4-BE49-F238E27FC236}">
                <a16:creationId xmlns="" xmlns:a16="http://schemas.microsoft.com/office/drawing/2014/main" id="{8BDC0C66-10F9-8643-940D-6CDAA1EDA1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86833704"/>
              </p:ext>
            </p:extLst>
          </p:nvPr>
        </p:nvGraphicFramePr>
        <p:xfrm>
          <a:off x="5667161" y="3526790"/>
          <a:ext cx="609600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372067750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702399079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3717574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Years after Diagnosis/ </a:t>
                      </a:r>
                      <a:br>
                        <a:rPr lang="en-US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Cohort Entry </a:t>
                      </a:r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CAD Cohort</a:t>
                      </a:r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Matched comparisons </a:t>
                      </a:r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2361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83.15%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96.71%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2424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75.67%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89.83%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46147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60.95%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82.11%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49542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Mean survival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8.5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Not reached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7040111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491B88E-5F7B-C142-89BC-0191FC142EA0}"/>
              </a:ext>
            </a:extLst>
          </p:cNvPr>
          <p:cNvSpPr txBox="1"/>
          <p:nvPr/>
        </p:nvSpPr>
        <p:spPr>
          <a:xfrm>
            <a:off x="7705069" y="3172444"/>
            <a:ext cx="402974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Survival Probability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Mortality Among Patients with CAD: </a:t>
            </a:r>
            <a:br>
              <a:rPr lang="en-US"/>
            </a:br>
            <a:r>
              <a:rPr lang="en-US"/>
              <a:t>Recent Data from United States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US" b="1"/>
              <a:t>Hill et al. </a:t>
            </a:r>
            <a:r>
              <a:rPr lang="en-US"/>
              <a:t>evaluated </a:t>
            </a:r>
            <a:r>
              <a:rPr lang="en-US" b="1"/>
              <a:t>mortality risk</a:t>
            </a:r>
            <a:r>
              <a:rPr lang="en-US"/>
              <a:t> in largest cohort of CAD patients in the U.S. (vs non-CAD, matched pop)</a:t>
            </a:r>
          </a:p>
          <a:p>
            <a:pPr lvl="0">
              <a:lnSpc>
                <a:spcPct val="100000"/>
              </a:lnSpc>
            </a:pPr>
            <a:r>
              <a:rPr lang="en-US">
                <a:solidFill>
                  <a:srgbClr val="C00000"/>
                </a:solidFill>
              </a:rPr>
              <a:t>Higher mortality rate in CAD cohort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b="1"/>
              <a:t>Study period: </a:t>
            </a:r>
            <a:r>
              <a:rPr lang="en-US"/>
              <a:t>January 2007–September 2018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b="1"/>
              <a:t>651 CAD </a:t>
            </a:r>
            <a:r>
              <a:rPr lang="en-US"/>
              <a:t>patients and </a:t>
            </a:r>
            <a:r>
              <a:rPr lang="en-US" b="1"/>
              <a:t>3,255 matched non-CAD </a:t>
            </a:r>
            <a:r>
              <a:rPr lang="en-US"/>
              <a:t>controls identified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b="1"/>
              <a:t>35% </a:t>
            </a:r>
            <a:r>
              <a:rPr lang="en-US"/>
              <a:t>(n=228) CAD patients and </a:t>
            </a:r>
            <a:r>
              <a:rPr lang="en-US" b="1"/>
              <a:t>20%</a:t>
            </a:r>
            <a:r>
              <a:rPr lang="en-US"/>
              <a:t> (n=641) non-CAD patients </a:t>
            </a:r>
            <a:r>
              <a:rPr lang="en-US" b="1"/>
              <a:t>experienced ≥1 TE</a:t>
            </a:r>
            <a:r>
              <a:rPr lang="en-US"/>
              <a:t> (</a:t>
            </a:r>
            <a:r>
              <a:rPr lang="en-US" i="1"/>
              <a:t>P</a:t>
            </a:r>
            <a:r>
              <a:rPr lang="en-US"/>
              <a:t>&lt;0.001)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/>
              <a:t>Median age </a:t>
            </a:r>
            <a:r>
              <a:rPr lang="en-US" b="1"/>
              <a:t>72 years </a:t>
            </a:r>
            <a:r>
              <a:rPr lang="en-US"/>
              <a:t>for both cohorts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/>
              <a:t>Mostly female patients (CAD 64%; non-CAD 65%)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/>
              <a:t>Caucasian (CAD 85%; non-CAD 85%)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>
                <a:solidFill>
                  <a:srgbClr val="C00000"/>
                </a:solidFill>
              </a:rPr>
              <a:t>Important to be aware of this data</a:t>
            </a:r>
            <a:endParaRPr lang="en-US">
              <a:highlight>
                <a:srgbClr val="FFFF00"/>
              </a:highligh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200"/>
              <a:t>Hill QA, et al. </a:t>
            </a:r>
            <a:r>
              <a:rPr lang="en-US" sz="1200" i="1"/>
              <a:t>Blood. </a:t>
            </a:r>
            <a:r>
              <a:rPr lang="en-US" sz="1200"/>
              <a:t>2019;134(suppl 1):4790.  </a:t>
            </a:r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TE, </a:t>
            </a:r>
            <a:r>
              <a:rPr lang="en-US" err="1"/>
              <a:t>thromboembolic</a:t>
            </a:r>
            <a:r>
              <a:rPr lang="en-US"/>
              <a:t> event.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E00F35-88CF-49F9-B918-F599DF81E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</a:t>
            </a:r>
          </a:p>
        </p:txBody>
      </p:sp>
      <p:sp>
        <p:nvSpPr>
          <p:cNvPr id="8" name="Content Placeholder 14">
            <a:extLst>
              <a:ext uri="{FF2B5EF4-FFF2-40B4-BE49-F238E27FC236}">
                <a16:creationId xmlns="" xmlns:a16="http://schemas.microsoft.com/office/drawing/2014/main" id="{B2177F2A-F71A-4EEE-9708-7692AC606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488" y="2201847"/>
            <a:ext cx="5828512" cy="3189303"/>
          </a:xfrm>
        </p:spPr>
        <p:txBody>
          <a:bodyPr/>
          <a:lstStyle/>
          <a:p>
            <a:pPr marL="0" indent="0">
              <a:buNone/>
            </a:pPr>
            <a:r>
              <a:rPr lang="en-US" sz="320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Associate Professor of Medicine</a:t>
            </a:r>
          </a:p>
          <a:p>
            <a:pPr marL="0" indent="0">
              <a:buNone/>
            </a:pPr>
            <a:r>
              <a:rPr lang="en-US" sz="320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Georgetown University</a:t>
            </a:r>
          </a:p>
          <a:p>
            <a:pPr marL="0" indent="0">
              <a:buNone/>
            </a:pPr>
            <a:r>
              <a:rPr lang="en-US" sz="320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MedStar Georgetown University </a:t>
            </a:r>
          </a:p>
          <a:p>
            <a:pPr marL="0" indent="0">
              <a:buNone/>
            </a:pPr>
            <a:r>
              <a:rPr lang="en-US" sz="320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Hospital</a:t>
            </a:r>
          </a:p>
          <a:p>
            <a:pPr marL="0" indent="0">
              <a:buNone/>
            </a:pPr>
            <a:r>
              <a:rPr lang="en-US" sz="320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Georgetown Lombardi </a:t>
            </a:r>
          </a:p>
          <a:p>
            <a:pPr marL="0" indent="0">
              <a:buNone/>
            </a:pPr>
            <a:r>
              <a:rPr lang="en-US" sz="320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Comprehensive Cancer Center</a:t>
            </a:r>
          </a:p>
          <a:p>
            <a:pPr marL="0" indent="0">
              <a:buNone/>
            </a:pPr>
            <a:r>
              <a:rPr lang="en-US" sz="320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Washington, DC</a:t>
            </a:r>
          </a:p>
          <a:p>
            <a:pPr marL="0" marR="0" indent="0">
              <a:lnSpc>
                <a:spcPct val="100000"/>
              </a:lnSpc>
              <a:buNone/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="" xmlns:a16="http://schemas.microsoft.com/office/drawing/2014/main" id="{DD394C63-4A1E-4C67-BD96-59D5BDD58D90}"/>
              </a:ext>
            </a:extLst>
          </p:cNvPr>
          <p:cNvSpPr txBox="1">
            <a:spLocks/>
          </p:cNvSpPr>
          <p:nvPr/>
        </p:nvSpPr>
        <p:spPr>
          <a:xfrm>
            <a:off x="264616" y="1315884"/>
            <a:ext cx="5827990" cy="41148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3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320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Catherine M.</a:t>
            </a:r>
            <a:endParaRPr lang="en-US" sz="320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="" xmlns:a16="http://schemas.microsoft.com/office/drawing/2014/main" id="{95A2BEBD-FC69-4E69-B5C5-E5F93E58D056}"/>
              </a:ext>
            </a:extLst>
          </p:cNvPr>
          <p:cNvSpPr txBox="1">
            <a:spLocks/>
          </p:cNvSpPr>
          <p:nvPr/>
        </p:nvSpPr>
        <p:spPr>
          <a:xfrm>
            <a:off x="267489" y="1742506"/>
            <a:ext cx="5827990" cy="41148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3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3200" b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Broome</a:t>
            </a:r>
            <a:r>
              <a:rPr lang="en-US" sz="320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MD</a:t>
            </a:r>
            <a:endParaRPr lang="en-US" sz="320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1D567DFB-8D03-49D4-9257-E67EED29F630}"/>
              </a:ext>
            </a:extLst>
          </p:cNvPr>
          <p:cNvCxnSpPr>
            <a:cxnSpLocks/>
          </p:cNvCxnSpPr>
          <p:nvPr/>
        </p:nvCxnSpPr>
        <p:spPr>
          <a:xfrm>
            <a:off x="349250" y="2224938"/>
            <a:ext cx="5024261" cy="0"/>
          </a:xfrm>
          <a:prstGeom prst="line">
            <a:avLst/>
          </a:prstGeom>
          <a:ln w="44450">
            <a:gradFill>
              <a:gsLst>
                <a:gs pos="0">
                  <a:schemeClr val="accent6"/>
                </a:gs>
                <a:gs pos="40000">
                  <a:schemeClr val="accent6">
                    <a:lumMod val="60000"/>
                    <a:lumOff val="40000"/>
                  </a:schemeClr>
                </a:gs>
                <a:gs pos="73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4">
            <a:extLst>
              <a:ext uri="{FF2B5EF4-FFF2-40B4-BE49-F238E27FC236}">
                <a16:creationId xmlns="" xmlns:a16="http://schemas.microsoft.com/office/drawing/2014/main" id="{5FC9D80F-C8D2-49A5-878D-253691E5D6A6}"/>
              </a:ext>
            </a:extLst>
          </p:cNvPr>
          <p:cNvSpPr txBox="1">
            <a:spLocks/>
          </p:cNvSpPr>
          <p:nvPr/>
        </p:nvSpPr>
        <p:spPr>
          <a:xfrm>
            <a:off x="6014238" y="2196341"/>
            <a:ext cx="5828512" cy="31893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3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00000"/>
              </a:lnSpc>
              <a:buNone/>
            </a:pPr>
            <a:r>
              <a:rPr lang="en-US" sz="320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Department of Hematology and </a:t>
            </a:r>
          </a:p>
          <a:p>
            <a:pPr marL="0" marR="0" indent="0">
              <a:lnSpc>
                <a:spcPct val="100000"/>
              </a:lnSpc>
              <a:buNone/>
            </a:pPr>
            <a:r>
              <a:rPr lang="en-US" sz="320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Stem Cell Transplant</a:t>
            </a:r>
          </a:p>
          <a:p>
            <a:pPr marL="0" marR="0" indent="0">
              <a:lnSpc>
                <a:spcPct val="100000"/>
              </a:lnSpc>
              <a:buNone/>
            </a:pPr>
            <a:r>
              <a:rPr lang="en-US" sz="320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 Hospital Essen</a:t>
            </a:r>
          </a:p>
          <a:p>
            <a:pPr marL="0" marR="0" indent="0">
              <a:lnSpc>
                <a:spcPct val="100000"/>
              </a:lnSpc>
              <a:buNone/>
            </a:pPr>
            <a:r>
              <a:rPr lang="en-US" sz="320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 of Duisburg-Essen</a:t>
            </a:r>
          </a:p>
          <a:p>
            <a:pPr marL="0" marR="0" indent="0">
              <a:lnSpc>
                <a:spcPct val="100000"/>
              </a:lnSpc>
              <a:buNone/>
            </a:pPr>
            <a:r>
              <a:rPr lang="en-US" sz="320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Essen, Germany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="" xmlns:a16="http://schemas.microsoft.com/office/drawing/2014/main" id="{A5BFBF1F-9AE7-457E-8415-1FBF32B712FF}"/>
              </a:ext>
            </a:extLst>
          </p:cNvPr>
          <p:cNvSpPr txBox="1">
            <a:spLocks/>
          </p:cNvSpPr>
          <p:nvPr/>
        </p:nvSpPr>
        <p:spPr>
          <a:xfrm>
            <a:off x="6011366" y="1310378"/>
            <a:ext cx="5827990" cy="41148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3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320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Alexander</a:t>
            </a:r>
            <a:endParaRPr lang="en-US" sz="320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="" xmlns:a16="http://schemas.microsoft.com/office/drawing/2014/main" id="{3CF18A0A-508C-43C6-AEE5-1409648FA949}"/>
              </a:ext>
            </a:extLst>
          </p:cNvPr>
          <p:cNvSpPr txBox="1">
            <a:spLocks/>
          </p:cNvSpPr>
          <p:nvPr/>
        </p:nvSpPr>
        <p:spPr>
          <a:xfrm>
            <a:off x="6014239" y="1737000"/>
            <a:ext cx="5827990" cy="41148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3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3200" b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Röth</a:t>
            </a:r>
            <a:r>
              <a:rPr lang="en-US" sz="320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MD</a:t>
            </a:r>
            <a:endParaRPr lang="en-US" sz="320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94EE26F0-68B8-4A77-8F92-BD507E052555}"/>
              </a:ext>
            </a:extLst>
          </p:cNvPr>
          <p:cNvCxnSpPr>
            <a:cxnSpLocks/>
          </p:cNvCxnSpPr>
          <p:nvPr/>
        </p:nvCxnSpPr>
        <p:spPr>
          <a:xfrm>
            <a:off x="6096000" y="2219432"/>
            <a:ext cx="5024261" cy="0"/>
          </a:xfrm>
          <a:prstGeom prst="line">
            <a:avLst/>
          </a:prstGeom>
          <a:ln w="44450">
            <a:gradFill>
              <a:gsLst>
                <a:gs pos="0">
                  <a:schemeClr val="accent6"/>
                </a:gs>
                <a:gs pos="40000">
                  <a:schemeClr val="accent6">
                    <a:lumMod val="60000"/>
                    <a:lumOff val="40000"/>
                  </a:schemeClr>
                </a:gs>
                <a:gs pos="73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6597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/>
              <a:t>Mortality Among Patients with CAD </a:t>
            </a:r>
            <a:r>
              <a:rPr lang="en-US"/>
              <a:t/>
            </a:r>
            <a:br>
              <a:rPr lang="en-US"/>
            </a:br>
            <a:r>
              <a:rPr lang="en-US"/>
              <a:t>Hill et al 2019 Data from United States Study </a:t>
            </a:r>
            <a:r>
              <a:rPr lang="en-US" sz="3600" i="1"/>
              <a:t>cont.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US"/>
              <a:t>Overall </a:t>
            </a:r>
            <a:r>
              <a:rPr lang="en-US">
                <a:solidFill>
                  <a:srgbClr val="FF0000"/>
                </a:solidFill>
              </a:rPr>
              <a:t>mortality rate significantly higher for CAD cohort </a:t>
            </a:r>
          </a:p>
          <a:p>
            <a:pPr lvl="1">
              <a:lnSpc>
                <a:spcPct val="100000"/>
              </a:lnSpc>
            </a:pPr>
            <a:r>
              <a:rPr lang="en-US" sz="2200"/>
              <a:t>CAD: 17,512 vs non-CAD: 11,306; P&lt;0.001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/>
              <a:t>For patients who experienced ≥1 TE during the study period, mortality rate in CAD cohort was 23,684 vs 15,913 in matched-control cohort (P&lt;0.001)</a:t>
            </a:r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TE, </a:t>
            </a:r>
            <a:r>
              <a:rPr lang="en-US" err="1"/>
              <a:t>thromboembolic</a:t>
            </a:r>
            <a:r>
              <a:rPr lang="en-US"/>
              <a:t> event; SD, standard deviation.</a:t>
            </a:r>
          </a:p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Table adapted from Hill QA, et al. </a:t>
            </a:r>
            <a:r>
              <a:rPr lang="en-US" i="1"/>
              <a:t>Blood. </a:t>
            </a:r>
            <a:r>
              <a:rPr lang="en-US"/>
              <a:t>2019;134(</a:t>
            </a:r>
            <a:r>
              <a:rPr lang="en-US" err="1"/>
              <a:t>suppl</a:t>
            </a:r>
            <a:r>
              <a:rPr lang="en-US"/>
              <a:t> 1):4790.</a:t>
            </a:r>
          </a:p>
          <a:p>
            <a:endParaRPr lang="en-US"/>
          </a:p>
        </p:txBody>
      </p:sp>
      <p:graphicFrame>
        <p:nvGraphicFramePr>
          <p:cNvPr id="6" name="Table 9">
            <a:extLst>
              <a:ext uri="{FF2B5EF4-FFF2-40B4-BE49-F238E27FC236}">
                <a16:creationId xmlns="" xmlns:a16="http://schemas.microsoft.com/office/drawing/2014/main" id="{871634D4-AF80-DF4A-A486-13B1710602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38004965"/>
              </p:ext>
            </p:extLst>
          </p:nvPr>
        </p:nvGraphicFramePr>
        <p:xfrm>
          <a:off x="1737153" y="3227417"/>
          <a:ext cx="8514496" cy="2403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6564">
                  <a:extLst>
                    <a:ext uri="{9D8B030D-6E8A-4147-A177-3AD203B41FA5}">
                      <a16:colId xmlns="" xmlns:a16="http://schemas.microsoft.com/office/drawing/2014/main" val="3837883101"/>
                    </a:ext>
                  </a:extLst>
                </a:gridCol>
                <a:gridCol w="971576">
                  <a:extLst>
                    <a:ext uri="{9D8B030D-6E8A-4147-A177-3AD203B41FA5}">
                      <a16:colId xmlns="" xmlns:a16="http://schemas.microsoft.com/office/drawing/2014/main" val="141040123"/>
                    </a:ext>
                  </a:extLst>
                </a:gridCol>
                <a:gridCol w="1353328">
                  <a:extLst>
                    <a:ext uri="{9D8B030D-6E8A-4147-A177-3AD203B41FA5}">
                      <a16:colId xmlns="" xmlns:a16="http://schemas.microsoft.com/office/drawing/2014/main" val="2465472026"/>
                    </a:ext>
                  </a:extLst>
                </a:gridCol>
                <a:gridCol w="911407">
                  <a:extLst>
                    <a:ext uri="{9D8B030D-6E8A-4147-A177-3AD203B41FA5}">
                      <a16:colId xmlns="" xmlns:a16="http://schemas.microsoft.com/office/drawing/2014/main" val="2680661265"/>
                    </a:ext>
                  </a:extLst>
                </a:gridCol>
                <a:gridCol w="1158949">
                  <a:extLst>
                    <a:ext uri="{9D8B030D-6E8A-4147-A177-3AD203B41FA5}">
                      <a16:colId xmlns="" xmlns:a16="http://schemas.microsoft.com/office/drawing/2014/main" val="1347386888"/>
                    </a:ext>
                  </a:extLst>
                </a:gridCol>
                <a:gridCol w="1556496">
                  <a:extLst>
                    <a:ext uri="{9D8B030D-6E8A-4147-A177-3AD203B41FA5}">
                      <a16:colId xmlns="" xmlns:a16="http://schemas.microsoft.com/office/drawing/2014/main" val="222689843"/>
                    </a:ext>
                  </a:extLst>
                </a:gridCol>
                <a:gridCol w="876176">
                  <a:extLst>
                    <a:ext uri="{9D8B030D-6E8A-4147-A177-3AD203B41FA5}">
                      <a16:colId xmlns="" xmlns:a16="http://schemas.microsoft.com/office/drawing/2014/main" val="3760191966"/>
                    </a:ext>
                  </a:extLst>
                </a:gridCol>
              </a:tblGrid>
              <a:tr h="6359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/>
                        <a:t>No 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/>
                        <a:t>≥1 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6392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CAD cohort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Matched </a:t>
                      </a:r>
                      <a:br>
                        <a:rPr lang="en-US" sz="1400"/>
                      </a:br>
                      <a:r>
                        <a:rPr lang="en-US" sz="1400"/>
                        <a:t>non-CAD cohort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/>
                        <a:t>P</a:t>
                      </a:r>
                      <a:r>
                        <a:rPr lang="en-US" sz="1400"/>
                        <a:t>-value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CAD cohort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Matched </a:t>
                      </a:r>
                      <a:br>
                        <a:rPr lang="en-US" sz="1400"/>
                      </a:br>
                      <a:r>
                        <a:rPr lang="en-US" sz="1400"/>
                        <a:t>non-CAD cohort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/>
                        <a:t>P</a:t>
                      </a:r>
                      <a:r>
                        <a:rPr lang="en-US" sz="1400"/>
                        <a:t>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76899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Mortality rate per 100,000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14,184 </a:t>
                      </a:r>
                      <a:br>
                        <a:rPr lang="en-US" sz="1400"/>
                      </a:br>
                      <a:r>
                        <a:rPr lang="en-US" sz="1400"/>
                        <a:t>(n=423)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10,176 </a:t>
                      </a:r>
                      <a:br>
                        <a:rPr lang="en-US" sz="1400"/>
                      </a:br>
                      <a:r>
                        <a:rPr lang="en-US" sz="1400"/>
                        <a:t>(n=2,614)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&lt;0.001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23,684</a:t>
                      </a:r>
                      <a:r>
                        <a:rPr lang="en-US" sz="1400"/>
                        <a:t> </a:t>
                      </a:r>
                      <a:br>
                        <a:rPr lang="en-US" sz="1400"/>
                      </a:br>
                      <a:r>
                        <a:rPr lang="en-US" sz="1400"/>
                        <a:t>(n=228)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/>
                        <a:t>15,913</a:t>
                      </a:r>
                      <a:r>
                        <a:rPr lang="en-US" sz="1400"/>
                        <a:t> </a:t>
                      </a:r>
                      <a:br>
                        <a:rPr lang="en-US" sz="1400"/>
                      </a:br>
                      <a:r>
                        <a:rPr lang="en-US" sz="1400"/>
                        <a:t>(n=641)</a:t>
                      </a:r>
                    </a:p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&lt;0.001</a:t>
                      </a:r>
                    </a:p>
                    <a:p>
                      <a:pPr algn="ctr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80229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Mean (SD) age at death,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76 (11) (n=60)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82 (9) </a:t>
                      </a:r>
                      <a:br>
                        <a:rPr lang="en-US" sz="1400"/>
                      </a:br>
                      <a:r>
                        <a:rPr lang="en-US" sz="1400"/>
                        <a:t>(n=266)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&lt;0.001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77 (13) </a:t>
                      </a:r>
                      <a:br>
                        <a:rPr lang="en-US" sz="1400"/>
                      </a:br>
                      <a:r>
                        <a:rPr lang="en-US" sz="1400"/>
                        <a:t>(n=54)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82 (7) </a:t>
                      </a:r>
                      <a:br>
                        <a:rPr lang="en-US" sz="1400"/>
                      </a:br>
                      <a:r>
                        <a:rPr lang="en-US" sz="1400"/>
                        <a:t>(n=102)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&lt;0.001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4708374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A7A6856-FD5F-1741-8137-B7330167E9EB}"/>
              </a:ext>
            </a:extLst>
          </p:cNvPr>
          <p:cNvSpPr txBox="1"/>
          <p:nvPr/>
        </p:nvSpPr>
        <p:spPr>
          <a:xfrm>
            <a:off x="1737153" y="2836157"/>
            <a:ext cx="851449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Mortality Rates and Age at Death in Patients with No or ≥1 TE During the Study Period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Module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Diagnosing Cold Agglutinin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Identify Potential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/>
              <a:t>Diagnostic workup of AIHA </a:t>
            </a:r>
            <a:r>
              <a:rPr lang="en-US" dirty="0"/>
              <a:t>is essential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Therapeutic management relates specifically to antibody type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Patient history and physical exam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Hemoglobin levels and blood cell counts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Blood smear examination</a:t>
            </a:r>
            <a:endParaRPr lang="en-US" sz="2800" dirty="0"/>
          </a:p>
          <a:p>
            <a:pPr lvl="1">
              <a:lnSpc>
                <a:spcPct val="100000"/>
              </a:lnSpc>
            </a:pPr>
            <a:r>
              <a:rPr lang="en-US" sz="2600" b="1" dirty="0"/>
              <a:t>Direct antiglobulin test (DAT) </a:t>
            </a:r>
          </a:p>
          <a:p>
            <a:pPr lvl="2">
              <a:lnSpc>
                <a:spcPct val="100000"/>
              </a:lnSpc>
            </a:pPr>
            <a:r>
              <a:rPr lang="en-US" sz="2200" dirty="0"/>
              <a:t>Detects immunoglobulin (IGG) and/or complement components on the RBC surface </a:t>
            </a:r>
          </a:p>
          <a:p>
            <a:pPr lvl="2">
              <a:lnSpc>
                <a:spcPct val="100000"/>
              </a:lnSpc>
            </a:pPr>
            <a:r>
              <a:rPr lang="en-US" sz="2200" dirty="0"/>
              <a:t>When markers of hemolysis show anemia is hemolytic, DAT is performed to demonstrate autoimmune pathogenesis and identify autoantibody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err="1"/>
              <a:t>Barcellini</a:t>
            </a:r>
            <a:r>
              <a:rPr lang="en-US"/>
              <a:t> W, et al. </a:t>
            </a:r>
            <a:r>
              <a:rPr lang="en-US" i="1" err="1"/>
              <a:t>Dis</a:t>
            </a:r>
            <a:r>
              <a:rPr lang="en-US" i="1"/>
              <a:t> Markers. </a:t>
            </a:r>
            <a:r>
              <a:rPr lang="en-US"/>
              <a:t>2015;2015:635670. </a:t>
            </a:r>
          </a:p>
          <a:p>
            <a:r>
              <a:rPr lang="en-US" err="1"/>
              <a:t>Jäger</a:t>
            </a:r>
            <a:r>
              <a:rPr lang="en-US"/>
              <a:t> U, et al. </a:t>
            </a:r>
            <a:r>
              <a:rPr lang="en-US" i="1"/>
              <a:t>Blood Rev. </a:t>
            </a:r>
            <a:r>
              <a:rPr lang="en-US"/>
              <a:t>2020;41:100648.</a:t>
            </a:r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AIHA, autoimmune hemolytic anemia; DAT, direct </a:t>
            </a:r>
            <a:r>
              <a:rPr lang="en-US" err="1"/>
              <a:t>antiglobulin</a:t>
            </a:r>
            <a:r>
              <a:rPr lang="en-US"/>
              <a:t> test; RBC, red blood cell.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Clinical and Laboratory Characteristics of Patients with CAD </a:t>
            </a:r>
            <a:r>
              <a:rPr lang="en-US" sz="2800"/>
              <a:t>(</a:t>
            </a:r>
            <a:r>
              <a:rPr lang="en-US" sz="2800" err="1"/>
              <a:t>Barcellini</a:t>
            </a:r>
            <a:r>
              <a:rPr lang="en-US" sz="2800"/>
              <a:t> et al 2020)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Adapted from </a:t>
            </a:r>
            <a:r>
              <a:rPr lang="en-US" err="1"/>
              <a:t>Barcellini</a:t>
            </a:r>
            <a:r>
              <a:rPr lang="en-US"/>
              <a:t> W, et al. </a:t>
            </a:r>
            <a:r>
              <a:rPr lang="en-US" i="1"/>
              <a:t>J </a:t>
            </a:r>
            <a:r>
              <a:rPr lang="en-US" i="1" err="1"/>
              <a:t>Clin</a:t>
            </a:r>
            <a:r>
              <a:rPr lang="en-US" i="1"/>
              <a:t> Med. </a:t>
            </a:r>
            <a:r>
              <a:rPr lang="en-US"/>
              <a:t>2020;9:3859. </a:t>
            </a:r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dL, deciliter; Hb, hemoglobin; LDH (ULN), Lactate dehydrogenase expressed as folds of upper limit of normal; Ret, reticulocyte.</a:t>
            </a:r>
          </a:p>
          <a:p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="" xmlns:a16="http://schemas.microsoft.com/office/drawing/2014/main" id="{E48F806D-7283-DA4C-B525-D0B433BA9B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91500605"/>
              </p:ext>
            </p:extLst>
          </p:nvPr>
        </p:nvGraphicFramePr>
        <p:xfrm>
          <a:off x="266009" y="1949009"/>
          <a:ext cx="11682075" cy="2959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415">
                  <a:extLst>
                    <a:ext uri="{9D8B030D-6E8A-4147-A177-3AD203B41FA5}">
                      <a16:colId xmlns="" xmlns:a16="http://schemas.microsoft.com/office/drawing/2014/main" val="3206276961"/>
                    </a:ext>
                  </a:extLst>
                </a:gridCol>
                <a:gridCol w="2336415">
                  <a:extLst>
                    <a:ext uri="{9D8B030D-6E8A-4147-A177-3AD203B41FA5}">
                      <a16:colId xmlns="" xmlns:a16="http://schemas.microsoft.com/office/drawing/2014/main" val="986688561"/>
                    </a:ext>
                  </a:extLst>
                </a:gridCol>
                <a:gridCol w="2336415">
                  <a:extLst>
                    <a:ext uri="{9D8B030D-6E8A-4147-A177-3AD203B41FA5}">
                      <a16:colId xmlns="" xmlns:a16="http://schemas.microsoft.com/office/drawing/2014/main" val="4107527653"/>
                    </a:ext>
                  </a:extLst>
                </a:gridCol>
                <a:gridCol w="2336415">
                  <a:extLst>
                    <a:ext uri="{9D8B030D-6E8A-4147-A177-3AD203B41FA5}">
                      <a16:colId xmlns="" xmlns:a16="http://schemas.microsoft.com/office/drawing/2014/main" val="679155107"/>
                    </a:ext>
                  </a:extLst>
                </a:gridCol>
                <a:gridCol w="2336415">
                  <a:extLst>
                    <a:ext uri="{9D8B030D-6E8A-4147-A177-3AD203B41FA5}">
                      <a16:colId xmlns="" xmlns:a16="http://schemas.microsoft.com/office/drawing/2014/main" val="3533980175"/>
                    </a:ext>
                  </a:extLst>
                </a:gridCol>
              </a:tblGrid>
              <a:tr h="1559727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  <a:p>
                      <a:pPr algn="ctr"/>
                      <a:r>
                        <a:rPr lang="en-US"/>
                        <a:t>Median age </a:t>
                      </a:r>
                      <a:br>
                        <a:rPr lang="en-US"/>
                      </a:br>
                      <a:r>
                        <a:rPr lang="en-US"/>
                        <a:t>at diagnosis </a:t>
                      </a:r>
                      <a:br>
                        <a:rPr lang="en-US"/>
                      </a:br>
                      <a:r>
                        <a:rPr lang="en-US"/>
                        <a:t>(Range)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  <a:p>
                      <a:pPr algn="ctr"/>
                      <a:r>
                        <a:rPr lang="en-US"/>
                        <a:t>Hb (g/dL)</a:t>
                      </a:r>
                      <a:br>
                        <a:rPr lang="en-US"/>
                      </a:br>
                      <a:r>
                        <a:rPr lang="en-US"/>
                        <a:t>Median (Range)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  <a:p>
                      <a:pPr algn="ctr"/>
                      <a:r>
                        <a:rPr lang="en-US"/>
                        <a:t>LDH (ULN)</a:t>
                      </a:r>
                      <a:br>
                        <a:rPr lang="en-US"/>
                      </a:br>
                      <a:r>
                        <a:rPr lang="en-US"/>
                        <a:t>Median (Range)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  <a:p>
                      <a:pPr algn="ctr"/>
                      <a:r>
                        <a:rPr lang="en-US"/>
                        <a:t>Ret (x10</a:t>
                      </a:r>
                      <a:r>
                        <a:rPr lang="en-US" baseline="30000"/>
                        <a:t>9</a:t>
                      </a:r>
                      <a:r>
                        <a:rPr lang="en-US"/>
                        <a:t>/L)</a:t>
                      </a:r>
                    </a:p>
                    <a:p>
                      <a:pPr algn="ctr"/>
                      <a:r>
                        <a:rPr lang="en-US"/>
                        <a:t>Median (Range)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  <a:p>
                      <a:pPr algn="ctr"/>
                      <a:r>
                        <a:rPr lang="en-US"/>
                        <a:t>Inadequate</a:t>
                      </a:r>
                    </a:p>
                    <a:p>
                      <a:pPr algn="ctr"/>
                      <a:r>
                        <a:rPr lang="en-US" err="1"/>
                        <a:t>Reticulocytosis</a:t>
                      </a:r>
                      <a:endParaRPr lang="en-US"/>
                    </a:p>
                    <a:p>
                      <a:pPr algn="ctr"/>
                      <a:r>
                        <a:rPr lang="en-US" i="1"/>
                        <a:t>n </a:t>
                      </a:r>
                      <a:r>
                        <a:rPr lang="en-US"/>
                        <a:t>of pts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05718269"/>
                  </a:ext>
                </a:extLst>
              </a:tr>
              <a:tr h="140025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b="1" dirty="0"/>
                        <a:t>70</a:t>
                      </a:r>
                      <a:r>
                        <a:rPr lang="en-US" dirty="0"/>
                        <a:t> (28–94)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b="1" dirty="0"/>
                        <a:t>8.2</a:t>
                      </a:r>
                      <a:r>
                        <a:rPr lang="en-US" dirty="0"/>
                        <a:t> (4.0–13.5)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b="1" dirty="0"/>
                        <a:t>1.4</a:t>
                      </a:r>
                      <a:r>
                        <a:rPr lang="en-US" dirty="0"/>
                        <a:t> (0.3–12.2)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b="1" dirty="0"/>
                        <a:t>123</a:t>
                      </a:r>
                      <a:r>
                        <a:rPr lang="en-US" dirty="0"/>
                        <a:t> (13–644)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b="1" dirty="0"/>
                        <a:t>69</a:t>
                      </a:r>
                      <a:r>
                        <a:rPr lang="en-US" dirty="0"/>
                        <a:t> (64%)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856263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Diagnostic Criteria for CAD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Chronic hemolysis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err="1"/>
              <a:t>Polyspecific</a:t>
            </a:r>
            <a:r>
              <a:rPr lang="en-US"/>
              <a:t> DAT positive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Monospecific DAT, strongly positive for C3d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CA titer ≥64 at 4°C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Bone marrow evaluation—advised in patients with CAD at diagnosis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err="1"/>
              <a:t>Barcellini</a:t>
            </a:r>
            <a:r>
              <a:rPr lang="en-US"/>
              <a:t> W, et al</a:t>
            </a:r>
            <a:r>
              <a:rPr lang="en-US" i="1"/>
              <a:t>. J </a:t>
            </a:r>
            <a:r>
              <a:rPr lang="en-US" i="1" err="1"/>
              <a:t>Clin</a:t>
            </a:r>
            <a:r>
              <a:rPr lang="en-US" i="1"/>
              <a:t> Med. </a:t>
            </a:r>
            <a:r>
              <a:rPr lang="en-US"/>
              <a:t>2020;9:3859.</a:t>
            </a:r>
          </a:p>
          <a:p>
            <a:r>
              <a:rPr lang="en-US" err="1">
                <a:solidFill>
                  <a:schemeClr val="tx1"/>
                </a:solidFill>
              </a:rPr>
              <a:t>Berentsen</a:t>
            </a:r>
            <a:r>
              <a:rPr lang="en-US">
                <a:solidFill>
                  <a:schemeClr val="tx1"/>
                </a:solidFill>
              </a:rPr>
              <a:t> S. </a:t>
            </a:r>
            <a:r>
              <a:rPr lang="en-US" i="1">
                <a:solidFill>
                  <a:schemeClr val="tx1"/>
                </a:solidFill>
              </a:rPr>
              <a:t>Front </a:t>
            </a:r>
            <a:r>
              <a:rPr lang="en-US" i="1" err="1">
                <a:solidFill>
                  <a:schemeClr val="tx1"/>
                </a:solidFill>
              </a:rPr>
              <a:t>Immunol</a:t>
            </a:r>
            <a:r>
              <a:rPr lang="en-US" i="1">
                <a:solidFill>
                  <a:schemeClr val="tx1"/>
                </a:solidFill>
              </a:rPr>
              <a:t>. </a:t>
            </a:r>
            <a:r>
              <a:rPr lang="en-US">
                <a:solidFill>
                  <a:schemeClr val="tx1"/>
                </a:solidFill>
              </a:rPr>
              <a:t>2020;11:590.</a:t>
            </a:r>
            <a:endParaRPr lang="en-US"/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DAT, direct </a:t>
            </a:r>
            <a:r>
              <a:rPr lang="en-US" err="1"/>
              <a:t>antiglobulin</a:t>
            </a:r>
            <a:r>
              <a:rPr lang="en-US"/>
              <a:t> Test.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Hemoglobin</a:t>
            </a:r>
            <a:br>
              <a:rPr lang="en-US"/>
            </a:br>
            <a:r>
              <a:rPr lang="en-US"/>
              <a:t>Most Direct Indicator of Clinical Severity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err="1"/>
              <a:t>Berentsen</a:t>
            </a:r>
            <a:r>
              <a:rPr lang="en-US"/>
              <a:t> S, et al. Blood. 2020;136:480-488.</a:t>
            </a:r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err="1"/>
              <a:t>Hb</a:t>
            </a:r>
            <a:r>
              <a:rPr lang="en-US"/>
              <a:t>, hemoglobin.</a:t>
            </a:r>
          </a:p>
          <a:p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="" xmlns:a16="http://schemas.microsoft.com/office/drawing/2014/main" id="{4972A7CD-D273-5F43-94A7-F4D2D7BC86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92560643"/>
              </p:ext>
            </p:extLst>
          </p:nvPr>
        </p:nvGraphicFramePr>
        <p:xfrm>
          <a:off x="266005" y="1342498"/>
          <a:ext cx="11682078" cy="3670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4026">
                  <a:extLst>
                    <a:ext uri="{9D8B030D-6E8A-4147-A177-3AD203B41FA5}">
                      <a16:colId xmlns="" xmlns:a16="http://schemas.microsoft.com/office/drawing/2014/main" val="2855781911"/>
                    </a:ext>
                  </a:extLst>
                </a:gridCol>
                <a:gridCol w="4462622">
                  <a:extLst>
                    <a:ext uri="{9D8B030D-6E8A-4147-A177-3AD203B41FA5}">
                      <a16:colId xmlns="" xmlns:a16="http://schemas.microsoft.com/office/drawing/2014/main" val="341192009"/>
                    </a:ext>
                  </a:extLst>
                </a:gridCol>
                <a:gridCol w="3325430">
                  <a:extLst>
                    <a:ext uri="{9D8B030D-6E8A-4147-A177-3AD203B41FA5}">
                      <a16:colId xmlns="" xmlns:a16="http://schemas.microsoft.com/office/drawing/2014/main" val="4066522090"/>
                    </a:ext>
                  </a:extLst>
                </a:gridCol>
              </a:tblGrid>
              <a:tr h="1054516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Hemoglobin levels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Hemoglobin levels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Percent in </a:t>
                      </a:r>
                      <a:br>
                        <a:rPr lang="en-US" sz="2400"/>
                      </a:br>
                      <a:r>
                        <a:rPr lang="en-US" sz="2400"/>
                        <a:t>CAD patients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60798807"/>
                  </a:ext>
                </a:extLst>
              </a:tr>
              <a:tr h="783508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median hemoglobin levels of 9.2 g/dL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(range: 4.5–15.3 g/dL)</a:t>
                      </a:r>
                      <a:endParaRPr lang="en-US" sz="2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4848679"/>
                  </a:ext>
                </a:extLst>
              </a:tr>
              <a:tr h="61095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mild anemia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&gt;10.0 g/dL</a:t>
                      </a:r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36% </a:t>
                      </a:r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30074776"/>
                  </a:ext>
                </a:extLst>
              </a:tr>
              <a:tr h="61095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8.0–10.0 g/dL</a:t>
                      </a:r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16285603"/>
                  </a:ext>
                </a:extLst>
              </a:tr>
              <a:tr h="61095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severe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&lt;8.0 g/dL</a:t>
                      </a:r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440653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Hemolytic Disease Markers</a:t>
            </a:r>
            <a:br>
              <a:rPr lang="en-US"/>
            </a:br>
            <a:endParaRPr lang="en-US"/>
          </a:p>
        </p:txBody>
      </p:sp>
      <p:pic>
        <p:nvPicPr>
          <p:cNvPr id="7" name="Content Placeholder 6" descr="5924_hemolysis_slid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6136" y="1179671"/>
            <a:ext cx="9301162" cy="3630168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err="1"/>
              <a:t>Barcellini</a:t>
            </a:r>
            <a:r>
              <a:rPr lang="en-US"/>
              <a:t> W, et al. </a:t>
            </a:r>
            <a:r>
              <a:rPr lang="en-US" i="1" err="1"/>
              <a:t>Dis</a:t>
            </a:r>
            <a:r>
              <a:rPr lang="en-US" i="1"/>
              <a:t> Markers. </a:t>
            </a:r>
            <a:r>
              <a:rPr lang="en-US"/>
              <a:t>2015;2015:635670.</a:t>
            </a:r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66007" y="5074659"/>
            <a:ext cx="11682077" cy="935616"/>
          </a:xfrm>
        </p:spPr>
        <p:txBody>
          <a:bodyPr/>
          <a:lstStyle/>
          <a:p>
            <a:r>
              <a:rPr lang="en-US" sz="1600" b="1" dirty="0"/>
              <a:t>Diagnostic flowchart for hemolytic diseases</a:t>
            </a:r>
            <a:r>
              <a:rPr lang="en-US" sz="1600" dirty="0"/>
              <a:t>. </a:t>
            </a:r>
          </a:p>
          <a:p>
            <a:r>
              <a:rPr lang="en-US" sz="1600" dirty="0"/>
              <a:t>If flowchart turns negative for congenital hemolytic anemia, reconsider acquired causes and </a:t>
            </a:r>
            <a:r>
              <a:rPr lang="en-US" sz="1600" i="1" dirty="0"/>
              <a:t>vice versa</a:t>
            </a:r>
            <a:r>
              <a:rPr lang="en-US" sz="1600" dirty="0"/>
              <a:t>. </a:t>
            </a:r>
          </a:p>
          <a:p>
            <a:r>
              <a:rPr lang="en-US" dirty="0"/>
              <a:t>AIHA: autoimmune hemolytic anemia; CDA: congenital </a:t>
            </a:r>
            <a:r>
              <a:rPr lang="en-US" dirty="0" err="1"/>
              <a:t>dyserythropoietic</a:t>
            </a:r>
            <a:r>
              <a:rPr lang="en-US" dirty="0"/>
              <a:t> anemia; DHTR: delayed hemolytic transfusion reactions; PNH: paroxysmal nocturnal hemoglobinuria; RBC: red blood cells.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Recognize Hemolytic Biomarkers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err="1"/>
              <a:t>Barcellini</a:t>
            </a:r>
            <a:r>
              <a:rPr lang="en-US"/>
              <a:t> W, et al. </a:t>
            </a:r>
            <a:r>
              <a:rPr lang="en-US" i="1" err="1"/>
              <a:t>Dis</a:t>
            </a:r>
            <a:r>
              <a:rPr lang="en-US" i="1"/>
              <a:t> Markers. </a:t>
            </a:r>
            <a:r>
              <a:rPr lang="en-US"/>
              <a:t>2015;2015:635670. </a:t>
            </a:r>
          </a:p>
          <a:p>
            <a:r>
              <a:rPr lang="en-US" err="1"/>
              <a:t>Barcellini</a:t>
            </a:r>
            <a:r>
              <a:rPr lang="en-US"/>
              <a:t> W, et al</a:t>
            </a:r>
            <a:r>
              <a:rPr lang="en-US" i="1"/>
              <a:t>. J </a:t>
            </a:r>
            <a:r>
              <a:rPr lang="en-US" i="1" err="1"/>
              <a:t>Clin</a:t>
            </a:r>
            <a:r>
              <a:rPr lang="en-US" i="1"/>
              <a:t> Med. </a:t>
            </a:r>
            <a:r>
              <a:rPr lang="en-US"/>
              <a:t>2020;9:3859. </a:t>
            </a:r>
          </a:p>
          <a:p>
            <a:r>
              <a:rPr lang="en-US" err="1"/>
              <a:t>Berentsen</a:t>
            </a:r>
            <a:r>
              <a:rPr lang="en-US"/>
              <a:t> S. </a:t>
            </a:r>
            <a:r>
              <a:rPr lang="en-US" i="1"/>
              <a:t>Front </a:t>
            </a:r>
            <a:r>
              <a:rPr lang="en-US" i="1" err="1"/>
              <a:t>Immunol</a:t>
            </a:r>
            <a:r>
              <a:rPr lang="en-US" i="1"/>
              <a:t>. </a:t>
            </a:r>
            <a:r>
              <a:rPr lang="en-US"/>
              <a:t>2020;11:590. </a:t>
            </a:r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CAD, Cold Agglutinin Disease; LDH, Lactate </a:t>
            </a:r>
            <a:r>
              <a:rPr lang="en-US" err="1"/>
              <a:t>dehydrogenase</a:t>
            </a:r>
            <a:r>
              <a:rPr lang="en-US"/>
              <a:t>.</a:t>
            </a:r>
          </a:p>
          <a:p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="" xmlns:a16="http://schemas.microsoft.com/office/drawing/2014/main" id="{7CFF103E-939A-B046-8406-23815471EB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45137039"/>
              </p:ext>
            </p:extLst>
          </p:nvPr>
        </p:nvGraphicFramePr>
        <p:xfrm>
          <a:off x="1872798" y="984136"/>
          <a:ext cx="8355723" cy="4668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44613">
                  <a:extLst>
                    <a:ext uri="{9D8B030D-6E8A-4147-A177-3AD203B41FA5}">
                      <a16:colId xmlns="" xmlns:a16="http://schemas.microsoft.com/office/drawing/2014/main" val="3833834107"/>
                    </a:ext>
                  </a:extLst>
                </a:gridCol>
                <a:gridCol w="5211110">
                  <a:extLst>
                    <a:ext uri="{9D8B030D-6E8A-4147-A177-3AD203B41FA5}">
                      <a16:colId xmlns="" xmlns:a16="http://schemas.microsoft.com/office/drawing/2014/main" val="1385569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/>
                        <a:t>Hemoglobin (Hb) </a:t>
                      </a:r>
                      <a:r>
                        <a:rPr lang="en-US" sz="1400" b="0"/>
                        <a:t/>
                      </a:r>
                      <a:br>
                        <a:rPr lang="en-US" sz="1400" b="0"/>
                      </a:br>
                      <a:r>
                        <a:rPr lang="en-US" sz="1400" b="0"/>
                        <a:t>(reduced in patients with CAD)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/>
                        <a:t>Most direct indicator of clinical severity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/>
                        <a:t>Median hemoglobin levels of </a:t>
                      </a:r>
                      <a:r>
                        <a:rPr lang="en-US" sz="1400" b="1"/>
                        <a:t>9.2 g/dL (range: 4.5–15.3 g/dL)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4497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Reticulocytes</a:t>
                      </a:r>
                      <a:r>
                        <a:rPr lang="en-US" sz="1400" b="0" dirty="0"/>
                        <a:t> (increased)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/>
                        <a:t>Indicator of [efficient] bone marrow compensation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/>
                        <a:t>Should be converted to absolute count, and refer to Hb/hematocrit values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/>
                        <a:t>Expressed as a %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/>
                        <a:t>Reticulocytopenia may represent medical emergency, may be long-lasting despite therapy, and requires transfusion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2576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LDH levels </a:t>
                      </a:r>
                      <a:r>
                        <a:rPr lang="en-US" sz="1400" dirty="0"/>
                        <a:t>(elevated)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Marker of intravascular hemolysis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/>
                        <a:t>Median range 1.4 (for patients with CAD)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21008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Bilirubin levels </a:t>
                      </a:r>
                      <a:r>
                        <a:rPr lang="en-US" sz="1400" dirty="0"/>
                        <a:t>(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elevated)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Catabolism of the protoporphyrin IX ring of heme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 marker for extravascular and intravascular hemolysis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Possible presence of an associated liver disease or concomitant Gilbert syndrome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87246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Haptoglobin</a:t>
                      </a:r>
                      <a:r>
                        <a:rPr lang="en-US" sz="1400" dirty="0"/>
                        <a:t> (reduced)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Most sensitive marker; </a:t>
                      </a: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last to be normalized after remission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Scavenger of free hemoglobin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/>
                        <a:t>Increases during inflammation, nephrotic syndrome, or smoking; Can mask underlying hemolysis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5906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Ferritin</a:t>
                      </a:r>
                      <a:r>
                        <a:rPr lang="en-US" sz="1400" dirty="0"/>
                        <a:t> (increased)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Indirect marker of the total body amount of iron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31013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Module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Current Treatment Approaches for Patients </a:t>
            </a:r>
            <a:r>
              <a:rPr lang="en-US" sz="2800"/>
              <a:t>with </a:t>
            </a:r>
            <a:endParaRPr lang="en-US" sz="2800" smtClean="0"/>
          </a:p>
          <a:p>
            <a:r>
              <a:rPr lang="en-US" sz="2800" smtClean="0"/>
              <a:t>Cold </a:t>
            </a:r>
            <a:r>
              <a:rPr lang="en-US" sz="2800" dirty="0"/>
              <a:t>Agglutinin Disease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Improve anemia by increasing Hb levels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Avoid transfusion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Improve circulatory symptoms caused by cold temperatures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highlight>
                  <a:srgbClr val="FFFF00"/>
                </a:highlight>
              </a:rPr>
              <a:t>Reduce inflammatory symptoms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err="1"/>
              <a:t>Hb</a:t>
            </a:r>
            <a:r>
              <a:rPr lang="en-US"/>
              <a:t>, hemoglobin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18977C-27E9-4A13-853E-D866E1930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F8FED7-9EAE-440F-90E7-E556B88B6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Describe the pathogenesis of primary cold agglutinin disease (CAD), the mechanism 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disease, its symptoms, and its possible clinical consequences.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Diagnose patients suspected of having CAD.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Appropriately treat and monitor patients with CAD using non-pharmacologic and pharmacologic options. 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Describe the mechanism of action, safety and efficacy of new and emerging treatments for CAD.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66007" y="5653088"/>
            <a:ext cx="11682077" cy="271462"/>
          </a:xfrm>
        </p:spPr>
        <p:txBody>
          <a:bodyPr/>
          <a:lstStyle/>
          <a:p>
            <a:r>
              <a:rPr lang="en-US" sz="1400"/>
              <a:t>CAD, cold agglutinin disease</a:t>
            </a:r>
          </a:p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06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Supportive Care of CAD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i="1" dirty="0"/>
              <a:t>Avoidance of cold temperatures </a:t>
            </a:r>
            <a:r>
              <a:rPr lang="en-US" sz="2600" dirty="0"/>
              <a:t>(warm clothing, avoidance of cold drinks, ice-cream, cold air, cold infusions/transfusions etc.)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Early and consequent </a:t>
            </a:r>
            <a:r>
              <a:rPr lang="en-US" sz="2600" b="1" i="1" dirty="0"/>
              <a:t>antibiotic treatment </a:t>
            </a:r>
            <a:r>
              <a:rPr lang="en-US" sz="2600" dirty="0"/>
              <a:t>of bacterial infections to avoid hemolytic crisis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i="1" dirty="0"/>
              <a:t>Transfusions</a:t>
            </a:r>
            <a:r>
              <a:rPr lang="en-US" sz="2600" dirty="0"/>
              <a:t>  (low plasma content, no plasma) when indicated (extremity should be kept warm, in-line blood warmer)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i="1" dirty="0"/>
              <a:t>Oral supplementation </a:t>
            </a:r>
            <a:r>
              <a:rPr lang="en-US" sz="2600" dirty="0"/>
              <a:t>of folic acid (5 mg/d); vitamin B12 or iron (if deficient)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Adequate </a:t>
            </a:r>
            <a:r>
              <a:rPr lang="en-US" sz="2600" b="1" i="1" dirty="0"/>
              <a:t>hydration</a:t>
            </a:r>
            <a:r>
              <a:rPr lang="en-US" sz="2600" dirty="0"/>
              <a:t> in critical hemolysis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i="1" dirty="0"/>
              <a:t>Thromboprophylaxis</a:t>
            </a:r>
            <a:r>
              <a:rPr lang="en-US" sz="2600" dirty="0"/>
              <a:t> with low molecular weight heparin etc. for patients with acute/severe exacerbation of hemolysis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Gertz. Br J </a:t>
            </a:r>
            <a:r>
              <a:rPr lang="en-US" dirty="0" err="1"/>
              <a:t>Haematol</a:t>
            </a:r>
            <a:r>
              <a:rPr lang="en-US" dirty="0"/>
              <a:t>. 2007;138:422-29; </a:t>
            </a:r>
            <a:r>
              <a:rPr lang="en-US" dirty="0" err="1"/>
              <a:t>Berentsen</a:t>
            </a:r>
            <a:r>
              <a:rPr lang="en-US" dirty="0"/>
              <a:t> et al. Hematology. 2007;12:361-70; </a:t>
            </a:r>
            <a:r>
              <a:rPr lang="en-US" dirty="0" err="1"/>
              <a:t>Petz</a:t>
            </a:r>
            <a:r>
              <a:rPr lang="en-US" dirty="0"/>
              <a:t>. Blood Reviews. 2008;22:1-15; </a:t>
            </a:r>
            <a:r>
              <a:rPr lang="en-US" dirty="0" err="1"/>
              <a:t>Röth</a:t>
            </a:r>
            <a:r>
              <a:rPr lang="en-US" dirty="0"/>
              <a:t> et al. Eur J </a:t>
            </a:r>
            <a:r>
              <a:rPr lang="en-US" dirty="0" err="1"/>
              <a:t>Haematol</a:t>
            </a:r>
            <a:r>
              <a:rPr lang="en-US" dirty="0"/>
              <a:t>. 2010;84:91; </a:t>
            </a:r>
            <a:r>
              <a:rPr lang="en-US" dirty="0" err="1"/>
              <a:t>Berentsen</a:t>
            </a:r>
            <a:r>
              <a:rPr lang="en-US" dirty="0"/>
              <a:t> et al. </a:t>
            </a:r>
            <a:r>
              <a:rPr lang="en-US" dirty="0" err="1"/>
              <a:t>Hematol</a:t>
            </a:r>
            <a:r>
              <a:rPr lang="en-US" dirty="0"/>
              <a:t> Oncol Clin N Am. 2015;29:455-71; </a:t>
            </a:r>
            <a:r>
              <a:rPr lang="en-US" dirty="0" err="1"/>
              <a:t>Wouters</a:t>
            </a:r>
            <a:r>
              <a:rPr lang="en-US" dirty="0"/>
              <a:t> et al. </a:t>
            </a:r>
            <a:r>
              <a:rPr lang="en-US" dirty="0" err="1"/>
              <a:t>Haemtologica</a:t>
            </a:r>
            <a:r>
              <a:rPr lang="en-US" dirty="0"/>
              <a:t>. 2015;100: 1388-95.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</a:t>
            </a:r>
            <a:r>
              <a:rPr lang="en-US" err="1"/>
              <a:t>Pharma</a:t>
            </a:r>
            <a:r>
              <a:rPr lang="en-US"/>
              <a:t> Treatment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Non-pharma treatment options for mild forms of CAD</a:t>
            </a:r>
            <a:endParaRPr lang="en-US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Thermal protection and cold avoidance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Some patients, avoid cold food and beverages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Transfusions (avoid cold transfusions)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Special recommendations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Corticosteroids should not be used to treat CAD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CAD, Cold Agglutinin Disease.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Pharmaceutical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Avoid corticosteroids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Commonly used in </a:t>
            </a:r>
            <a:r>
              <a:rPr lang="en-US" sz="2600" dirty="0" err="1"/>
              <a:t>wAIHA</a:t>
            </a:r>
            <a:endParaRPr lang="en-US" sz="2600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Steroids are ineffective in CAD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Relatively low efficacy in monotherapy treatment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Consider patients for clinical trials for emerging options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CAD, Cold Agglutinin Disease; </a:t>
            </a:r>
            <a:r>
              <a:rPr lang="en-US" err="1"/>
              <a:t>wAIHA</a:t>
            </a:r>
            <a:r>
              <a:rPr lang="en-US"/>
              <a:t>, warm autoimmune hemolytic anemia.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First-Line Treatment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970" y="1342498"/>
            <a:ext cx="11682153" cy="4546858"/>
          </a:xfrm>
        </p:spPr>
        <p:txBody>
          <a:bodyPr/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b="1" dirty="0"/>
              <a:t>Rituximab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monotherapy</a:t>
            </a:r>
            <a:r>
              <a:rPr lang="en-US" dirty="0"/>
              <a:t> (375 mg/m</a:t>
            </a:r>
            <a:r>
              <a:rPr lang="en-US" baseline="30000" dirty="0"/>
              <a:t>2</a:t>
            </a:r>
            <a:r>
              <a:rPr lang="en-US" dirty="0"/>
              <a:t> weekly x 4) in frail, multimorbid patients</a:t>
            </a:r>
          </a:p>
          <a:p>
            <a:pPr lvl="1"/>
            <a:r>
              <a:rPr lang="en-US" dirty="0"/>
              <a:t>Response rate, only 50% effective</a:t>
            </a:r>
          </a:p>
          <a:p>
            <a:pPr lvl="1"/>
            <a:r>
              <a:rPr lang="en-US" dirty="0"/>
              <a:t>Partial responses, almost exclusively</a:t>
            </a:r>
          </a:p>
          <a:p>
            <a:pPr lvl="1"/>
            <a:r>
              <a:rPr lang="en-US" dirty="0"/>
              <a:t>Median duration, 12 months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en-US" dirty="0"/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b="1" dirty="0"/>
              <a:t>Rituximab-</a:t>
            </a:r>
            <a:r>
              <a:rPr lang="en-US" b="1" dirty="0" err="1"/>
              <a:t>Bendamustine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combination therapy (90 mg/m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day 1,2) </a:t>
            </a:r>
          </a:p>
          <a:p>
            <a:pPr lvl="1"/>
            <a:r>
              <a:rPr lang="en-US" dirty="0"/>
              <a:t>Relatively fit patients, severely affected </a:t>
            </a:r>
          </a:p>
          <a:p>
            <a:pPr lvl="1"/>
            <a:r>
              <a:rPr lang="en-US" dirty="0"/>
              <a:t>4 cycles</a:t>
            </a:r>
          </a:p>
          <a:p>
            <a:pPr lvl="1"/>
            <a:r>
              <a:rPr lang="en-US" dirty="0"/>
              <a:t>Trial results yielded 78% response rate, 53% complete response, response duration &gt;88 months</a:t>
            </a:r>
          </a:p>
          <a:p>
            <a:pPr lvl="1"/>
            <a:r>
              <a:rPr lang="en-US" dirty="0"/>
              <a:t>Can cause neutropenia, with increased chance of adverse events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Rossi G, et al. </a:t>
            </a:r>
            <a:r>
              <a:rPr lang="en-US" i="1">
                <a:solidFill>
                  <a:schemeClr val="tx1"/>
                </a:solidFill>
              </a:rPr>
              <a:t>Blood.</a:t>
            </a:r>
            <a:r>
              <a:rPr lang="en-US">
                <a:solidFill>
                  <a:schemeClr val="tx1"/>
                </a:solidFill>
              </a:rPr>
              <a:t> 2018;132:547–550. </a:t>
            </a:r>
            <a:r>
              <a:rPr lang="en-US" err="1">
                <a:solidFill>
                  <a:schemeClr val="tx1"/>
                </a:solidFill>
              </a:rPr>
              <a:t>Berentsen</a:t>
            </a:r>
            <a:r>
              <a:rPr lang="en-US">
                <a:solidFill>
                  <a:schemeClr val="tx1"/>
                </a:solidFill>
              </a:rPr>
              <a:t> et al., Blood, 2017; 130:537-541. </a:t>
            </a:r>
            <a:r>
              <a:rPr lang="en-US" err="1">
                <a:solidFill>
                  <a:schemeClr val="tx1"/>
                </a:solidFill>
              </a:rPr>
              <a:t>Berentsen</a:t>
            </a:r>
            <a:r>
              <a:rPr lang="en-US">
                <a:solidFill>
                  <a:schemeClr val="tx1"/>
                </a:solidFill>
              </a:rPr>
              <a:t> et al., Blood, 2020; 136:480-488.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Combination Therapy—Increases Response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b="1" dirty="0"/>
              <a:t>Rituximab-</a:t>
            </a:r>
            <a:r>
              <a:rPr lang="en-US" b="1" dirty="0" err="1"/>
              <a:t>Bendamustine</a:t>
            </a:r>
            <a:endParaRPr lang="en-US" b="1" dirty="0"/>
          </a:p>
          <a:p>
            <a:r>
              <a:rPr lang="en-US" dirty="0" err="1"/>
              <a:t>Berentsen</a:t>
            </a:r>
            <a:r>
              <a:rPr lang="en-US" dirty="0"/>
              <a:t> et al. (</a:t>
            </a:r>
            <a:r>
              <a:rPr lang="en-US" sz="2400" dirty="0"/>
              <a:t>n=232</a:t>
            </a:r>
            <a:r>
              <a:rPr lang="en-US" dirty="0"/>
              <a:t>) Norway v Italy study showed</a:t>
            </a:r>
          </a:p>
          <a:p>
            <a:pPr lvl="1"/>
            <a:r>
              <a:rPr lang="en-US" dirty="0"/>
              <a:t>Improvement up to 78% (from 71%)</a:t>
            </a:r>
          </a:p>
          <a:p>
            <a:pPr lvl="1"/>
            <a:r>
              <a:rPr lang="en-US" dirty="0"/>
              <a:t>Complete response 53% (from 40%)</a:t>
            </a:r>
          </a:p>
          <a:p>
            <a:pPr lvl="1"/>
            <a:r>
              <a:rPr lang="en-US" dirty="0"/>
              <a:t>Response duration 88 months (7.3 </a:t>
            </a:r>
            <a:r>
              <a:rPr lang="en-US" dirty="0" err="1"/>
              <a:t>yrs</a:t>
            </a:r>
            <a:r>
              <a:rPr lang="en-US" dirty="0"/>
              <a:t>)</a:t>
            </a:r>
            <a:endParaRPr lang="en-US" b="1" dirty="0"/>
          </a:p>
          <a:p>
            <a:pPr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b="1" dirty="0"/>
              <a:t>Limitations</a:t>
            </a:r>
            <a:endParaRPr lang="en-US" dirty="0"/>
          </a:p>
          <a:p>
            <a:pPr lvl="1">
              <a:spcAft>
                <a:spcPts val="300"/>
              </a:spcAft>
            </a:pPr>
            <a:r>
              <a:rPr lang="en-US" dirty="0"/>
              <a:t>≥25% will not respond</a:t>
            </a:r>
          </a:p>
          <a:p>
            <a:pPr lvl="1">
              <a:spcAft>
                <a:spcPts val="300"/>
              </a:spcAft>
            </a:pPr>
            <a:r>
              <a:rPr lang="en-US" dirty="0"/>
              <a:t>Patients continue to hemolyze</a:t>
            </a:r>
          </a:p>
          <a:p>
            <a:r>
              <a:rPr lang="en-US" b="1" dirty="0"/>
              <a:t>Awareness of SAEs</a:t>
            </a:r>
          </a:p>
          <a:p>
            <a:pPr lvl="1"/>
            <a:r>
              <a:rPr lang="en-US" dirty="0"/>
              <a:t>Risk of neutropenia</a:t>
            </a:r>
          </a:p>
          <a:p>
            <a:pPr lvl="1"/>
            <a:r>
              <a:rPr lang="en-US" dirty="0"/>
              <a:t>Infections may increase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err="1"/>
              <a:t>Berentsen</a:t>
            </a:r>
            <a:r>
              <a:rPr lang="en-US"/>
              <a:t> S, et al. </a:t>
            </a:r>
            <a:r>
              <a:rPr lang="en-US" i="1"/>
              <a:t>Blood. </a:t>
            </a:r>
            <a:r>
              <a:rPr lang="en-US"/>
              <a:t>2020;136:480-488. </a:t>
            </a:r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66007" y="5724528"/>
            <a:ext cx="11682077" cy="271462"/>
          </a:xfrm>
        </p:spPr>
        <p:txBody>
          <a:bodyPr/>
          <a:lstStyle/>
          <a:p>
            <a:r>
              <a:rPr lang="en-US"/>
              <a:t>SAEs, serious adverse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Second-Line Treatment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b="1" dirty="0"/>
              <a:t>Rituximab-Fludarabine</a:t>
            </a:r>
            <a:r>
              <a:rPr lang="en-US" dirty="0"/>
              <a:t> (oral, 40 mg/m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baseline="30000" dirty="0"/>
              <a:t>1–3</a:t>
            </a:r>
            <a:endParaRPr lang="en-US" dirty="0"/>
          </a:p>
          <a:p>
            <a:pPr lvl="1"/>
            <a:r>
              <a:rPr lang="en-US" dirty="0"/>
              <a:t>For fit patients (not too young) </a:t>
            </a:r>
          </a:p>
          <a:p>
            <a:pPr lvl="1"/>
            <a:r>
              <a:rPr lang="en-US" dirty="0"/>
              <a:t>40 mg/m</a:t>
            </a:r>
            <a:r>
              <a:rPr lang="en-US" baseline="30000" dirty="0"/>
              <a:t>2</a:t>
            </a:r>
            <a:r>
              <a:rPr lang="en-US" dirty="0"/>
              <a:t> on days 1–5 </a:t>
            </a:r>
          </a:p>
          <a:p>
            <a:pPr lvl="1"/>
            <a:r>
              <a:rPr lang="en-US" dirty="0"/>
              <a:t>Higher response rate ~76% cases </a:t>
            </a:r>
          </a:p>
          <a:p>
            <a:pPr lvl="1"/>
            <a:r>
              <a:rPr lang="en-US" dirty="0"/>
              <a:t>Sustained remissions</a:t>
            </a:r>
            <a:endParaRPr lang="en-US" baseline="30000" dirty="0"/>
          </a:p>
          <a:p>
            <a:pPr lvl="1"/>
            <a:r>
              <a:rPr lang="en-US" dirty="0"/>
              <a:t>Higher risk of long-term AEs</a:t>
            </a:r>
            <a:endParaRPr lang="en-US" b="1" dirty="0"/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en-US" b="1" dirty="0"/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b="1" dirty="0"/>
              <a:t>Bortezomib </a:t>
            </a:r>
            <a:r>
              <a:rPr lang="en-US" dirty="0"/>
              <a:t>monotherapy (approved for MM and MCL w/at least 1 prior therapy)</a:t>
            </a:r>
            <a:r>
              <a:rPr lang="en-US" baseline="30000" dirty="0"/>
              <a:t>4,5</a:t>
            </a:r>
          </a:p>
          <a:p>
            <a:pPr lvl="1"/>
            <a:r>
              <a:rPr lang="en-US" dirty="0"/>
              <a:t>One cycle</a:t>
            </a:r>
          </a:p>
          <a:p>
            <a:pPr lvl="1"/>
            <a:r>
              <a:rPr lang="en-US" dirty="0"/>
              <a:t>Effective in one-third of patients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1. </a:t>
            </a:r>
            <a:r>
              <a:rPr lang="en-US" err="1"/>
              <a:t>Barcellini</a:t>
            </a:r>
            <a:r>
              <a:rPr lang="en-US"/>
              <a:t> W, et al. </a:t>
            </a:r>
            <a:r>
              <a:rPr lang="en-US" i="1"/>
              <a:t>J </a:t>
            </a:r>
            <a:r>
              <a:rPr lang="en-US" i="1" err="1"/>
              <a:t>Clin</a:t>
            </a:r>
            <a:r>
              <a:rPr lang="en-US" i="1"/>
              <a:t> Med. </a:t>
            </a:r>
            <a:r>
              <a:rPr lang="en-US"/>
              <a:t>2020;9:3859; 2. </a:t>
            </a:r>
            <a:r>
              <a:rPr lang="en-US" err="1"/>
              <a:t>Berentsen</a:t>
            </a:r>
            <a:r>
              <a:rPr lang="en-US"/>
              <a:t> S. </a:t>
            </a:r>
            <a:r>
              <a:rPr lang="en-US" i="1"/>
              <a:t>Br J </a:t>
            </a:r>
            <a:r>
              <a:rPr lang="en-US" i="1" err="1"/>
              <a:t>Haematol</a:t>
            </a:r>
            <a:r>
              <a:rPr lang="en-US" i="1"/>
              <a:t>. </a:t>
            </a:r>
            <a:r>
              <a:rPr lang="en-US"/>
              <a:t>2018;181:320-330; 3. </a:t>
            </a:r>
            <a:r>
              <a:rPr lang="en-US" err="1"/>
              <a:t>Berentsen</a:t>
            </a:r>
            <a:r>
              <a:rPr lang="en-US"/>
              <a:t> S. </a:t>
            </a:r>
            <a:r>
              <a:rPr lang="en-US" i="1"/>
              <a:t>Front </a:t>
            </a:r>
            <a:r>
              <a:rPr lang="en-US" i="1" err="1"/>
              <a:t>Immunol</a:t>
            </a:r>
            <a:r>
              <a:rPr lang="en-US" i="1"/>
              <a:t>. </a:t>
            </a:r>
            <a:r>
              <a:rPr lang="en-US"/>
              <a:t>202o;11:590;  4. Rossi G, et al. </a:t>
            </a:r>
            <a:r>
              <a:rPr lang="en-US" i="1"/>
              <a:t>Blood. </a:t>
            </a:r>
            <a:r>
              <a:rPr lang="en-US"/>
              <a:t>2018;132:547–550; 5. Highlights of prescribing information (</a:t>
            </a:r>
            <a:r>
              <a:rPr lang="en-US" err="1"/>
              <a:t>bortezomib</a:t>
            </a:r>
            <a:r>
              <a:rPr lang="en-US"/>
              <a:t>). Accessdata.FDA.gov. Issued June 2008.</a:t>
            </a:r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MCL, mantle cell lymphoma; MM, multiple myeloma.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Adverse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Neutropenia can result in…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/>
              <a:t>Infection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Concerns of long-term toxicities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Specifically with use of cytostatic agents, fludarabine and </a:t>
            </a:r>
            <a:r>
              <a:rPr lang="en-US" sz="2600" dirty="0" err="1"/>
              <a:t>bendamustine</a:t>
            </a:r>
            <a:endParaRPr lang="en-US" sz="2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Rituximab infusion reactions, at start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Cold Agglutinin Mediated AIHA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/>
              <a:t>Jäger et al. Blood Rev. 2020 May;41:100648. Röth. Blood. 2020 Jul 23;136(4):380-381.</a:t>
            </a:r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W &amp; W: watch and wait; CAD: Cold </a:t>
            </a:r>
            <a:r>
              <a:rPr lang="en-US" err="1"/>
              <a:t>Agglutintin</a:t>
            </a:r>
            <a:r>
              <a:rPr lang="en-US"/>
              <a:t> Disease; CAS: Cold Agglutinin Syndrome</a:t>
            </a:r>
          </a:p>
          <a:p>
            <a:endParaRPr lang="en-US"/>
          </a:p>
        </p:txBody>
      </p:sp>
      <p:cxnSp>
        <p:nvCxnSpPr>
          <p:cNvPr id="6" name="Gerade Verbindung 23"/>
          <p:cNvCxnSpPr/>
          <p:nvPr/>
        </p:nvCxnSpPr>
        <p:spPr bwMode="auto">
          <a:xfrm>
            <a:off x="4247445" y="1506425"/>
            <a:ext cx="162163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43"/>
          <p:cNvCxnSpPr/>
          <p:nvPr/>
        </p:nvCxnSpPr>
        <p:spPr bwMode="auto">
          <a:xfrm>
            <a:off x="5867884" y="1365931"/>
            <a:ext cx="1191" cy="14049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5"/>
          <p:cNvSpPr txBox="1">
            <a:spLocks noChangeArrowheads="1"/>
          </p:cNvSpPr>
          <p:nvPr/>
        </p:nvSpPr>
        <p:spPr bwMode="auto">
          <a:xfrm>
            <a:off x="3649932" y="1689315"/>
            <a:ext cx="11312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N W3" charset="-128"/>
                <a:cs typeface="Arial" pitchFamily="34" charset="0"/>
                <a:sym typeface="Arial" pitchFamily="34" charset="0"/>
              </a:rPr>
              <a:t>Primary CAD</a:t>
            </a:r>
          </a:p>
        </p:txBody>
      </p:sp>
      <p:cxnSp>
        <p:nvCxnSpPr>
          <p:cNvPr id="9" name="Gerade Verbindung mit Pfeil 24"/>
          <p:cNvCxnSpPr/>
          <p:nvPr/>
        </p:nvCxnSpPr>
        <p:spPr bwMode="auto">
          <a:xfrm rot="5400000">
            <a:off x="4117070" y="1635610"/>
            <a:ext cx="269084" cy="1191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bgerundetes Rechteck 2"/>
          <p:cNvSpPr/>
          <p:nvPr/>
        </p:nvSpPr>
        <p:spPr>
          <a:xfrm>
            <a:off x="4065685" y="1077025"/>
            <a:ext cx="3607594" cy="289337"/>
          </a:xfrm>
          <a:prstGeom prst="roundRect">
            <a:avLst>
              <a:gd name="adj" fmla="val 10084"/>
            </a:avLst>
          </a:prstGeom>
          <a:solidFill>
            <a:srgbClr val="9CB0D3">
              <a:alpha val="66000"/>
            </a:srgb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8573" tIns="34286" rIns="68573" bIns="3428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Cold</a:t>
            </a: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 </a:t>
            </a:r>
            <a:r>
              <a:rPr kumimoji="0" lang="de-DE" sz="1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agglutinin</a:t>
            </a: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 </a:t>
            </a:r>
            <a:r>
              <a:rPr kumimoji="0" lang="de-DE" sz="1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mediated</a:t>
            </a: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 AIHA</a:t>
            </a:r>
          </a:p>
        </p:txBody>
      </p:sp>
      <p:sp>
        <p:nvSpPr>
          <p:cNvPr id="12" name="Abgerundetes Rechteck 57"/>
          <p:cNvSpPr/>
          <p:nvPr/>
        </p:nvSpPr>
        <p:spPr bwMode="auto">
          <a:xfrm>
            <a:off x="2721011" y="3078123"/>
            <a:ext cx="707895" cy="289368"/>
          </a:xfrm>
          <a:prstGeom prst="roundRect">
            <a:avLst>
              <a:gd name="adj" fmla="val 10084"/>
            </a:avLst>
          </a:prstGeom>
          <a:solidFill>
            <a:schemeClr val="bg1">
              <a:lumMod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W &amp; W </a:t>
            </a:r>
          </a:p>
        </p:txBody>
      </p:sp>
      <p:cxnSp>
        <p:nvCxnSpPr>
          <p:cNvPr id="13" name="Gerade Verbindung mit Pfeil 28"/>
          <p:cNvCxnSpPr/>
          <p:nvPr/>
        </p:nvCxnSpPr>
        <p:spPr bwMode="auto">
          <a:xfrm rot="5400000">
            <a:off x="2898074" y="2866915"/>
            <a:ext cx="357188" cy="119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6"/>
          <p:cNvSpPr txBox="1">
            <a:spLocks noChangeArrowheads="1"/>
          </p:cNvSpPr>
          <p:nvPr/>
        </p:nvSpPr>
        <p:spPr bwMode="auto">
          <a:xfrm>
            <a:off x="2452338" y="2424835"/>
            <a:ext cx="12614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N W3" charset="-128"/>
                <a:cs typeface="Arial" pitchFamily="34" charset="0"/>
                <a:sym typeface="Arial" pitchFamily="34" charset="0"/>
              </a:rPr>
              <a:t>Asymptomatic</a:t>
            </a:r>
            <a:endParaRPr kumimoji="0" lang="de-DE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ヒラギノ角ゴ ProN W3" charset="-128"/>
              <a:cs typeface="Arial" pitchFamily="34" charset="0"/>
              <a:sym typeface="Arial" pitchFamily="34" charset="0"/>
            </a:endParaRPr>
          </a:p>
        </p:txBody>
      </p:sp>
      <p:cxnSp>
        <p:nvCxnSpPr>
          <p:cNvPr id="15" name="Gerade Verbindung mit Pfeil 27"/>
          <p:cNvCxnSpPr/>
          <p:nvPr/>
        </p:nvCxnSpPr>
        <p:spPr bwMode="auto">
          <a:xfrm rot="5400000">
            <a:off x="2968886" y="2308025"/>
            <a:ext cx="215504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26"/>
          <p:cNvCxnSpPr>
            <a:cxnSpLocks/>
          </p:cNvCxnSpPr>
          <p:nvPr/>
        </p:nvCxnSpPr>
        <p:spPr bwMode="auto">
          <a:xfrm>
            <a:off x="3074958" y="2207603"/>
            <a:ext cx="919750" cy="1109"/>
          </a:xfrm>
          <a:prstGeom prst="line">
            <a:avLst/>
          </a:prstGeom>
          <a:ln w="15875">
            <a:solidFill>
              <a:schemeClr val="tx1"/>
            </a:solidFill>
            <a:tail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15">
            <a:extLst>
              <a:ext uri="{FF2B5EF4-FFF2-40B4-BE49-F238E27FC236}">
                <a16:creationId xmlns:a16="http://schemas.microsoft.com/office/drawing/2014/main" xmlns="" id="{1EC4A291-57AF-AD4F-B6C5-2758D284F740}"/>
              </a:ext>
            </a:extLst>
          </p:cNvPr>
          <p:cNvGrpSpPr/>
          <p:nvPr/>
        </p:nvGrpSpPr>
        <p:grpSpPr>
          <a:xfrm>
            <a:off x="4582856" y="3611871"/>
            <a:ext cx="3545449" cy="1159256"/>
            <a:chOff x="2843808" y="4024526"/>
            <a:chExt cx="4727264" cy="1545675"/>
          </a:xfrm>
        </p:grpSpPr>
        <p:cxnSp>
          <p:nvCxnSpPr>
            <p:cNvPr id="18" name="Gerade Verbindung mit Pfeil 63"/>
            <p:cNvCxnSpPr/>
            <p:nvPr/>
          </p:nvCxnSpPr>
          <p:spPr bwMode="auto">
            <a:xfrm>
              <a:off x="6272213" y="4024526"/>
              <a:ext cx="0" cy="7920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bgerundetes Rechteck 65"/>
            <p:cNvSpPr/>
            <p:nvPr/>
          </p:nvSpPr>
          <p:spPr bwMode="auto">
            <a:xfrm>
              <a:off x="5302608" y="4828905"/>
              <a:ext cx="1939544" cy="594543"/>
            </a:xfrm>
            <a:prstGeom prst="roundRect">
              <a:avLst>
                <a:gd name="adj" fmla="val 10084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3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itchFamily="34" charset="0"/>
                </a:rPr>
                <a:t>Rituximab</a:t>
              </a:r>
              <a:r>
                <a:rPr kumimoji="0" lang="de-DE" sz="13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  <a:sym typeface="Symbol" charset="2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+</a:t>
              </a: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de-DE" sz="13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 charset="0"/>
                  <a:cs typeface="Arial" panose="020B0604020202020204" pitchFamily="34" charset="0"/>
                </a:rPr>
                <a:t>Bendamustine</a:t>
              </a:r>
              <a:endParaRPr kumimoji="0" lang="de-D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20" name="Rechteck 18"/>
            <p:cNvSpPr/>
            <p:nvPr/>
          </p:nvSpPr>
          <p:spPr>
            <a:xfrm>
              <a:off x="6275418" y="4215011"/>
              <a:ext cx="1295654" cy="5745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1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ヒラギノ角ゴ ProN W3" charset="-128"/>
                  <a:cs typeface="Arial" pitchFamily="34" charset="0"/>
                  <a:sym typeface="Arial" pitchFamily="34" charset="0"/>
                </a:rPr>
                <a:t>No</a:t>
              </a:r>
              <a:r>
                <a:rPr kumimoji="0" lang="de-DE" sz="11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ヒラギノ角ゴ ProN W3" charset="-128"/>
                  <a:cs typeface="Arial" pitchFamily="34" charset="0"/>
                  <a:sym typeface="Arial" pitchFamily="34" charset="0"/>
                </a:rPr>
                <a:t> Response/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1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ヒラギノ角ゴ ProN W3" charset="-128"/>
                  <a:cs typeface="Arial" pitchFamily="34" charset="0"/>
                  <a:sym typeface="Arial" pitchFamily="34" charset="0"/>
                </a:rPr>
                <a:t>Relapse</a:t>
              </a:r>
              <a:endPara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21" name="Gerade Verbindung 26"/>
            <p:cNvCxnSpPr>
              <a:cxnSpLocks/>
            </p:cNvCxnSpPr>
            <p:nvPr/>
          </p:nvCxnSpPr>
          <p:spPr bwMode="auto">
            <a:xfrm flipV="1">
              <a:off x="4013209" y="4348277"/>
              <a:ext cx="2254328" cy="7377"/>
            </a:xfrm>
            <a:prstGeom prst="line">
              <a:avLst/>
            </a:prstGeom>
            <a:ln w="15875">
              <a:solidFill>
                <a:schemeClr val="tx1"/>
              </a:solidFill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48"/>
            <p:cNvCxnSpPr>
              <a:cxnSpLocks/>
            </p:cNvCxnSpPr>
            <p:nvPr/>
          </p:nvCxnSpPr>
          <p:spPr bwMode="auto">
            <a:xfrm>
              <a:off x="4021676" y="4348277"/>
              <a:ext cx="0" cy="28733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bgerundetes Rechteck 65"/>
            <p:cNvSpPr/>
            <p:nvPr/>
          </p:nvSpPr>
          <p:spPr bwMode="auto">
            <a:xfrm>
              <a:off x="2843808" y="4636309"/>
              <a:ext cx="2371865" cy="933892"/>
            </a:xfrm>
            <a:prstGeom prst="roundRect">
              <a:avLst>
                <a:gd name="adj" fmla="val 10084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itchFamily="34" charset="0"/>
                </a:rPr>
                <a:t>Clinical Trial / Experimental Treatment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itchFamily="34" charset="0"/>
                  <a:sym typeface="Symbol" charset="2"/>
                </a:rPr>
                <a:t>Sutimlimab, BIVV020, </a:t>
              </a:r>
              <a:r>
                <a:rPr kumimoji="0" lang="de-DE" sz="10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itchFamily="34" charset="0"/>
                  <a:sym typeface="Symbol" charset="2"/>
                </a:rPr>
                <a:t>Ibrutinib</a:t>
              </a:r>
              <a:r>
                <a:rPr kumimoji="0" lang="de-DE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itchFamily="34" charset="0"/>
                  <a:sym typeface="Symbol" charset="2"/>
                </a:rPr>
                <a:t>, </a:t>
              </a:r>
              <a:r>
                <a:rPr kumimoji="0" lang="de-DE" sz="10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itchFamily="34" charset="0"/>
                  <a:sym typeface="Symbol" charset="2"/>
                </a:rPr>
                <a:t>Venetoclax</a:t>
              </a:r>
              <a:endPara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  <a:sym typeface="Symbol" charset="2"/>
              </a:endParaRPr>
            </a:p>
          </p:txBody>
        </p:sp>
      </p:grpSp>
      <p:grpSp>
        <p:nvGrpSpPr>
          <p:cNvPr id="11" name="Gruppieren 23">
            <a:extLst>
              <a:ext uri="{FF2B5EF4-FFF2-40B4-BE49-F238E27FC236}">
                <a16:creationId xmlns:a16="http://schemas.microsoft.com/office/drawing/2014/main" xmlns="" id="{2692E72C-3442-4049-9AB6-3D5FE8398837}"/>
              </a:ext>
            </a:extLst>
          </p:cNvPr>
          <p:cNvGrpSpPr/>
          <p:nvPr/>
        </p:nvGrpSpPr>
        <p:grpSpPr>
          <a:xfrm>
            <a:off x="5865691" y="1493913"/>
            <a:ext cx="2764846" cy="270275"/>
            <a:chOff x="4554256" y="1375737"/>
            <a:chExt cx="3686461" cy="360366"/>
          </a:xfrm>
        </p:grpSpPr>
        <p:cxnSp>
          <p:nvCxnSpPr>
            <p:cNvPr id="30" name="Gerade Verbindung mit Pfeil 25"/>
            <p:cNvCxnSpPr/>
            <p:nvPr/>
          </p:nvCxnSpPr>
          <p:spPr bwMode="auto">
            <a:xfrm rot="5400000">
              <a:off x="8052893" y="1555126"/>
              <a:ext cx="360366" cy="158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23"/>
            <p:cNvCxnSpPr/>
            <p:nvPr/>
          </p:nvCxnSpPr>
          <p:spPr bwMode="auto">
            <a:xfrm flipV="1">
              <a:off x="4554256" y="1382998"/>
              <a:ext cx="3686461" cy="635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feld 7"/>
          <p:cNvSpPr txBox="1">
            <a:spLocks noChangeArrowheads="1"/>
          </p:cNvSpPr>
          <p:nvPr/>
        </p:nvSpPr>
        <p:spPr bwMode="auto">
          <a:xfrm>
            <a:off x="7913874" y="1694030"/>
            <a:ext cx="12890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N W3" charset="-128"/>
                <a:cs typeface="Arial" pitchFamily="34" charset="0"/>
                <a:sym typeface="Arial" pitchFamily="34" charset="0"/>
              </a:rPr>
              <a:t>Secondary</a:t>
            </a: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N W3" charset="-128"/>
                <a:cs typeface="Arial" pitchFamily="34" charset="0"/>
                <a:sym typeface="Arial" pitchFamily="34" charset="0"/>
              </a:rPr>
              <a:t> CAS</a:t>
            </a:r>
          </a:p>
        </p:txBody>
      </p:sp>
      <p:cxnSp>
        <p:nvCxnSpPr>
          <p:cNvPr id="27" name="Gerade Verbindung mit Pfeil 44"/>
          <p:cNvCxnSpPr/>
          <p:nvPr/>
        </p:nvCxnSpPr>
        <p:spPr bwMode="auto">
          <a:xfrm>
            <a:off x="8629538" y="2114088"/>
            <a:ext cx="3377" cy="660476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bgerundetes Rechteck 58"/>
          <p:cNvSpPr/>
          <p:nvPr/>
        </p:nvSpPr>
        <p:spPr bwMode="auto">
          <a:xfrm>
            <a:off x="8071999" y="2817542"/>
            <a:ext cx="1120684" cy="693514"/>
          </a:xfrm>
          <a:prstGeom prst="roundRect">
            <a:avLst>
              <a:gd name="adj" fmla="val 10084"/>
            </a:avLst>
          </a:prstGeom>
          <a:solidFill>
            <a:srgbClr val="00498E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1" i="1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Treat</a:t>
            </a:r>
            <a:r>
              <a:rPr kumimoji="0" lang="de-DE" sz="13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 </a:t>
            </a:r>
            <a:r>
              <a:rPr kumimoji="0" lang="de-DE" sz="1300" b="1" i="1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underlying</a:t>
            </a:r>
            <a:r>
              <a:rPr kumimoji="0" lang="de-DE" sz="13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 </a:t>
            </a:r>
            <a:r>
              <a:rPr kumimoji="0" lang="de-DE" sz="1300" b="1" i="1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disease</a:t>
            </a:r>
            <a:endParaRPr kumimoji="0" lang="de-DE" sz="13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(</a:t>
            </a:r>
            <a:r>
              <a:rPr kumimoji="0" lang="de-DE" sz="1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if</a:t>
            </a: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possible</a:t>
            </a:r>
            <a:r>
              <a:rPr lang="de-DE" sz="1000">
                <a:solidFill>
                  <a:srgbClr val="FFFFFF"/>
                </a:solidFill>
                <a:cs typeface="Arial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Abgerundetes Rechteck 71"/>
          <p:cNvSpPr/>
          <p:nvPr/>
        </p:nvSpPr>
        <p:spPr bwMode="auto">
          <a:xfrm>
            <a:off x="8007277" y="2061457"/>
            <a:ext cx="1242137" cy="445907"/>
          </a:xfrm>
          <a:prstGeom prst="roundRect">
            <a:avLst>
              <a:gd name="adj" fmla="val 10084"/>
            </a:avLst>
          </a:prstGeom>
          <a:solidFill>
            <a:schemeClr val="tx1">
              <a:lumMod val="75000"/>
              <a:lumOff val="2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Supportive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Care/Therapy </a:t>
            </a:r>
          </a:p>
        </p:txBody>
      </p:sp>
      <p:grpSp>
        <p:nvGrpSpPr>
          <p:cNvPr id="17" name="Gruppieren 30">
            <a:extLst>
              <a:ext uri="{FF2B5EF4-FFF2-40B4-BE49-F238E27FC236}">
                <a16:creationId xmlns:a16="http://schemas.microsoft.com/office/drawing/2014/main" xmlns="" id="{97516801-94A8-7E4E-9C02-9F3F88906134}"/>
              </a:ext>
            </a:extLst>
          </p:cNvPr>
          <p:cNvGrpSpPr/>
          <p:nvPr/>
        </p:nvGrpSpPr>
        <p:grpSpPr>
          <a:xfrm>
            <a:off x="5466256" y="4676045"/>
            <a:ext cx="2332533" cy="975236"/>
            <a:chOff x="4127265" y="5441053"/>
            <a:chExt cx="3110044" cy="1300315"/>
          </a:xfrm>
        </p:grpSpPr>
        <p:cxnSp>
          <p:nvCxnSpPr>
            <p:cNvPr id="33" name="Gerade Verbindung mit Pfeil 48"/>
            <p:cNvCxnSpPr>
              <a:cxnSpLocks/>
              <a:endCxn id="37" idx="0"/>
            </p:cNvCxnSpPr>
            <p:nvPr/>
          </p:nvCxnSpPr>
          <p:spPr bwMode="auto">
            <a:xfrm flipH="1">
              <a:off x="6267537" y="5441053"/>
              <a:ext cx="6562" cy="56102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pierung 26"/>
            <p:cNvGrpSpPr/>
            <p:nvPr/>
          </p:nvGrpSpPr>
          <p:grpSpPr>
            <a:xfrm>
              <a:off x="5297765" y="5562402"/>
              <a:ext cx="1939544" cy="1178966"/>
              <a:chOff x="5297765" y="6030169"/>
              <a:chExt cx="1939544" cy="1178966"/>
            </a:xfrm>
          </p:grpSpPr>
          <p:sp>
            <p:nvSpPr>
              <p:cNvPr id="37" name="Abgerundetes Rechteck 65"/>
              <p:cNvSpPr/>
              <p:nvPr/>
            </p:nvSpPr>
            <p:spPr bwMode="auto">
              <a:xfrm>
                <a:off x="5297765" y="6469848"/>
                <a:ext cx="1939544" cy="739287"/>
              </a:xfrm>
              <a:prstGeom prst="roundRect">
                <a:avLst>
                  <a:gd name="adj" fmla="val 10084"/>
                </a:avLst>
              </a:prstGeom>
              <a:solidFill>
                <a:schemeClr val="bg1">
                  <a:lumMod val="75000"/>
                </a:schemeClr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300" b="1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Arial" pitchFamily="34" charset="0"/>
                  </a:rPr>
                  <a:t>Rituximab</a:t>
                </a:r>
                <a:r>
                  <a:rPr kumimoji="0" lang="de-DE" sz="13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+mn-ea"/>
                    <a:cs typeface="+mn-cs"/>
                    <a:sym typeface="Symbol" charset="2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3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+ </a:t>
                </a:r>
                <a:r>
                  <a:rPr kumimoji="0" lang="de-DE" sz="13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Fludarabine</a:t>
                </a:r>
                <a:r>
                  <a:rPr kumimoji="0" lang="de-DE" sz="13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de-DE" sz="1300" b="0" i="1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or</a:t>
                </a:r>
                <a:r>
                  <a:rPr kumimoji="0" lang="de-DE" sz="13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de-DE" sz="13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Bortezomib</a:t>
                </a:r>
                <a:r>
                  <a:rPr kumimoji="0" lang="de-DE" sz="13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 mono </a:t>
                </a:r>
                <a:endParaRPr kumimoji="0" lang="de-DE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Rechteck 36"/>
              <p:cNvSpPr/>
              <p:nvPr/>
            </p:nvSpPr>
            <p:spPr>
              <a:xfrm>
                <a:off x="6267536" y="6030169"/>
                <a:ext cx="836127" cy="348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0" i="1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ヒラギノ角ゴ ProN W3" charset="-128"/>
                    <a:cs typeface="Arial" pitchFamily="34" charset="0"/>
                    <a:sym typeface="Arial" pitchFamily="34" charset="0"/>
                  </a:rPr>
                  <a:t>Relapse</a:t>
                </a:r>
                <a:endParaRPr kumimoji="0" lang="en-US" sz="11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cxnSp>
          <p:nvCxnSpPr>
            <p:cNvPr id="35" name="Gerade Verbindung 26">
              <a:extLst>
                <a:ext uri="{FF2B5EF4-FFF2-40B4-BE49-F238E27FC236}">
                  <a16:creationId xmlns:a16="http://schemas.microsoft.com/office/drawing/2014/main" xmlns="" id="{E19C8181-39FB-484E-A9AE-113D0830E61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127265" y="5791872"/>
              <a:ext cx="2140270" cy="744"/>
            </a:xfrm>
            <a:prstGeom prst="line">
              <a:avLst/>
            </a:prstGeom>
            <a:ln w="15875">
              <a:solidFill>
                <a:schemeClr val="tx1"/>
              </a:solidFill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48">
              <a:extLst>
                <a:ext uri="{FF2B5EF4-FFF2-40B4-BE49-F238E27FC236}">
                  <a16:creationId xmlns:a16="http://schemas.microsoft.com/office/drawing/2014/main" xmlns="" id="{06AE9417-79C0-7148-BB3A-B52D1CA0CCE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135966" y="5566638"/>
              <a:ext cx="0" cy="22946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ieren 37">
            <a:extLst>
              <a:ext uri="{FF2B5EF4-FFF2-40B4-BE49-F238E27FC236}">
                <a16:creationId xmlns:a16="http://schemas.microsoft.com/office/drawing/2014/main" xmlns="" id="{345FC39A-821F-0E44-9E9A-C9F7E63C5529}"/>
              </a:ext>
            </a:extLst>
          </p:cNvPr>
          <p:cNvGrpSpPr/>
          <p:nvPr/>
        </p:nvGrpSpPr>
        <p:grpSpPr>
          <a:xfrm>
            <a:off x="3503887" y="2208179"/>
            <a:ext cx="4390213" cy="1505170"/>
            <a:chOff x="1405188" y="2152937"/>
            <a:chExt cx="5853611" cy="2006894"/>
          </a:xfrm>
        </p:grpSpPr>
        <p:sp>
          <p:nvSpPr>
            <p:cNvPr id="40" name="Textfeld 8"/>
            <p:cNvSpPr txBox="1">
              <a:spLocks noChangeArrowheads="1"/>
            </p:cNvSpPr>
            <p:nvPr/>
          </p:nvSpPr>
          <p:spPr bwMode="auto">
            <a:xfrm>
              <a:off x="2326319" y="2472400"/>
              <a:ext cx="4030960" cy="587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ヒラギノ角ゴ ProN W3" charset="-128"/>
                  <a:cs typeface="Arial" pitchFamily="34" charset="0"/>
                  <a:sym typeface="Arial" pitchFamily="34" charset="0"/>
                </a:rPr>
                <a:t>Symptomatic</a:t>
              </a:r>
              <a:r>
                <a:rPr kumimoji="0" lang="de-DE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ヒラギノ角ゴ ProN W3" charset="-128"/>
                  <a:cs typeface="Arial" pitchFamily="34" charset="0"/>
                  <a:sym typeface="Arial" pitchFamily="34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ヒラギノ角ゴ ProN W3" charset="-128"/>
                  <a:cs typeface="Arial" pitchFamily="34" charset="0"/>
                  <a:sym typeface="Arial" pitchFamily="34" charset="0"/>
                </a:rPr>
                <a:t>(</a:t>
              </a:r>
              <a:r>
                <a:rPr kumimoji="0" lang="de-DE" sz="10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ヒラギノ角ゴ ProN W3" charset="-128"/>
                  <a:cs typeface="Arial" pitchFamily="34" charset="0"/>
                  <a:sym typeface="Arial" pitchFamily="34" charset="0"/>
                </a:rPr>
                <a:t>anemia</a:t>
              </a:r>
              <a:r>
                <a:rPr kumimoji="0" lang="de-DE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ヒラギノ角ゴ ProN W3" charset="-128"/>
                  <a:cs typeface="Arial" pitchFamily="34" charset="0"/>
                  <a:sym typeface="Arial" pitchFamily="34" charset="0"/>
                </a:rPr>
                <a:t>, </a:t>
              </a:r>
              <a:r>
                <a:rPr kumimoji="0" lang="de-DE" sz="10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ヒラギノ角ゴ ProN W3" charset="-128"/>
                  <a:cs typeface="Arial" pitchFamily="34" charset="0"/>
                  <a:sym typeface="Arial" pitchFamily="34" charset="0"/>
                </a:rPr>
                <a:t>transfusion</a:t>
              </a:r>
              <a:r>
                <a:rPr kumimoji="0" lang="de-DE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ヒラギノ角ゴ ProN W3" charset="-128"/>
                  <a:cs typeface="Arial" pitchFamily="34" charset="0"/>
                  <a:sym typeface="Arial" pitchFamily="34" charset="0"/>
                </a:rPr>
                <a:t>, </a:t>
              </a:r>
              <a:r>
                <a:rPr kumimoji="0" lang="de-DE" sz="10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ヒラギノ角ゴ ProN W3" charset="-128"/>
                  <a:cs typeface="Arial" pitchFamily="34" charset="0"/>
                  <a:sym typeface="Arial" pitchFamily="34" charset="0"/>
                </a:rPr>
                <a:t>circulatory</a:t>
              </a:r>
              <a:r>
                <a:rPr kumimoji="0" lang="de-DE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ヒラギノ角ゴ ProN W3" charset="-128"/>
                  <a:cs typeface="Arial" pitchFamily="34" charset="0"/>
                  <a:sym typeface="Arial" pitchFamily="34" charset="0"/>
                </a:rPr>
                <a:t> </a:t>
              </a:r>
              <a:r>
                <a:rPr kumimoji="0" lang="de-DE" sz="10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ヒラギノ角ゴ ProN W3" charset="-128"/>
                  <a:cs typeface="Arial" pitchFamily="34" charset="0"/>
                  <a:sym typeface="Arial" pitchFamily="34" charset="0"/>
                </a:rPr>
                <a:t>symptoms</a:t>
              </a:r>
              <a:r>
                <a:rPr kumimoji="0" lang="de-DE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ヒラギノ角ゴ ProN W3" charset="-128"/>
                  <a:cs typeface="Arial" pitchFamily="34" charset="0"/>
                  <a:sym typeface="Arial" pitchFamily="34" charset="0"/>
                </a:rPr>
                <a:t>)</a:t>
              </a:r>
            </a:p>
          </p:txBody>
        </p:sp>
        <p:cxnSp>
          <p:nvCxnSpPr>
            <p:cNvPr id="41" name="Gerade Verbindung mit Pfeil 30"/>
            <p:cNvCxnSpPr>
              <a:cxnSpLocks noChangeShapeType="1"/>
            </p:cNvCxnSpPr>
            <p:nvPr/>
          </p:nvCxnSpPr>
          <p:spPr bwMode="auto">
            <a:xfrm flipH="1">
              <a:off x="4337793" y="2152937"/>
              <a:ext cx="1587" cy="289104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2" name="Gerade Verbindung mit Pfeil 47"/>
            <p:cNvCxnSpPr>
              <a:cxnSpLocks noChangeShapeType="1"/>
            </p:cNvCxnSpPr>
            <p:nvPr/>
          </p:nvCxnSpPr>
          <p:spPr bwMode="auto">
            <a:xfrm>
              <a:off x="2175944" y="2999032"/>
              <a:ext cx="1587" cy="273107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3" name="Gerade Verbindung mit Pfeil 48"/>
            <p:cNvCxnSpPr/>
            <p:nvPr/>
          </p:nvCxnSpPr>
          <p:spPr bwMode="auto">
            <a:xfrm rot="5400000">
              <a:off x="3960653" y="3149241"/>
              <a:ext cx="287337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55"/>
            <p:cNvCxnSpPr>
              <a:cxnSpLocks/>
            </p:cNvCxnSpPr>
            <p:nvPr/>
          </p:nvCxnSpPr>
          <p:spPr bwMode="auto">
            <a:xfrm>
              <a:off x="2166944" y="2999032"/>
              <a:ext cx="4105268" cy="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Abgerundetes Rechteck 65"/>
            <p:cNvSpPr/>
            <p:nvPr/>
          </p:nvSpPr>
          <p:spPr bwMode="auto">
            <a:xfrm>
              <a:off x="5281336" y="3325952"/>
              <a:ext cx="1977463" cy="833879"/>
            </a:xfrm>
            <a:prstGeom prst="roundRect">
              <a:avLst>
                <a:gd name="adj" fmla="val 10084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itchFamily="34" charset="0"/>
                </a:rPr>
                <a:t>Rituximab</a:t>
              </a:r>
              <a:endParaRPr kumimoji="0" lang="de-DE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 charset="0"/>
                  <a:cs typeface="Arial" pitchFamily="34" charset="0"/>
                </a:rPr>
                <a:t>(375 mg/m</a:t>
              </a:r>
              <a:r>
                <a:rPr kumimoji="0" lang="de-DE" sz="1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 charset="0"/>
                  <a:cs typeface="Arial" pitchFamily="34" charset="0"/>
                </a:rPr>
                <a:t>2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 charset="0"/>
                  <a:cs typeface="Arial" pitchFamily="34" charset="0"/>
                </a:rPr>
                <a:t> </a:t>
              </a:r>
              <a:r>
                <a:rPr kumimoji="0" lang="de-DE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 charset="0"/>
                  <a:cs typeface="Arial" pitchFamily="34" charset="0"/>
                </a:rPr>
                <a:t>weekly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 charset="0"/>
                  <a:cs typeface="Arial" pitchFamily="34" charset="0"/>
                </a:rPr>
                <a:t> x 4)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 charset="0"/>
                  <a:cs typeface="Arial" pitchFamily="34" charset="0"/>
                </a:rPr>
                <a:t>(+ </a:t>
              </a:r>
              <a:r>
                <a:rPr kumimoji="0" lang="de-DE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 charset="0"/>
                  <a:cs typeface="Arial" pitchFamily="34" charset="0"/>
                </a:rPr>
                <a:t>Bendamustine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 charset="0"/>
                  <a:cs typeface="Arial" pitchFamily="34" charset="0"/>
                </a:rPr>
                <a:t> </a:t>
              </a:r>
              <a:r>
                <a:rPr kumimoji="0" lang="de-DE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 charset="0"/>
                  <a:cs typeface="Arial" pitchFamily="34" charset="0"/>
                </a:rPr>
                <a:t>for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 charset="0"/>
                  <a:cs typeface="Arial" pitchFamily="34" charset="0"/>
                </a:rPr>
                <a:t> </a:t>
              </a:r>
              <a:b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 charset="0"/>
                  <a:cs typeface="Arial" pitchFamily="34" charset="0"/>
                </a:rPr>
              </a:b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 charset="0"/>
                  <a:cs typeface="Arial" pitchFamily="34" charset="0"/>
                </a:rPr>
                <a:t>fit </a:t>
              </a:r>
              <a:r>
                <a:rPr kumimoji="0" lang="de-DE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 charset="0"/>
                  <a:cs typeface="Arial" pitchFamily="34" charset="0"/>
                </a:rPr>
                <a:t>patients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 charset="0"/>
                  <a:cs typeface="Arial" pitchFamily="34" charset="0"/>
                </a:rPr>
                <a:t>)</a:t>
              </a:r>
              <a:endPara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 charset="0"/>
                <a:cs typeface="Arial" charset="0"/>
              </a:endParaRPr>
            </a:p>
          </p:txBody>
        </p:sp>
        <p:sp>
          <p:nvSpPr>
            <p:cNvPr id="46" name="Abgerundetes Rechteck 57"/>
            <p:cNvSpPr/>
            <p:nvPr/>
          </p:nvSpPr>
          <p:spPr bwMode="auto">
            <a:xfrm>
              <a:off x="1405188" y="3336378"/>
              <a:ext cx="1529400" cy="492621"/>
            </a:xfrm>
            <a:prstGeom prst="roundRect">
              <a:avLst>
                <a:gd name="adj" fmla="val 10084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itchFamily="34" charset="0"/>
                </a:rPr>
                <a:t>Clinical Trial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itchFamily="34" charset="0"/>
                </a:rPr>
                <a:t>(</a:t>
              </a:r>
              <a:r>
                <a:rPr kumimoji="0" lang="de-DE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itchFamily="34" charset="0"/>
                </a:rPr>
                <a:t>if</a:t>
              </a: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itchFamily="34" charset="0"/>
                </a:rPr>
                <a:t> </a:t>
              </a:r>
              <a:r>
                <a:rPr kumimoji="0" lang="de-DE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itchFamily="34" charset="0"/>
                </a:rPr>
                <a:t>available</a:t>
              </a: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itchFamily="34" charset="0"/>
                </a:rPr>
                <a:t>) </a:t>
              </a:r>
              <a:endPara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itchFamily="34" charset="0"/>
              </a:endParaRPr>
            </a:p>
          </p:txBody>
        </p:sp>
        <p:cxnSp>
          <p:nvCxnSpPr>
            <p:cNvPr id="47" name="Gerade Verbindung mit Pfeil 48"/>
            <p:cNvCxnSpPr/>
            <p:nvPr/>
          </p:nvCxnSpPr>
          <p:spPr bwMode="auto">
            <a:xfrm rot="5400000">
              <a:off x="6120835" y="3133179"/>
              <a:ext cx="287337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Abgerundetes Rechteck 65"/>
            <p:cNvSpPr/>
            <p:nvPr/>
          </p:nvSpPr>
          <p:spPr bwMode="auto">
            <a:xfrm>
              <a:off x="3065781" y="3335876"/>
              <a:ext cx="2076794" cy="594543"/>
            </a:xfrm>
            <a:prstGeom prst="roundRect">
              <a:avLst>
                <a:gd name="adj" fmla="val 10084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itchFamily="34" charset="0"/>
                </a:rPr>
                <a:t>Emergency Situation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itchFamily="34" charset="0"/>
                </a:rPr>
                <a:t>Eculizumab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itchFamily="34" charset="0"/>
                </a:rPr>
                <a:t>Plasmapheresis</a:t>
              </a:r>
              <a:endPara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itchFamily="34" charset="0"/>
              </a:endParaRPr>
            </a:p>
          </p:txBody>
        </p:sp>
        <p:cxnSp>
          <p:nvCxnSpPr>
            <p:cNvPr id="49" name="Gerade Verbindung 26">
              <a:extLst>
                <a:ext uri="{FF2B5EF4-FFF2-40B4-BE49-F238E27FC236}">
                  <a16:creationId xmlns:a16="http://schemas.microsoft.com/office/drawing/2014/main" xmlns="" id="{A55BECD7-5687-4A4E-AAAA-E78A95CC905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79699" y="2163048"/>
              <a:ext cx="1169281" cy="0"/>
            </a:xfrm>
            <a:prstGeom prst="line">
              <a:avLst/>
            </a:prstGeom>
            <a:ln w="15875">
              <a:solidFill>
                <a:schemeClr val="tx1"/>
              </a:solidFill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Abgerundetes Rechteck 71"/>
          <p:cNvSpPr/>
          <p:nvPr/>
        </p:nvSpPr>
        <p:spPr bwMode="auto">
          <a:xfrm>
            <a:off x="3624994" y="2054951"/>
            <a:ext cx="1242137" cy="445907"/>
          </a:xfrm>
          <a:prstGeom prst="roundRect">
            <a:avLst>
              <a:gd name="adj" fmla="val 10084"/>
            </a:avLst>
          </a:prstGeom>
          <a:solidFill>
            <a:schemeClr val="tx1">
              <a:lumMod val="75000"/>
              <a:lumOff val="2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Supportive</a:t>
            </a:r>
            <a:endParaRPr kumimoji="0" lang="de-DE" sz="13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Care/</a:t>
            </a:r>
            <a:r>
              <a:rPr kumimoji="0" lang="de-DE" sz="13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Therapy</a:t>
            </a:r>
            <a:endParaRPr kumimoji="0" lang="de-DE" sz="13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Module 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Emerging Treatments for Cold Agglutinin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Unmet Medical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/>
              <a:t>High frequency of persistent anemia/hemolysis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/>
              <a:t>Immunochemotherapy is unsuccessful in at least 25% </a:t>
            </a:r>
            <a:r>
              <a:rPr lang="en-US" sz="2800" dirty="0"/>
              <a:t>because of treatment failure or toxicity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Small B-cell clone with </a:t>
            </a:r>
            <a:r>
              <a:rPr lang="en-US" sz="2800" b="1" i="1" dirty="0"/>
              <a:t>low proliferation activity </a:t>
            </a:r>
            <a:r>
              <a:rPr lang="en-US" sz="2800" dirty="0"/>
              <a:t>and </a:t>
            </a:r>
            <a:r>
              <a:rPr lang="en-US" sz="2800" b="1" i="1" dirty="0"/>
              <a:t>difficult to target efficiently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/>
              <a:t>Need for rapid acting therapy, </a:t>
            </a:r>
            <a:r>
              <a:rPr lang="en-US" sz="2800" dirty="0"/>
              <a:t>especially in specific clinical settings: </a:t>
            </a:r>
            <a:br>
              <a:rPr lang="en-US" sz="2800" dirty="0"/>
            </a:br>
            <a:r>
              <a:rPr lang="en-US" sz="2800" b="1" i="1" dirty="0"/>
              <a:t>acute and severe exacerbations </a:t>
            </a:r>
            <a:r>
              <a:rPr lang="en-US" sz="2800" dirty="0"/>
              <a:t>due to infections, major surgery, trauma, cardiac surgery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err="1"/>
              <a:t>Gertz</a:t>
            </a:r>
            <a:r>
              <a:rPr lang="en-US"/>
              <a:t>. Br J </a:t>
            </a:r>
            <a:r>
              <a:rPr lang="en-US" err="1"/>
              <a:t>Haematol</a:t>
            </a:r>
            <a:r>
              <a:rPr lang="en-US"/>
              <a:t>. 2007;138:422-29; </a:t>
            </a:r>
            <a:r>
              <a:rPr lang="en-US" err="1"/>
              <a:t>Berentsen</a:t>
            </a:r>
            <a:r>
              <a:rPr lang="en-US"/>
              <a:t> et al. Hematology. 2007;12:361-70; </a:t>
            </a:r>
            <a:r>
              <a:rPr lang="en-US" err="1"/>
              <a:t>Petz</a:t>
            </a:r>
            <a:r>
              <a:rPr lang="en-US"/>
              <a:t>. Blood Reviews. 2008;22:1-15; </a:t>
            </a:r>
            <a:r>
              <a:rPr lang="en-US" err="1"/>
              <a:t>Röth</a:t>
            </a:r>
            <a:r>
              <a:rPr lang="en-US"/>
              <a:t> et al. </a:t>
            </a:r>
            <a:r>
              <a:rPr lang="en-US" err="1"/>
              <a:t>Eur</a:t>
            </a:r>
            <a:r>
              <a:rPr lang="en-US"/>
              <a:t> J </a:t>
            </a:r>
            <a:r>
              <a:rPr lang="en-US" err="1"/>
              <a:t>Haematol</a:t>
            </a:r>
            <a:r>
              <a:rPr lang="en-US"/>
              <a:t>. 2010;84:91; </a:t>
            </a:r>
            <a:r>
              <a:rPr lang="en-US" err="1"/>
              <a:t>Berentsen</a:t>
            </a:r>
            <a:r>
              <a:rPr lang="en-US"/>
              <a:t> et al. </a:t>
            </a:r>
            <a:r>
              <a:rPr lang="en-US" err="1"/>
              <a:t>Hematol</a:t>
            </a:r>
            <a:r>
              <a:rPr lang="en-US"/>
              <a:t> </a:t>
            </a:r>
            <a:r>
              <a:rPr lang="en-US" err="1"/>
              <a:t>Oncol</a:t>
            </a:r>
            <a:r>
              <a:rPr lang="en-US"/>
              <a:t> </a:t>
            </a:r>
            <a:r>
              <a:rPr lang="en-US" err="1"/>
              <a:t>Clin</a:t>
            </a:r>
            <a:r>
              <a:rPr lang="en-US"/>
              <a:t> N Am. 2015;29:455-71; </a:t>
            </a:r>
            <a:r>
              <a:rPr lang="en-US" err="1"/>
              <a:t>Wouters</a:t>
            </a:r>
            <a:r>
              <a:rPr lang="en-US"/>
              <a:t> et al. </a:t>
            </a:r>
            <a:r>
              <a:rPr lang="en-US" err="1"/>
              <a:t>Haemtologica</a:t>
            </a:r>
            <a:r>
              <a:rPr lang="en-US"/>
              <a:t>. 2015;100: 1388-95.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Module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Pathogenesis and Clinical Features of </a:t>
            </a:r>
            <a:br>
              <a:rPr lang="en-US" sz="2800" dirty="0"/>
            </a:br>
            <a:r>
              <a:rPr lang="en-US" sz="2800" dirty="0"/>
              <a:t>Cold Agglutinin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Global Collaborative Efforts for </a:t>
            </a:r>
            <a:br>
              <a:rPr lang="en-US"/>
            </a:br>
            <a:r>
              <a:rPr lang="en-US"/>
              <a:t>Evidence-Based Treatment</a:t>
            </a:r>
            <a:r>
              <a:rPr lang="en-US" b="0" baseline="30000"/>
              <a:t>1–5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2017 First International Consensus Meeting</a:t>
            </a:r>
            <a:r>
              <a:rPr lang="en-US" baseline="30000"/>
              <a:t>1</a:t>
            </a:r>
            <a:endParaRPr lang="en-US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err="1">
                <a:solidFill>
                  <a:srgbClr val="0070C0"/>
                </a:solidFill>
              </a:rPr>
              <a:t>Berentsen</a:t>
            </a:r>
            <a:r>
              <a:rPr lang="en-US">
                <a:solidFill>
                  <a:srgbClr val="0070C0"/>
                </a:solidFill>
              </a:rPr>
              <a:t> et al. </a:t>
            </a:r>
            <a:r>
              <a:rPr lang="en-US"/>
              <a:t>Norway v Northern Italy study largest study of patients with verified CAD (n=232)</a:t>
            </a:r>
            <a:r>
              <a:rPr lang="en-US" baseline="30000"/>
              <a:t> 3</a:t>
            </a:r>
            <a:endParaRPr lang="en-US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err="1">
                <a:solidFill>
                  <a:srgbClr val="0070C0"/>
                </a:solidFill>
              </a:rPr>
              <a:t>Bylsma</a:t>
            </a:r>
            <a:r>
              <a:rPr lang="en-US">
                <a:solidFill>
                  <a:srgbClr val="0070C0"/>
                </a:solidFill>
              </a:rPr>
              <a:t> et al. </a:t>
            </a:r>
            <a:r>
              <a:rPr lang="en-US"/>
              <a:t>in Danish study showed CAD patients had increased </a:t>
            </a:r>
            <a:r>
              <a:rPr lang="en-US" err="1"/>
              <a:t>increased</a:t>
            </a:r>
            <a:r>
              <a:rPr lang="en-US"/>
              <a:t> risk of TEs and increased mortality compared with the general population cohort</a:t>
            </a:r>
            <a:r>
              <a:rPr lang="en-US" baseline="30000"/>
              <a:t>4</a:t>
            </a:r>
            <a:r>
              <a:rPr lang="en-US"/>
              <a:t>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err="1">
                <a:solidFill>
                  <a:srgbClr val="0070C0"/>
                </a:solidFill>
              </a:rPr>
              <a:t>Natsuaki</a:t>
            </a:r>
            <a:r>
              <a:rPr lang="en-US">
                <a:solidFill>
                  <a:srgbClr val="0070C0"/>
                </a:solidFill>
              </a:rPr>
              <a:t> et al. </a:t>
            </a:r>
            <a:r>
              <a:rPr lang="en-US"/>
              <a:t>in Japanese study showed risk of thrombotic and bleeding events</a:t>
            </a:r>
            <a:r>
              <a:rPr lang="en-US" baseline="30000"/>
              <a:t>5</a:t>
            </a:r>
          </a:p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1. </a:t>
            </a:r>
            <a:r>
              <a:rPr lang="en-US" err="1"/>
              <a:t>Jäger</a:t>
            </a:r>
            <a:r>
              <a:rPr lang="en-US"/>
              <a:t> U, et al. </a:t>
            </a:r>
            <a:r>
              <a:rPr lang="en-US" i="1"/>
              <a:t>Blood Rev. </a:t>
            </a:r>
            <a:r>
              <a:rPr lang="en-US"/>
              <a:t>2020;41:100648; 2. </a:t>
            </a:r>
            <a:r>
              <a:rPr lang="en-US" err="1"/>
              <a:t>Berentsen</a:t>
            </a:r>
            <a:r>
              <a:rPr lang="en-US"/>
              <a:t> S. </a:t>
            </a:r>
            <a:r>
              <a:rPr lang="en-US" i="1"/>
              <a:t>Br J </a:t>
            </a:r>
            <a:r>
              <a:rPr lang="en-US" i="1" err="1"/>
              <a:t>Haematol</a:t>
            </a:r>
            <a:r>
              <a:rPr lang="en-US" i="1"/>
              <a:t>. </a:t>
            </a:r>
            <a:r>
              <a:rPr lang="en-US"/>
              <a:t>2018;181:320-330; 3. </a:t>
            </a:r>
            <a:r>
              <a:rPr lang="en-US" err="1"/>
              <a:t>Berentsen</a:t>
            </a:r>
            <a:r>
              <a:rPr lang="en-US"/>
              <a:t> S, et al. </a:t>
            </a:r>
            <a:r>
              <a:rPr lang="en-US" i="1"/>
              <a:t>Blood. </a:t>
            </a:r>
            <a:r>
              <a:rPr lang="en-US"/>
              <a:t>2020;136:480-488; 4. </a:t>
            </a:r>
            <a:r>
              <a:rPr lang="en-US" err="1"/>
              <a:t>Bylsma</a:t>
            </a:r>
            <a:r>
              <a:rPr lang="en-US"/>
              <a:t> LC, et al. </a:t>
            </a:r>
            <a:r>
              <a:rPr lang="en-US" i="1"/>
              <a:t>Blood Adv. </a:t>
            </a:r>
            <a:r>
              <a:rPr lang="en-US"/>
              <a:t>2019;3:2980-2985; 5. </a:t>
            </a:r>
            <a:r>
              <a:rPr lang="en-US" err="1"/>
              <a:t>Natsuaki</a:t>
            </a:r>
            <a:r>
              <a:rPr lang="en-US"/>
              <a:t> M, et al. </a:t>
            </a:r>
            <a:r>
              <a:rPr lang="en-US" i="1"/>
              <a:t>J Am Heart Assoc.</a:t>
            </a:r>
            <a:r>
              <a:rPr lang="en-US"/>
              <a:t> 2018;7:e008708. </a:t>
            </a:r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CR, complete response; TE, </a:t>
            </a:r>
            <a:r>
              <a:rPr lang="en-US" err="1"/>
              <a:t>thromboembolic</a:t>
            </a:r>
            <a:r>
              <a:rPr lang="en-US"/>
              <a:t> event.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970" y="2477386"/>
            <a:ext cx="11682153" cy="3175270"/>
          </a:xfrm>
        </p:spPr>
        <p:txBody>
          <a:bodyPr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Group of international experts representing study groups, registries, and centers with large scientific and clinical experience met in Vienna (2017)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Addressing issues that include no licensed treatment for AIHAs currently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New treatment approaches are underway to target underlying mechanisms of hemolysis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Goals from 2017 meeting: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i="1" dirty="0"/>
              <a:t>Improve global level of training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i="1" dirty="0"/>
              <a:t>Improve management 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i="1" dirty="0"/>
              <a:t>Provide basis for clinical trial planning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Established need for </a:t>
            </a:r>
            <a:r>
              <a:rPr lang="en-US" sz="2000" b="1" i="1" dirty="0"/>
              <a:t>international AIHA network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err="1"/>
              <a:t>Jäger</a:t>
            </a:r>
            <a:r>
              <a:rPr lang="en-US"/>
              <a:t> U, et al. </a:t>
            </a:r>
            <a:r>
              <a:rPr lang="en-US" i="1"/>
              <a:t>Blood Rev. </a:t>
            </a:r>
            <a:r>
              <a:rPr lang="en-US"/>
              <a:t>2020;41:100648.</a:t>
            </a:r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AIHA, autoimmune hemolytic anemia.</a:t>
            </a:r>
          </a:p>
          <a:p>
            <a:endParaRPr lang="en-US"/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="" xmlns:a16="http://schemas.microsoft.com/office/drawing/2014/main" id="{49355055-022F-0B44-9B82-8CE7E381A0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94"/>
          <a:stretch/>
        </p:blipFill>
        <p:spPr>
          <a:xfrm>
            <a:off x="331016" y="55773"/>
            <a:ext cx="10796179" cy="2333042"/>
          </a:xfrm>
          <a:prstGeom prst="roundRect">
            <a:avLst>
              <a:gd name="adj" fmla="val 866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970" y="2322116"/>
            <a:ext cx="11682153" cy="333054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Norway v Northern Italy study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Largest study (</a:t>
            </a:r>
            <a:r>
              <a:rPr lang="en-US" sz="2200" b="1" dirty="0"/>
              <a:t>n=232</a:t>
            </a:r>
            <a:r>
              <a:rPr lang="en-US" sz="2200" dirty="0"/>
              <a:t>) of patients with CAD: 24 centers, 5 countries 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4-fold differences in prevalence cold vs warmer climates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Long-term treatment outcomes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Rituximab-</a:t>
            </a:r>
            <a:r>
              <a:rPr lang="en-US" sz="2000" dirty="0" err="1"/>
              <a:t>bendamustine</a:t>
            </a:r>
            <a:r>
              <a:rPr lang="en-US" sz="2000" dirty="0"/>
              <a:t> therapy: </a:t>
            </a:r>
          </a:p>
          <a:p>
            <a:pPr lvl="3">
              <a:lnSpc>
                <a:spcPct val="100000"/>
              </a:lnSpc>
            </a:pPr>
            <a:r>
              <a:rPr lang="en-US" sz="2000" b="1" dirty="0"/>
              <a:t>78% response rate</a:t>
            </a:r>
          </a:p>
          <a:p>
            <a:pPr lvl="3">
              <a:lnSpc>
                <a:spcPct val="100000"/>
              </a:lnSpc>
            </a:pPr>
            <a:r>
              <a:rPr lang="en-US" sz="2000" b="1" dirty="0"/>
              <a:t>53% achieved CR</a:t>
            </a:r>
          </a:p>
          <a:p>
            <a:pPr lvl="3">
              <a:lnSpc>
                <a:spcPct val="100000"/>
              </a:lnSpc>
            </a:pPr>
            <a:r>
              <a:rPr lang="en-US" sz="2000" dirty="0"/>
              <a:t>Response duration &gt;88 months; low risk of late malignancies</a:t>
            </a:r>
          </a:p>
          <a:p>
            <a:pPr lvl="3">
              <a:lnSpc>
                <a:spcPct val="100000"/>
              </a:lnSpc>
            </a:pPr>
            <a:r>
              <a:rPr lang="en-US" sz="2000" dirty="0"/>
              <a:t>77% est. 5-year sustained remission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Rituximab-fludarabine showed higher risk of long-term adverse effects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err="1"/>
              <a:t>Berentsen</a:t>
            </a:r>
            <a:r>
              <a:rPr lang="en-US"/>
              <a:t> S, et al. Blood. 2020;136:480-488.</a:t>
            </a:r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CR, complete response; TE, </a:t>
            </a:r>
            <a:r>
              <a:rPr lang="en-US" err="1"/>
              <a:t>thromboembolic</a:t>
            </a:r>
            <a:r>
              <a:rPr lang="en-US"/>
              <a:t> event.</a:t>
            </a:r>
          </a:p>
          <a:p>
            <a:endParaRPr lang="en-US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="" xmlns:a16="http://schemas.microsoft.com/office/drawing/2014/main" id="{A0A1B573-6022-7F45-83BB-800C9A9F6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924800" cy="223639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="" xmlns:a16="http://schemas.microsoft.com/office/drawing/2014/main" id="{368CD82F-71B0-384F-A329-88C2C6F7C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75" y="18592"/>
            <a:ext cx="10628265" cy="2384385"/>
          </a:xfrm>
          <a:prstGeom prst="roundRect">
            <a:avLst>
              <a:gd name="adj" fmla="val 1113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970" y="2212756"/>
            <a:ext cx="11682153" cy="324310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Based on Danish National Patient Registries; Study period: 1999–2013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Examined risk of TEs and mortality in CAD patients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>
                <a:solidFill>
                  <a:srgbClr val="0070C0"/>
                </a:solidFill>
              </a:rPr>
              <a:t>CAD patients had increased 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US" sz="2800">
                <a:solidFill>
                  <a:srgbClr val="0070C0"/>
                </a:solidFill>
              </a:rPr>
              <a:t>mortality compared with the 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US" sz="2800">
                <a:solidFill>
                  <a:srgbClr val="0070C0"/>
                </a:solidFill>
              </a:rPr>
              <a:t>general population cohort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>
                <a:solidFill>
                  <a:srgbClr val="0070C0"/>
                </a:solidFill>
              </a:rPr>
              <a:t>Risk of TEs was higher in the 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US" sz="2800">
                <a:solidFill>
                  <a:srgbClr val="0070C0"/>
                </a:solidFill>
              </a:rPr>
              <a:t>CAD patient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Median survival: 8.5 years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err="1"/>
              <a:t>Bylsma</a:t>
            </a:r>
            <a:r>
              <a:rPr lang="en-US"/>
              <a:t> LC, et al. </a:t>
            </a:r>
            <a:r>
              <a:rPr lang="en-US" i="1"/>
              <a:t>Blood Adv. </a:t>
            </a:r>
            <a:r>
              <a:rPr lang="en-US"/>
              <a:t>2019;3:2980-2985</a:t>
            </a:r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TE, </a:t>
            </a:r>
            <a:r>
              <a:rPr lang="en-US" err="1"/>
              <a:t>thromboembolic</a:t>
            </a:r>
            <a:r>
              <a:rPr lang="en-US"/>
              <a:t> events.</a:t>
            </a:r>
          </a:p>
          <a:p>
            <a:endParaRPr lang="en-US"/>
          </a:p>
        </p:txBody>
      </p:sp>
      <p:pic>
        <p:nvPicPr>
          <p:cNvPr id="6" name="Content Placeholder 6" descr="Graphical user interface, text, application, email&#10;&#10;Description automatically generated">
            <a:extLst>
              <a:ext uri="{FF2B5EF4-FFF2-40B4-BE49-F238E27FC236}">
                <a16:creationId xmlns="" xmlns:a16="http://schemas.microsoft.com/office/drawing/2014/main" id="{A38C4222-84CD-694C-A847-0489CF65C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37"/>
            <a:ext cx="6679095" cy="221275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3FB042FF-CE55-404E-A457-E6FB7B8AD8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83507013"/>
              </p:ext>
            </p:extLst>
          </p:nvPr>
        </p:nvGraphicFramePr>
        <p:xfrm>
          <a:off x="5856384" y="3425190"/>
          <a:ext cx="6091739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5995">
                  <a:extLst>
                    <a:ext uri="{9D8B030D-6E8A-4147-A177-3AD203B41FA5}">
                      <a16:colId xmlns="" xmlns:a16="http://schemas.microsoft.com/office/drawing/2014/main" val="293700599"/>
                    </a:ext>
                  </a:extLst>
                </a:gridCol>
                <a:gridCol w="1814860">
                  <a:extLst>
                    <a:ext uri="{9D8B030D-6E8A-4147-A177-3AD203B41FA5}">
                      <a16:colId xmlns="" xmlns:a16="http://schemas.microsoft.com/office/drawing/2014/main" val="84050525"/>
                    </a:ext>
                  </a:extLst>
                </a:gridCol>
                <a:gridCol w="1810884">
                  <a:extLst>
                    <a:ext uri="{9D8B030D-6E8A-4147-A177-3AD203B41FA5}">
                      <a16:colId xmlns="" xmlns:a16="http://schemas.microsoft.com/office/drawing/2014/main" val="3020623062"/>
                    </a:ext>
                  </a:extLst>
                </a:gridCol>
              </a:tblGrid>
              <a:tr h="538205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Patients diagnosed with CAD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  <a:p>
                      <a:pPr algn="ctr"/>
                      <a:r>
                        <a:rPr lang="en-US" sz="1600"/>
                        <a:t>Matched controls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39243839"/>
                  </a:ext>
                </a:extLst>
              </a:tr>
              <a:tr h="31159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720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39775914"/>
                  </a:ext>
                </a:extLst>
              </a:tr>
              <a:tr h="311593">
                <a:tc>
                  <a:txBody>
                    <a:bodyPr/>
                    <a:lstStyle/>
                    <a:p>
                      <a:pPr lvl="1"/>
                      <a:r>
                        <a:rPr lang="en-US" sz="1600"/>
                        <a:t>TEs at 1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7.2%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7626461"/>
                  </a:ext>
                </a:extLst>
              </a:tr>
              <a:tr h="311593">
                <a:tc>
                  <a:txBody>
                    <a:bodyPr/>
                    <a:lstStyle/>
                    <a:p>
                      <a:pPr lvl="2"/>
                      <a:r>
                        <a:rPr lang="en-US" sz="1600"/>
                        <a:t>at 3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9.0%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5.3%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71604703"/>
                  </a:ext>
                </a:extLst>
              </a:tr>
              <a:tr h="311593">
                <a:tc>
                  <a:txBody>
                    <a:bodyPr/>
                    <a:lstStyle/>
                    <a:p>
                      <a:pPr lvl="2"/>
                      <a:r>
                        <a:rPr lang="en-US" sz="1600"/>
                        <a:t>at 5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7.8%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70039611"/>
                  </a:ext>
                </a:extLst>
              </a:tr>
              <a:tr h="538205">
                <a:tc>
                  <a:txBody>
                    <a:bodyPr/>
                    <a:lstStyle/>
                    <a:p>
                      <a:r>
                        <a:rPr lang="en-US" sz="1600"/>
                        <a:t>Mortality rates </a:t>
                      </a:r>
                      <a:br>
                        <a:rPr lang="en-US" sz="1600"/>
                      </a:br>
                      <a:r>
                        <a:rPr lang="en-US" sz="1600"/>
                        <a:t>1 and 5 </a:t>
                      </a:r>
                      <a:r>
                        <a:rPr lang="en-US" sz="1600" err="1"/>
                        <a:t>yrs</a:t>
                      </a:r>
                      <a:r>
                        <a:rPr lang="en-US" sz="1600"/>
                        <a:t> after 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17% and 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3% and 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513149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Status of Potential Targets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Potential targets </a:t>
            </a:r>
            <a:r>
              <a:rPr lang="en-US" dirty="0"/>
              <a:t>are</a:t>
            </a:r>
            <a:r>
              <a:rPr lang="en-US" b="1" dirty="0"/>
              <a:t> </a:t>
            </a:r>
            <a:r>
              <a:rPr lang="en-US" dirty="0"/>
              <a:t>based on better understanding of pathogenesis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Few therapies for symptomatic CAD patients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No FDA-approved treatments at this time</a:t>
            </a:r>
            <a:endParaRPr lang="en-US" dirty="0">
              <a:highlight>
                <a:srgbClr val="FFFF00"/>
              </a:highlight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Several emerging agents are in ongoing clinical trials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err="1"/>
              <a:t>Jäger</a:t>
            </a:r>
            <a:r>
              <a:rPr lang="en-US"/>
              <a:t> U, et al. </a:t>
            </a:r>
            <a:r>
              <a:rPr lang="en-US" i="1"/>
              <a:t>Blood Rev. </a:t>
            </a:r>
            <a:r>
              <a:rPr lang="en-US"/>
              <a:t>2020;41:100648. </a:t>
            </a:r>
          </a:p>
          <a:p>
            <a:r>
              <a:rPr lang="en-US" err="1"/>
              <a:t>Barcellini</a:t>
            </a:r>
            <a:r>
              <a:rPr lang="en-US"/>
              <a:t> W, et al. </a:t>
            </a:r>
            <a:r>
              <a:rPr lang="en-US" i="1"/>
              <a:t>J </a:t>
            </a:r>
            <a:r>
              <a:rPr lang="en-US" i="1" err="1"/>
              <a:t>Clin</a:t>
            </a:r>
            <a:r>
              <a:rPr lang="en-US" i="1"/>
              <a:t> Med. </a:t>
            </a:r>
            <a:r>
              <a:rPr lang="en-US"/>
              <a:t>2020;9:3859. </a:t>
            </a:r>
          </a:p>
          <a:p>
            <a:r>
              <a:rPr lang="en-US"/>
              <a:t>Broome CM, et al. </a:t>
            </a:r>
            <a:r>
              <a:rPr lang="en-US" i="1"/>
              <a:t>Res </a:t>
            </a:r>
            <a:r>
              <a:rPr lang="en-US" i="1" err="1"/>
              <a:t>Pract</a:t>
            </a:r>
            <a:r>
              <a:rPr lang="en-US" i="1"/>
              <a:t> </a:t>
            </a:r>
            <a:r>
              <a:rPr lang="en-US" i="1" err="1"/>
              <a:t>Thromb</a:t>
            </a:r>
            <a:r>
              <a:rPr lang="en-US" i="1"/>
              <a:t> </a:t>
            </a:r>
            <a:r>
              <a:rPr lang="en-US" i="1" err="1"/>
              <a:t>Haemost</a:t>
            </a:r>
            <a:r>
              <a:rPr lang="en-US" i="1"/>
              <a:t>. </a:t>
            </a:r>
            <a:r>
              <a:rPr lang="en-US"/>
              <a:t>2020;4:628-635.</a:t>
            </a:r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CAD, Cold Agglutinin Disease.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Emerging Treatments (as of June 2021)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1. </a:t>
            </a:r>
            <a:r>
              <a:rPr lang="en-US" err="1"/>
              <a:t>Röth</a:t>
            </a:r>
            <a:r>
              <a:rPr lang="en-US"/>
              <a:t> A, et al. </a:t>
            </a:r>
            <a:r>
              <a:rPr lang="en-US" i="1"/>
              <a:t>Blood Adv. </a:t>
            </a:r>
            <a:r>
              <a:rPr lang="en-US"/>
              <a:t>2018;2:2543-2549.</a:t>
            </a:r>
          </a:p>
          <a:p>
            <a:r>
              <a:rPr lang="en-US"/>
              <a:t>2. Rossi G, et al. </a:t>
            </a:r>
            <a:r>
              <a:rPr lang="en-US" i="1"/>
              <a:t>Blood. </a:t>
            </a:r>
            <a:r>
              <a:rPr lang="en-US"/>
              <a:t>2018;132:547–550.</a:t>
            </a:r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GIMEMA, </a:t>
            </a:r>
            <a:r>
              <a:rPr lang="en-US" i="1" err="1"/>
              <a:t>Gruppo</a:t>
            </a:r>
            <a:r>
              <a:rPr lang="en-US" i="1"/>
              <a:t> </a:t>
            </a:r>
            <a:r>
              <a:rPr lang="en-US" i="1" err="1"/>
              <a:t>Italiano</a:t>
            </a:r>
            <a:r>
              <a:rPr lang="en-US" i="1"/>
              <a:t> </a:t>
            </a:r>
            <a:r>
              <a:rPr lang="en-US" i="1" err="1"/>
              <a:t>Malattie</a:t>
            </a:r>
            <a:r>
              <a:rPr lang="en-US" i="1"/>
              <a:t> </a:t>
            </a:r>
            <a:r>
              <a:rPr lang="en-US" i="1" err="1"/>
              <a:t>EMatologiche</a:t>
            </a:r>
            <a:r>
              <a:rPr lang="en-US" i="1"/>
              <a:t> </a:t>
            </a:r>
            <a:r>
              <a:rPr lang="en-US" i="1" err="1"/>
              <a:t>dell'Adulto</a:t>
            </a:r>
            <a:r>
              <a:rPr lang="en-US"/>
              <a:t>; </a:t>
            </a:r>
            <a:r>
              <a:rPr lang="en-US" err="1"/>
              <a:t>Hb</a:t>
            </a:r>
            <a:r>
              <a:rPr lang="en-US"/>
              <a:t>, hemoglobin; IV, intravenous; LDH, Lactate </a:t>
            </a:r>
            <a:r>
              <a:rPr lang="en-US" err="1"/>
              <a:t>dehydrogenase</a:t>
            </a:r>
            <a:r>
              <a:rPr lang="en-US"/>
              <a:t>, </a:t>
            </a:r>
            <a:r>
              <a:rPr lang="en-US" err="1"/>
              <a:t>MoA</a:t>
            </a:r>
            <a:r>
              <a:rPr lang="en-US"/>
              <a:t>, mechanism of action.</a:t>
            </a:r>
          </a:p>
          <a:p>
            <a:endParaRPr lang="en-US"/>
          </a:p>
        </p:txBody>
      </p:sp>
      <p:graphicFrame>
        <p:nvGraphicFramePr>
          <p:cNvPr id="6" name="Table 7">
            <a:extLst>
              <a:ext uri="{FF2B5EF4-FFF2-40B4-BE49-F238E27FC236}">
                <a16:creationId xmlns="" xmlns:a16="http://schemas.microsoft.com/office/drawing/2014/main" id="{D1C4D4BD-7134-3842-AB09-0643C8F64F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33666887"/>
              </p:ext>
            </p:extLst>
          </p:nvPr>
        </p:nvGraphicFramePr>
        <p:xfrm>
          <a:off x="266007" y="1342498"/>
          <a:ext cx="11153360" cy="4310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737">
                  <a:extLst>
                    <a:ext uri="{9D8B030D-6E8A-4147-A177-3AD203B41FA5}">
                      <a16:colId xmlns="" xmlns:a16="http://schemas.microsoft.com/office/drawing/2014/main" val="685737361"/>
                    </a:ext>
                  </a:extLst>
                </a:gridCol>
                <a:gridCol w="1315493">
                  <a:extLst>
                    <a:ext uri="{9D8B030D-6E8A-4147-A177-3AD203B41FA5}">
                      <a16:colId xmlns="" xmlns:a16="http://schemas.microsoft.com/office/drawing/2014/main" val="1321605198"/>
                    </a:ext>
                  </a:extLst>
                </a:gridCol>
                <a:gridCol w="2453922">
                  <a:extLst>
                    <a:ext uri="{9D8B030D-6E8A-4147-A177-3AD203B41FA5}">
                      <a16:colId xmlns="" xmlns:a16="http://schemas.microsoft.com/office/drawing/2014/main" val="3744191540"/>
                    </a:ext>
                  </a:extLst>
                </a:gridCol>
                <a:gridCol w="724663">
                  <a:extLst>
                    <a:ext uri="{9D8B030D-6E8A-4147-A177-3AD203B41FA5}">
                      <a16:colId xmlns="" xmlns:a16="http://schemas.microsoft.com/office/drawing/2014/main" val="1401231118"/>
                    </a:ext>
                  </a:extLst>
                </a:gridCol>
                <a:gridCol w="1694489">
                  <a:extLst>
                    <a:ext uri="{9D8B030D-6E8A-4147-A177-3AD203B41FA5}">
                      <a16:colId xmlns="" xmlns:a16="http://schemas.microsoft.com/office/drawing/2014/main" val="3466929956"/>
                    </a:ext>
                  </a:extLst>
                </a:gridCol>
                <a:gridCol w="1665019">
                  <a:extLst>
                    <a:ext uri="{9D8B030D-6E8A-4147-A177-3AD203B41FA5}">
                      <a16:colId xmlns="" xmlns:a16="http://schemas.microsoft.com/office/drawing/2014/main" val="3134273486"/>
                    </a:ext>
                  </a:extLst>
                </a:gridCol>
                <a:gridCol w="1771037">
                  <a:extLst>
                    <a:ext uri="{9D8B030D-6E8A-4147-A177-3AD203B41FA5}">
                      <a16:colId xmlns="" xmlns:a16="http://schemas.microsoft.com/office/drawing/2014/main" val="1178784900"/>
                    </a:ext>
                  </a:extLst>
                </a:gridCol>
              </a:tblGrid>
              <a:tr h="910326">
                <a:tc>
                  <a:txBody>
                    <a:bodyPr/>
                    <a:lstStyle/>
                    <a:p>
                      <a:r>
                        <a:rPr lang="en-US" dirty="0"/>
                        <a:t>Agent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MoA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Study &amp;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Treatment 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Primary End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Study Results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59057307"/>
                  </a:ext>
                </a:extLst>
              </a:tr>
              <a:tr h="1699916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Eculizumab</a:t>
                      </a:r>
                      <a:r>
                        <a:rPr lang="en-US" sz="1400" b="1" baseline="30000" dirty="0">
                          <a:effectLst/>
                        </a:rPr>
                        <a:t>1</a:t>
                      </a:r>
                      <a:endParaRPr lang="en-US" sz="14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C5a and C5b inhibitor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DECADE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b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 2 (NCT01303952)</a:t>
                      </a:r>
                      <a:b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Completed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2011–2017</a:t>
                      </a:r>
                    </a:p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 mg IV infusion </a:t>
                      </a:r>
                      <a:r>
                        <a:rPr lang="en-US" sz="14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qw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14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wks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followed 1 </a:t>
                      </a:r>
                      <a:r>
                        <a:rPr lang="en-US" sz="14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wk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later 900 mg thru </a:t>
                      </a:r>
                      <a:r>
                        <a:rPr lang="en-US" sz="14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wk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26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Difference in LDH from baseline to last day of therapy </a:t>
                      </a:r>
                      <a:b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(26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wks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Effective reducing transfusion requirement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67495177"/>
                  </a:ext>
                </a:extLst>
              </a:tr>
              <a:tr h="1699916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Bortezomib</a:t>
                      </a:r>
                      <a:r>
                        <a:rPr lang="en-US" sz="14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26S proteasome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inhibitor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GIMEMA study </a:t>
                      </a:r>
                      <a:r>
                        <a:rPr lang="en-US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 2 (NCT01696474)</a:t>
                      </a:r>
                    </a:p>
                    <a:p>
                      <a:r>
                        <a:rPr lang="en-US" sz="1400" b="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Completed</a:t>
                      </a:r>
                    </a:p>
                    <a:p>
                      <a:r>
                        <a:rPr lang="en-US" sz="14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2012—2017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Single course of 1.3 mg/m</a:t>
                      </a:r>
                      <a:r>
                        <a:rPr lang="en-US" sz="1400" baseline="30000"/>
                        <a:t>2</a:t>
                      </a:r>
                      <a:r>
                        <a:rPr lang="en-US" sz="1400"/>
                        <a:t> IV on days 1, 4, 8, 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Achieve transfusion independence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significant rise (&gt;20 g/L) of Hb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Short course effective in 1/3 patients failing previous treatment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6034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Emerging Treatments (as of June 2021) </a:t>
            </a:r>
            <a:r>
              <a:rPr lang="en-US" i="1"/>
              <a:t>cont.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1. </a:t>
            </a:r>
            <a:r>
              <a:rPr lang="en-US" err="1"/>
              <a:t>Röth</a:t>
            </a:r>
            <a:r>
              <a:rPr lang="en-US"/>
              <a:t> A, et al. </a:t>
            </a:r>
            <a:r>
              <a:rPr lang="en-US" i="1"/>
              <a:t>Blood. </a:t>
            </a:r>
            <a:r>
              <a:rPr lang="en-US"/>
              <a:t>2019; 134:LBA-2.</a:t>
            </a:r>
          </a:p>
          <a:p>
            <a:r>
              <a:rPr lang="en-US"/>
              <a:t>2. </a:t>
            </a:r>
            <a:r>
              <a:rPr lang="en-US" err="1"/>
              <a:t>Röth</a:t>
            </a:r>
            <a:r>
              <a:rPr lang="en-US"/>
              <a:t> A, et al. </a:t>
            </a:r>
            <a:r>
              <a:rPr lang="en-US" i="1"/>
              <a:t>N </a:t>
            </a:r>
            <a:r>
              <a:rPr lang="en-US" i="1" err="1"/>
              <a:t>Engl</a:t>
            </a:r>
            <a:r>
              <a:rPr lang="en-US" i="1"/>
              <a:t> J Med. </a:t>
            </a:r>
            <a:r>
              <a:rPr lang="en-US"/>
              <a:t>2021;384(14):1323-1334.</a:t>
            </a:r>
          </a:p>
          <a:p>
            <a:r>
              <a:rPr lang="en-US"/>
              <a:t>3. CADENZA Trial. https://clinicaltrials.gov/ct2/show/NCT03347422.</a:t>
            </a:r>
          </a:p>
          <a:p>
            <a:r>
              <a:rPr lang="en-US"/>
              <a:t>4. Abdullah A. https://coldagglutininnews.com. Posted Dec 11, 2020.</a:t>
            </a:r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EOT; end of treatment; </a:t>
            </a:r>
            <a:r>
              <a:rPr lang="en-US" err="1"/>
              <a:t>Hb</a:t>
            </a:r>
            <a:r>
              <a:rPr lang="en-US"/>
              <a:t>, hemoglobin; </a:t>
            </a:r>
            <a:r>
              <a:rPr lang="en-US" err="1"/>
              <a:t>MoA</a:t>
            </a:r>
            <a:r>
              <a:rPr lang="en-US"/>
              <a:t>, mechanism of action.</a:t>
            </a:r>
          </a:p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6CA2D04-1F43-F34C-B75A-1EE358957C6B}"/>
              </a:ext>
            </a:extLst>
          </p:cNvPr>
          <p:cNvSpPr txBox="1"/>
          <p:nvPr/>
        </p:nvSpPr>
        <p:spPr>
          <a:xfrm>
            <a:off x="266183" y="5148826"/>
            <a:ext cx="8487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*FDA Issues CRL regarding the Biologics License Application for </a:t>
            </a:r>
            <a:r>
              <a:rPr lang="en-US" err="1"/>
              <a:t>Sutimlimab</a:t>
            </a:r>
            <a:r>
              <a:rPr lang="en-US"/>
              <a:t>. Nov 2020.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="" xmlns:a16="http://schemas.microsoft.com/office/drawing/2014/main" id="{D1C4D4BD-7134-3842-AB09-0643C8F64F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52430475"/>
              </p:ext>
            </p:extLst>
          </p:nvPr>
        </p:nvGraphicFramePr>
        <p:xfrm>
          <a:off x="266183" y="1342498"/>
          <a:ext cx="11078756" cy="3806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1692">
                  <a:extLst>
                    <a:ext uri="{9D8B030D-6E8A-4147-A177-3AD203B41FA5}">
                      <a16:colId xmlns="" xmlns:a16="http://schemas.microsoft.com/office/drawing/2014/main" val="685737361"/>
                    </a:ext>
                  </a:extLst>
                </a:gridCol>
                <a:gridCol w="1233513">
                  <a:extLst>
                    <a:ext uri="{9D8B030D-6E8A-4147-A177-3AD203B41FA5}">
                      <a16:colId xmlns="" xmlns:a16="http://schemas.microsoft.com/office/drawing/2014/main" val="1321605198"/>
                    </a:ext>
                  </a:extLst>
                </a:gridCol>
                <a:gridCol w="2437508">
                  <a:extLst>
                    <a:ext uri="{9D8B030D-6E8A-4147-A177-3AD203B41FA5}">
                      <a16:colId xmlns="" xmlns:a16="http://schemas.microsoft.com/office/drawing/2014/main" val="3744191540"/>
                    </a:ext>
                  </a:extLst>
                </a:gridCol>
                <a:gridCol w="719816">
                  <a:extLst>
                    <a:ext uri="{9D8B030D-6E8A-4147-A177-3AD203B41FA5}">
                      <a16:colId xmlns="" xmlns:a16="http://schemas.microsoft.com/office/drawing/2014/main" val="1401231118"/>
                    </a:ext>
                  </a:extLst>
                </a:gridCol>
                <a:gridCol w="3146767">
                  <a:extLst>
                    <a:ext uri="{9D8B030D-6E8A-4147-A177-3AD203B41FA5}">
                      <a16:colId xmlns="" xmlns:a16="http://schemas.microsoft.com/office/drawing/2014/main" val="3466929956"/>
                    </a:ext>
                  </a:extLst>
                </a:gridCol>
                <a:gridCol w="1949460">
                  <a:extLst>
                    <a:ext uri="{9D8B030D-6E8A-4147-A177-3AD203B41FA5}">
                      <a16:colId xmlns="" xmlns:a16="http://schemas.microsoft.com/office/drawing/2014/main" val="1178784900"/>
                    </a:ext>
                  </a:extLst>
                </a:gridCol>
              </a:tblGrid>
              <a:tr h="824050">
                <a:tc>
                  <a:txBody>
                    <a:bodyPr/>
                    <a:lstStyle/>
                    <a:p>
                      <a:r>
                        <a:rPr lang="en-US"/>
                        <a:t>Agent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MoA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Study &amp;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Primary End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Study Results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59057307"/>
                  </a:ext>
                </a:extLst>
              </a:tr>
              <a:tr h="1491139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Sutimlimab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1,2*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(BIVV009)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C1s inhibitor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CARDINAL Trial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 3 (NCT03347396)</a:t>
                      </a:r>
                      <a:b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Active, not recruiting </a:t>
                      </a:r>
                    </a:p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2017– Last update</a:t>
                      </a:r>
                      <a:b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March 2021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participants w/response; transfusion independence </a:t>
                      </a:r>
                      <a:r>
                        <a:rPr lang="en-US" sz="14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wk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5–26 (EOT)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Hemolysis halted; increased Hb, reduced bilirubin, and reduced fatigue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67495177"/>
                  </a:ext>
                </a:extLst>
              </a:tr>
              <a:tr h="149113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/>
                        <a:t>Sutimlimab</a:t>
                      </a:r>
                      <a:r>
                        <a:rPr lang="en-US" sz="1400" baseline="30000" dirty="0"/>
                        <a:t>3,4</a:t>
                      </a:r>
                      <a:r>
                        <a:rPr lang="en-US" sz="1400" baseline="0" dirty="0"/>
                        <a:t/>
                      </a:r>
                      <a:br>
                        <a:rPr lang="en-US" sz="1400" baseline="0" dirty="0"/>
                      </a:br>
                      <a:r>
                        <a:rPr lang="en-US" sz="1400" baseline="0" dirty="0"/>
                        <a:t>(BIVV009)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/>
                        <a:t>C1s inhibitor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/>
                        <a:t>CADENZA Trial, </a:t>
                      </a:r>
                      <a:br>
                        <a:rPr lang="en-US" sz="1400" baseline="0"/>
                      </a:br>
                      <a:r>
                        <a:rPr lang="en-US" sz="1400" baseline="0"/>
                        <a:t>Phase 3 (NCT03347422)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>
                          <a:solidFill>
                            <a:srgbClr val="0070C0"/>
                          </a:solidFill>
                        </a:rPr>
                        <a:t>Active, not recruiting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/>
                        <a:t>2017—Est end date Dec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/>
                        <a:t>% participants w/response; transfusion independence </a:t>
                      </a:r>
                      <a:r>
                        <a:rPr lang="en-US" sz="1400" baseline="0" err="1"/>
                        <a:t>wk</a:t>
                      </a:r>
                      <a:r>
                        <a:rPr lang="en-US" sz="1400" baseline="0"/>
                        <a:t> 5—26 (EOT)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Top-line results expected by the end of 2021.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6034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Emerging Treatments (as of June 2021) </a:t>
            </a:r>
            <a:r>
              <a:rPr lang="en-US" i="1"/>
              <a:t>cont.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>
                <a:solidFill>
                  <a:schemeClr val="tx1"/>
                </a:solidFill>
              </a:rPr>
              <a:t>Ray F. ColdAgglutininNews.com. Posted Nov 2020.</a:t>
            </a:r>
          </a:p>
          <a:p>
            <a:pPr marL="228600" indent="-228600">
              <a:buAutoNum type="arabicPeriod"/>
            </a:pPr>
            <a:r>
              <a:rPr lang="en-US">
                <a:solidFill>
                  <a:schemeClr val="tx1"/>
                </a:solidFill>
              </a:rPr>
              <a:t>ClinicalTrial.gov. Available at https://clinicaltrials.gov/ct2/show/NCT04802057. </a:t>
            </a:r>
          </a:p>
          <a:p>
            <a:pPr marL="228600" indent="-228600">
              <a:buAutoNum type="arabicPeriod"/>
            </a:pPr>
            <a:r>
              <a:rPr lang="en-US">
                <a:solidFill>
                  <a:schemeClr val="tx1"/>
                </a:solidFill>
              </a:rPr>
              <a:t>ClinicalTrial.gov. Available at https://clinicaltrials.gov/ct2/show/NCT04269551.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err="1"/>
              <a:t>Hb</a:t>
            </a:r>
            <a:r>
              <a:rPr lang="en-US"/>
              <a:t>, hemoglobin; IV, Intravenous; </a:t>
            </a:r>
            <a:r>
              <a:rPr lang="en-US" err="1"/>
              <a:t>MoA</a:t>
            </a:r>
            <a:r>
              <a:rPr lang="en-US"/>
              <a:t>, mechanism of action; SC, subcutaneous.</a:t>
            </a:r>
          </a:p>
          <a:p>
            <a:endParaRPr lang="en-US"/>
          </a:p>
        </p:txBody>
      </p:sp>
      <p:graphicFrame>
        <p:nvGraphicFramePr>
          <p:cNvPr id="6" name="Table 7">
            <a:extLst>
              <a:ext uri="{FF2B5EF4-FFF2-40B4-BE49-F238E27FC236}">
                <a16:creationId xmlns="" xmlns:a16="http://schemas.microsoft.com/office/drawing/2014/main" id="{D1C4D4BD-7134-3842-AB09-0643C8F64F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11982728"/>
              </p:ext>
            </p:extLst>
          </p:nvPr>
        </p:nvGraphicFramePr>
        <p:xfrm>
          <a:off x="266006" y="1317882"/>
          <a:ext cx="11059219" cy="4334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664">
                  <a:extLst>
                    <a:ext uri="{9D8B030D-6E8A-4147-A177-3AD203B41FA5}">
                      <a16:colId xmlns="" xmlns:a16="http://schemas.microsoft.com/office/drawing/2014/main" val="685737361"/>
                    </a:ext>
                  </a:extLst>
                </a:gridCol>
                <a:gridCol w="1241877">
                  <a:extLst>
                    <a:ext uri="{9D8B030D-6E8A-4147-A177-3AD203B41FA5}">
                      <a16:colId xmlns="" xmlns:a16="http://schemas.microsoft.com/office/drawing/2014/main" val="1321605198"/>
                    </a:ext>
                  </a:extLst>
                </a:gridCol>
                <a:gridCol w="2451891">
                  <a:extLst>
                    <a:ext uri="{9D8B030D-6E8A-4147-A177-3AD203B41FA5}">
                      <a16:colId xmlns="" xmlns:a16="http://schemas.microsoft.com/office/drawing/2014/main" val="3744191540"/>
                    </a:ext>
                  </a:extLst>
                </a:gridCol>
                <a:gridCol w="718547">
                  <a:extLst>
                    <a:ext uri="{9D8B030D-6E8A-4147-A177-3AD203B41FA5}">
                      <a16:colId xmlns="" xmlns:a16="http://schemas.microsoft.com/office/drawing/2014/main" val="1401231118"/>
                    </a:ext>
                  </a:extLst>
                </a:gridCol>
                <a:gridCol w="1490253">
                  <a:extLst>
                    <a:ext uri="{9D8B030D-6E8A-4147-A177-3AD203B41FA5}">
                      <a16:colId xmlns="" xmlns:a16="http://schemas.microsoft.com/office/drawing/2014/main" val="3466929956"/>
                    </a:ext>
                  </a:extLst>
                </a:gridCol>
                <a:gridCol w="3596987">
                  <a:extLst>
                    <a:ext uri="{9D8B030D-6E8A-4147-A177-3AD203B41FA5}">
                      <a16:colId xmlns="" xmlns:a16="http://schemas.microsoft.com/office/drawing/2014/main" val="3134273486"/>
                    </a:ext>
                  </a:extLst>
                </a:gridCol>
              </a:tblGrid>
              <a:tr h="689584">
                <a:tc>
                  <a:txBody>
                    <a:bodyPr/>
                    <a:lstStyle/>
                    <a:p>
                      <a:r>
                        <a:rPr lang="en-US"/>
                        <a:t>Agent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MoA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Study &amp;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Treatment 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Primary End Point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59057307"/>
                  </a:ext>
                </a:extLst>
              </a:tr>
              <a:tr h="17075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/>
                        <a:t>Pegcetacoplan</a:t>
                      </a:r>
                      <a:r>
                        <a:rPr lang="en-US" sz="1400" dirty="0"/>
                        <a:t> (APL-2)</a:t>
                      </a:r>
                      <a:r>
                        <a:rPr lang="en-US" sz="1400" baseline="30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C3/C3b inhibitor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PLAUDIT study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Ongoing Phase 2 (NCT03226678)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rgbClr val="0070C0"/>
                          </a:solidFill>
                        </a:rPr>
                        <a:t>Active, not recruiting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2017–Est end July 2022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270mg or 360mg SC daily up to 12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Assessing safety, tolerability, efficacy, and pharmacokinetics of multiple doses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SC APL-2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Interim data show mean Hb 11.2 g/dL, mean ARC of 64 X 10⁹/L, mean bilirubin 0.4 mg/dL, and mean LDH of 183 U/L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67495177"/>
                  </a:ext>
                </a:extLst>
              </a:tr>
              <a:tr h="838140">
                <a:tc row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/>
                        <a:t>BIVV020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/>
                        <a:t>C1s inhibitor </a:t>
                      </a:r>
                      <a:r>
                        <a:rPr lang="en-US" sz="1400" baseline="0" err="1"/>
                        <a:t>olipudase</a:t>
                      </a:r>
                      <a:r>
                        <a:rPr lang="en-US" sz="1400" baseline="0"/>
                        <a:t> alfa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/>
                        <a:t>Phase 1 (NCT04802057)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>
                          <a:solidFill>
                            <a:srgbClr val="0070C0"/>
                          </a:solidFill>
                        </a:rPr>
                        <a:t>Active/recruiting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/>
                        <a:t>2021—Est. end 2023 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1400" baseline="0"/>
                        <a:t>Est. 18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/>
                        <a:t>multiple IV doses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/>
                        <a:t>Assess long-term safety and tolerability in patients with CAD after multiple doses of BIVV020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603415"/>
                  </a:ext>
                </a:extLst>
              </a:tr>
              <a:tr h="76620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/>
                        <a:t>Phase 1b (NCT04269551)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>
                          <a:solidFill>
                            <a:srgbClr val="0070C0"/>
                          </a:solidFill>
                        </a:rPr>
                        <a:t>Active/recruiting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/>
                        <a:t>2021—Est. end 2023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aseline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54724908"/>
                  </a:ext>
                </a:extLst>
              </a:tr>
              <a:tr h="766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/>
                        <a:t>Assess long-term safety and tolerability in patients with CAD after a single dose of IV BIVV020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34921535"/>
                  </a:ext>
                </a:extLst>
              </a:tr>
              <a:tr h="9462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single dose of IV BIVV020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291969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Eculizumab</a:t>
            </a:r>
            <a:r>
              <a:rPr lang="en-US"/>
              <a:t> in CAD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Therapy-related changes in lactate dehydrogenase levels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/>
              <a:t>Röth A et al. Blood Adv. 2018;2:2543-2549</a:t>
            </a:r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5ED96AA8-A3C3-2543-9C76-7F1ADFDDD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1736" y="1981200"/>
            <a:ext cx="7237353" cy="349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Eculizumab</a:t>
            </a:r>
            <a:r>
              <a:rPr lang="en-US"/>
              <a:t> in CAD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/>
              <a:t>Röth A et al. Blood Adv. 2018;2:2543-2549.</a:t>
            </a:r>
          </a:p>
          <a:p>
            <a:endParaRPr lang="en-US"/>
          </a:p>
        </p:txBody>
      </p:sp>
      <p:sp>
        <p:nvSpPr>
          <p:cNvPr id="6" name="Text Box 1">
            <a:extLst>
              <a:ext uri="{FF2B5EF4-FFF2-40B4-BE49-F238E27FC236}">
                <a16:creationId xmlns="" xmlns:a16="http://schemas.microsoft.com/office/drawing/2014/main" id="{BF5F2292-3053-0544-BBA6-22D1B169F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636" y="5267325"/>
            <a:ext cx="4654296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altLang="en-US" sz="1400">
                <a:solidFill>
                  <a:srgbClr val="000000"/>
                </a:solidFill>
                <a:latin typeface="+mn-lt"/>
              </a:rPr>
              <a:t>Relationship between </a:t>
            </a:r>
            <a:r>
              <a:rPr lang="en-GB" altLang="en-US" sz="1400" b="1" i="1">
                <a:solidFill>
                  <a:srgbClr val="000000"/>
                </a:solidFill>
                <a:latin typeface="+mn-lt"/>
              </a:rPr>
              <a:t>lactate dehydrogenase response, eculizumab serum levels, and the thermal amplitude </a:t>
            </a:r>
            <a:br>
              <a:rPr lang="en-GB" altLang="en-US" sz="1400" b="1" i="1">
                <a:solidFill>
                  <a:srgbClr val="000000"/>
                </a:solidFill>
                <a:latin typeface="+mn-lt"/>
              </a:rPr>
            </a:br>
            <a:r>
              <a:rPr lang="en-GB" altLang="en-US" sz="1400">
                <a:solidFill>
                  <a:srgbClr val="000000"/>
                </a:solidFill>
                <a:latin typeface="+mn-lt"/>
              </a:rPr>
              <a:t>of the cold agglutinin. 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601BA832-820C-B34A-A057-B311CC46987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274" y="1346805"/>
            <a:ext cx="3545020" cy="3802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5DC54CFD-8499-AD4B-8596-026649F3F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1189" y="1342498"/>
            <a:ext cx="5071872" cy="298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1">
            <a:extLst>
              <a:ext uri="{FF2B5EF4-FFF2-40B4-BE49-F238E27FC236}">
                <a16:creationId xmlns="" xmlns:a16="http://schemas.microsoft.com/office/drawing/2014/main" id="{A7C3EE4F-CD48-0F4F-8945-A5A7E0F5C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940" y="4585964"/>
            <a:ext cx="4653596" cy="92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 eaLnBrk="1"/>
            <a:r>
              <a:rPr lang="en-GB" altLang="en-US" sz="1400" b="1" i="1">
                <a:solidFill>
                  <a:srgbClr val="000000"/>
                </a:solidFill>
                <a:latin typeface="+mn-lt"/>
              </a:rPr>
              <a:t>Eculizumab response in a patient with an acute CAS. </a:t>
            </a:r>
            <a:r>
              <a:rPr lang="en-GB" altLang="en-US" sz="1400">
                <a:solidFill>
                  <a:srgbClr val="000000"/>
                </a:solidFill>
                <a:latin typeface="+mn-lt"/>
              </a:rPr>
              <a:t>Urine of patient 5 with severe intravascular </a:t>
            </a:r>
            <a:r>
              <a:rPr lang="en-GB" altLang="en-US" sz="1400" err="1">
                <a:solidFill>
                  <a:srgbClr val="000000"/>
                </a:solidFill>
                <a:latin typeface="+mn-lt"/>
              </a:rPr>
              <a:t>hemolysis</a:t>
            </a:r>
            <a:r>
              <a:rPr lang="en-GB" altLang="en-US" sz="1400">
                <a:solidFill>
                  <a:srgbClr val="000000"/>
                </a:solidFill>
                <a:latin typeface="+mn-lt"/>
              </a:rPr>
              <a:t> and </a:t>
            </a:r>
            <a:r>
              <a:rPr lang="en-GB" altLang="en-US" sz="1400" err="1">
                <a:solidFill>
                  <a:srgbClr val="000000"/>
                </a:solidFill>
                <a:latin typeface="+mn-lt"/>
              </a:rPr>
              <a:t>hemoglobinuria</a:t>
            </a:r>
            <a:r>
              <a:rPr lang="en-GB" altLang="en-US" sz="1400">
                <a:solidFill>
                  <a:srgbClr val="000000"/>
                </a:solidFill>
                <a:latin typeface="+mn-lt"/>
              </a:rPr>
              <a:t> immediately before (A) and 24 hours after </a:t>
            </a:r>
            <a:br>
              <a:rPr lang="en-GB" altLang="en-US" sz="1400">
                <a:solidFill>
                  <a:srgbClr val="000000"/>
                </a:solidFill>
                <a:latin typeface="+mn-lt"/>
              </a:rPr>
            </a:br>
            <a:r>
              <a:rPr lang="en-GB" altLang="en-US" sz="1400">
                <a:solidFill>
                  <a:srgbClr val="000000"/>
                </a:solidFill>
                <a:latin typeface="+mn-lt"/>
              </a:rPr>
              <a:t>(B) the first dose of eculizumab.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6586451F-E61F-4C41-B5EF-277DE1419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Overview of Autoimmune Hemolytic Anemia and CAD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F86C86E7-9013-4872-AF15-CF57E5AA6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70" y="1034172"/>
            <a:ext cx="11682153" cy="431015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/>
              <a:t>Rare hematologic disease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/>
              <a:t>Can present acutely in ER or with more chronic symptoms to PCP or other specialists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/>
              <a:t>Challenging at presentation, if clinician is unfamiliar with this rare condition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/>
              <a:t>Clinicians need to be aware of pathogenesis, signs, symptoms, and potential risks associated with CAD, along with non-pharmaceutical and pharmaceutical treatment options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Ø"/>
            </a:pPr>
            <a:endParaRPr lang="en-US"/>
          </a:p>
        </p:txBody>
      </p:sp>
      <p:sp>
        <p:nvSpPr>
          <p:cNvPr id="12" name="Text Placeholder 8">
            <a:extLst>
              <a:ext uri="{FF2B5EF4-FFF2-40B4-BE49-F238E27FC236}">
                <a16:creationId xmlns="" xmlns:a16="http://schemas.microsoft.com/office/drawing/2014/main" id="{5C61CFBD-A31C-44FE-91A9-27EEC7DBF3C8}"/>
              </a:ext>
            </a:extLst>
          </p:cNvPr>
          <p:cNvSpPr txBox="1">
            <a:spLocks/>
          </p:cNvSpPr>
          <p:nvPr/>
        </p:nvSpPr>
        <p:spPr>
          <a:xfrm>
            <a:off x="6203222" y="6010275"/>
            <a:ext cx="9311216" cy="731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None/>
              <a:defRPr sz="11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66007" y="5653088"/>
            <a:ext cx="11682077" cy="271462"/>
          </a:xfrm>
        </p:spPr>
        <p:txBody>
          <a:bodyPr/>
          <a:lstStyle/>
          <a:p>
            <a:r>
              <a:rPr lang="en-US" sz="1400"/>
              <a:t>AIHA, autoimmune hemolytic anemia; CAD, Cold Agglutinin Disease.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34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err="1"/>
              <a:t>Sutimlimab</a:t>
            </a:r>
            <a:r>
              <a:rPr lang="en-US"/>
              <a:t> Selectively Targets Complement C1s, </a:t>
            </a:r>
            <a:br>
              <a:rPr lang="en-US"/>
            </a:br>
            <a:r>
              <a:rPr lang="en-US"/>
              <a:t>Inhibiting Classical Complement Pathway Activation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Röth A, et al. </a:t>
            </a:r>
            <a:r>
              <a:rPr lang="en-US" i="1" smtClean="0"/>
              <a:t>N Engl J Med. </a:t>
            </a:r>
            <a:r>
              <a:rPr lang="en-US" smtClean="0"/>
              <a:t>2021;384(14):1323-1334. </a:t>
            </a:r>
          </a:p>
          <a:p>
            <a:endParaRPr lang="da-DK"/>
          </a:p>
          <a:p>
            <a:endParaRPr lang="en-US"/>
          </a:p>
        </p:txBody>
      </p:sp>
      <p:grpSp>
        <p:nvGrpSpPr>
          <p:cNvPr id="3" name="Group 100">
            <a:extLst>
              <a:ext uri="{FF2B5EF4-FFF2-40B4-BE49-F238E27FC236}">
                <a16:creationId xmlns:a16="http://schemas.microsoft.com/office/drawing/2014/main" xmlns="" id="{8C00606A-FC64-40ED-92F1-349451AB4402}"/>
              </a:ext>
            </a:extLst>
          </p:cNvPr>
          <p:cNvGrpSpPr/>
          <p:nvPr/>
        </p:nvGrpSpPr>
        <p:grpSpPr>
          <a:xfrm>
            <a:off x="4287924" y="1360934"/>
            <a:ext cx="2576996" cy="3792216"/>
            <a:chOff x="4138160" y="768464"/>
            <a:chExt cx="2576996" cy="3792216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889C347F-88C5-4BAB-ADBE-2389A0D283D0}"/>
                </a:ext>
              </a:extLst>
            </p:cNvPr>
            <p:cNvCxnSpPr>
              <a:cxnSpLocks/>
            </p:cNvCxnSpPr>
            <p:nvPr/>
          </p:nvCxnSpPr>
          <p:spPr>
            <a:xfrm>
              <a:off x="5605702" y="3717034"/>
              <a:ext cx="517581" cy="843646"/>
            </a:xfrm>
            <a:prstGeom prst="line">
              <a:avLst/>
            </a:prstGeom>
            <a:noFill/>
            <a:ln w="15545" cap="rnd">
              <a:solidFill>
                <a:srgbClr val="C1A778"/>
              </a:solidFill>
              <a:prstDash val="solid"/>
              <a:round/>
            </a:ln>
          </p:spPr>
        </p:cxnSp>
        <p:sp>
          <p:nvSpPr>
            <p:cNvPr id="103" name="Freeform: Shape 243">
              <a:extLst>
                <a:ext uri="{FF2B5EF4-FFF2-40B4-BE49-F238E27FC236}">
                  <a16:creationId xmlns:a16="http://schemas.microsoft.com/office/drawing/2014/main" xmlns="" id="{7FB3FADA-4C67-4716-B0D8-3FD83FF421F8}"/>
                </a:ext>
              </a:extLst>
            </p:cNvPr>
            <p:cNvSpPr/>
            <p:nvPr/>
          </p:nvSpPr>
          <p:spPr>
            <a:xfrm>
              <a:off x="5120237" y="1050819"/>
              <a:ext cx="710288" cy="2968231"/>
            </a:xfrm>
            <a:custGeom>
              <a:avLst/>
              <a:gdLst>
                <a:gd name="connsiteX0" fmla="*/ 736992 w 1158191"/>
                <a:gd name="connsiteY0" fmla="*/ 14615 h 3761137"/>
                <a:gd name="connsiteX1" fmla="*/ 736992 w 1158191"/>
                <a:gd name="connsiteY1" fmla="*/ 731022 h 3761137"/>
                <a:gd name="connsiteX2" fmla="*/ 641471 w 1158191"/>
                <a:gd name="connsiteY2" fmla="*/ 826543 h 3761137"/>
                <a:gd name="connsiteX3" fmla="*/ 110136 w 1158191"/>
                <a:gd name="connsiteY3" fmla="*/ 826543 h 3761137"/>
                <a:gd name="connsiteX4" fmla="*/ 14615 w 1158191"/>
                <a:gd name="connsiteY4" fmla="*/ 922064 h 3761137"/>
                <a:gd name="connsiteX5" fmla="*/ 14615 w 1158191"/>
                <a:gd name="connsiteY5" fmla="*/ 1848617 h 3761137"/>
                <a:gd name="connsiteX6" fmla="*/ 54017 w 1158191"/>
                <a:gd name="connsiteY6" fmla="*/ 1970406 h 3761137"/>
                <a:gd name="connsiteX7" fmla="*/ 1152508 w 1158191"/>
                <a:gd name="connsiteY7" fmla="*/ 3748290 h 3761137"/>
                <a:gd name="connsiteX0" fmla="*/ 722377 w 722377"/>
                <a:gd name="connsiteY0" fmla="*/ 0 h 2245394"/>
                <a:gd name="connsiteX1" fmla="*/ 722377 w 722377"/>
                <a:gd name="connsiteY1" fmla="*/ 716407 h 2245394"/>
                <a:gd name="connsiteX2" fmla="*/ 626856 w 722377"/>
                <a:gd name="connsiteY2" fmla="*/ 811928 h 2245394"/>
                <a:gd name="connsiteX3" fmla="*/ 95521 w 722377"/>
                <a:gd name="connsiteY3" fmla="*/ 811928 h 2245394"/>
                <a:gd name="connsiteX4" fmla="*/ 0 w 722377"/>
                <a:gd name="connsiteY4" fmla="*/ 907449 h 2245394"/>
                <a:gd name="connsiteX5" fmla="*/ 0 w 722377"/>
                <a:gd name="connsiteY5" fmla="*/ 1834002 h 2245394"/>
                <a:gd name="connsiteX6" fmla="*/ 39402 w 722377"/>
                <a:gd name="connsiteY6" fmla="*/ 1955791 h 2245394"/>
                <a:gd name="connsiteX7" fmla="*/ 218730 w 722377"/>
                <a:gd name="connsiteY7" fmla="*/ 2245394 h 2245394"/>
                <a:gd name="connsiteX0" fmla="*/ 722377 w 722377"/>
                <a:gd name="connsiteY0" fmla="*/ 0 h 2756389"/>
                <a:gd name="connsiteX1" fmla="*/ 722377 w 722377"/>
                <a:gd name="connsiteY1" fmla="*/ 716407 h 2756389"/>
                <a:gd name="connsiteX2" fmla="*/ 626856 w 722377"/>
                <a:gd name="connsiteY2" fmla="*/ 811928 h 2756389"/>
                <a:gd name="connsiteX3" fmla="*/ 95521 w 722377"/>
                <a:gd name="connsiteY3" fmla="*/ 811928 h 2756389"/>
                <a:gd name="connsiteX4" fmla="*/ 0 w 722377"/>
                <a:gd name="connsiteY4" fmla="*/ 907449 h 2756389"/>
                <a:gd name="connsiteX5" fmla="*/ 0 w 722377"/>
                <a:gd name="connsiteY5" fmla="*/ 1834002 h 2756389"/>
                <a:gd name="connsiteX6" fmla="*/ 39402 w 722377"/>
                <a:gd name="connsiteY6" fmla="*/ 1955791 h 2756389"/>
                <a:gd name="connsiteX7" fmla="*/ 528718 w 722377"/>
                <a:gd name="connsiteY7" fmla="*/ 2756389 h 2756389"/>
                <a:gd name="connsiteX0" fmla="*/ 722377 w 964638"/>
                <a:gd name="connsiteY0" fmla="*/ 0 h 3476464"/>
                <a:gd name="connsiteX1" fmla="*/ 722377 w 964638"/>
                <a:gd name="connsiteY1" fmla="*/ 716407 h 3476464"/>
                <a:gd name="connsiteX2" fmla="*/ 626856 w 964638"/>
                <a:gd name="connsiteY2" fmla="*/ 811928 h 3476464"/>
                <a:gd name="connsiteX3" fmla="*/ 95521 w 964638"/>
                <a:gd name="connsiteY3" fmla="*/ 811928 h 3476464"/>
                <a:gd name="connsiteX4" fmla="*/ 0 w 964638"/>
                <a:gd name="connsiteY4" fmla="*/ 907449 h 3476464"/>
                <a:gd name="connsiteX5" fmla="*/ 0 w 964638"/>
                <a:gd name="connsiteY5" fmla="*/ 1834002 h 3476464"/>
                <a:gd name="connsiteX6" fmla="*/ 39402 w 964638"/>
                <a:gd name="connsiteY6" fmla="*/ 1955791 h 3476464"/>
                <a:gd name="connsiteX7" fmla="*/ 964638 w 964638"/>
                <a:gd name="connsiteY7" fmla="*/ 3476464 h 3476464"/>
                <a:gd name="connsiteX0" fmla="*/ 722377 w 722377"/>
                <a:gd name="connsiteY0" fmla="*/ 0 h 3018748"/>
                <a:gd name="connsiteX1" fmla="*/ 722377 w 722377"/>
                <a:gd name="connsiteY1" fmla="*/ 716407 h 3018748"/>
                <a:gd name="connsiteX2" fmla="*/ 626856 w 722377"/>
                <a:gd name="connsiteY2" fmla="*/ 811928 h 3018748"/>
                <a:gd name="connsiteX3" fmla="*/ 95521 w 722377"/>
                <a:gd name="connsiteY3" fmla="*/ 811928 h 3018748"/>
                <a:gd name="connsiteX4" fmla="*/ 0 w 722377"/>
                <a:gd name="connsiteY4" fmla="*/ 907449 h 3018748"/>
                <a:gd name="connsiteX5" fmla="*/ 0 w 722377"/>
                <a:gd name="connsiteY5" fmla="*/ 1834002 h 3018748"/>
                <a:gd name="connsiteX6" fmla="*/ 39402 w 722377"/>
                <a:gd name="connsiteY6" fmla="*/ 1955791 h 3018748"/>
                <a:gd name="connsiteX7" fmla="*/ 686133 w 722377"/>
                <a:gd name="connsiteY7" fmla="*/ 3018748 h 301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2377" h="3018748">
                  <a:moveTo>
                    <a:pt x="722377" y="0"/>
                  </a:moveTo>
                  <a:lnTo>
                    <a:pt x="722377" y="716407"/>
                  </a:lnTo>
                  <a:cubicBezTo>
                    <a:pt x="722377" y="768943"/>
                    <a:pt x="679392" y="811928"/>
                    <a:pt x="626856" y="811928"/>
                  </a:cubicBezTo>
                  <a:lnTo>
                    <a:pt x="95521" y="811928"/>
                  </a:lnTo>
                  <a:cubicBezTo>
                    <a:pt x="42984" y="811928"/>
                    <a:pt x="0" y="854912"/>
                    <a:pt x="0" y="907449"/>
                  </a:cubicBezTo>
                  <a:lnTo>
                    <a:pt x="0" y="1834002"/>
                  </a:lnTo>
                  <a:cubicBezTo>
                    <a:pt x="0" y="1874598"/>
                    <a:pt x="11940" y="1910419"/>
                    <a:pt x="39402" y="1955791"/>
                  </a:cubicBezTo>
                  <a:cubicBezTo>
                    <a:pt x="99178" y="2052325"/>
                    <a:pt x="626357" y="2922214"/>
                    <a:pt x="686133" y="3018748"/>
                  </a:cubicBezTo>
                </a:path>
              </a:pathLst>
            </a:custGeom>
            <a:noFill/>
            <a:ln w="15545" cap="rnd">
              <a:solidFill>
                <a:srgbClr val="C1A778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: Shape 244">
              <a:extLst>
                <a:ext uri="{FF2B5EF4-FFF2-40B4-BE49-F238E27FC236}">
                  <a16:creationId xmlns:a16="http://schemas.microsoft.com/office/drawing/2014/main" xmlns="" id="{FC7DCB1D-B6A8-4BAA-AB67-B9BC1E937E53}"/>
                </a:ext>
              </a:extLst>
            </p:cNvPr>
            <p:cNvSpPr/>
            <p:nvPr/>
          </p:nvSpPr>
          <p:spPr>
            <a:xfrm>
              <a:off x="4217407" y="1225750"/>
              <a:ext cx="1492033" cy="2778917"/>
            </a:xfrm>
            <a:custGeom>
              <a:avLst/>
              <a:gdLst>
                <a:gd name="connsiteX0" fmla="*/ 858781 w 1993999"/>
                <a:gd name="connsiteY0" fmla="*/ 14615 h 3582035"/>
                <a:gd name="connsiteX1" fmla="*/ 858781 w 1993999"/>
                <a:gd name="connsiteY1" fmla="*/ 185358 h 3582035"/>
                <a:gd name="connsiteX2" fmla="*/ 763260 w 1993999"/>
                <a:gd name="connsiteY2" fmla="*/ 280879 h 3582035"/>
                <a:gd name="connsiteX3" fmla="*/ 110136 w 1993999"/>
                <a:gd name="connsiteY3" fmla="*/ 280879 h 3582035"/>
                <a:gd name="connsiteX4" fmla="*/ 14615 w 1993999"/>
                <a:gd name="connsiteY4" fmla="*/ 376401 h 3582035"/>
                <a:gd name="connsiteX5" fmla="*/ 14615 w 1993999"/>
                <a:gd name="connsiteY5" fmla="*/ 482668 h 3582035"/>
                <a:gd name="connsiteX6" fmla="*/ 110136 w 1993999"/>
                <a:gd name="connsiteY6" fmla="*/ 578188 h 3582035"/>
                <a:gd name="connsiteX7" fmla="*/ 763260 w 1993999"/>
                <a:gd name="connsiteY7" fmla="*/ 578188 h 3582035"/>
                <a:gd name="connsiteX8" fmla="*/ 858781 w 1993999"/>
                <a:gd name="connsiteY8" fmla="*/ 673709 h 3582035"/>
                <a:gd name="connsiteX9" fmla="*/ 858781 w 1993999"/>
                <a:gd name="connsiteY9" fmla="*/ 1670709 h 3582035"/>
                <a:gd name="connsiteX10" fmla="*/ 910123 w 1993999"/>
                <a:gd name="connsiteY10" fmla="*/ 1831901 h 3582035"/>
                <a:gd name="connsiteX11" fmla="*/ 1985928 w 1993999"/>
                <a:gd name="connsiteY11" fmla="*/ 3570382 h 3582035"/>
                <a:gd name="connsiteX0" fmla="*/ 844166 w 1082313"/>
                <a:gd name="connsiteY0" fmla="*/ 0 h 2120667"/>
                <a:gd name="connsiteX1" fmla="*/ 844166 w 1082313"/>
                <a:gd name="connsiteY1" fmla="*/ 170743 h 2120667"/>
                <a:gd name="connsiteX2" fmla="*/ 748645 w 1082313"/>
                <a:gd name="connsiteY2" fmla="*/ 266264 h 2120667"/>
                <a:gd name="connsiteX3" fmla="*/ 95521 w 1082313"/>
                <a:gd name="connsiteY3" fmla="*/ 266264 h 2120667"/>
                <a:gd name="connsiteX4" fmla="*/ 0 w 1082313"/>
                <a:gd name="connsiteY4" fmla="*/ 361786 h 2120667"/>
                <a:gd name="connsiteX5" fmla="*/ 0 w 1082313"/>
                <a:gd name="connsiteY5" fmla="*/ 468053 h 2120667"/>
                <a:gd name="connsiteX6" fmla="*/ 95521 w 1082313"/>
                <a:gd name="connsiteY6" fmla="*/ 563573 h 2120667"/>
                <a:gd name="connsiteX7" fmla="*/ 748645 w 1082313"/>
                <a:gd name="connsiteY7" fmla="*/ 563573 h 2120667"/>
                <a:gd name="connsiteX8" fmla="*/ 844166 w 1082313"/>
                <a:gd name="connsiteY8" fmla="*/ 659094 h 2120667"/>
                <a:gd name="connsiteX9" fmla="*/ 844166 w 1082313"/>
                <a:gd name="connsiteY9" fmla="*/ 1656094 h 2120667"/>
                <a:gd name="connsiteX10" fmla="*/ 895508 w 1082313"/>
                <a:gd name="connsiteY10" fmla="*/ 1817286 h 2120667"/>
                <a:gd name="connsiteX11" fmla="*/ 1082313 w 1082313"/>
                <a:gd name="connsiteY11" fmla="*/ 2120667 h 2120667"/>
                <a:gd name="connsiteX0" fmla="*/ 844166 w 1387457"/>
                <a:gd name="connsiteY0" fmla="*/ 0 h 2621975"/>
                <a:gd name="connsiteX1" fmla="*/ 844166 w 1387457"/>
                <a:gd name="connsiteY1" fmla="*/ 170743 h 2621975"/>
                <a:gd name="connsiteX2" fmla="*/ 748645 w 1387457"/>
                <a:gd name="connsiteY2" fmla="*/ 266264 h 2621975"/>
                <a:gd name="connsiteX3" fmla="*/ 95521 w 1387457"/>
                <a:gd name="connsiteY3" fmla="*/ 266264 h 2621975"/>
                <a:gd name="connsiteX4" fmla="*/ 0 w 1387457"/>
                <a:gd name="connsiteY4" fmla="*/ 361786 h 2621975"/>
                <a:gd name="connsiteX5" fmla="*/ 0 w 1387457"/>
                <a:gd name="connsiteY5" fmla="*/ 468053 h 2621975"/>
                <a:gd name="connsiteX6" fmla="*/ 95521 w 1387457"/>
                <a:gd name="connsiteY6" fmla="*/ 563573 h 2621975"/>
                <a:gd name="connsiteX7" fmla="*/ 748645 w 1387457"/>
                <a:gd name="connsiteY7" fmla="*/ 563573 h 2621975"/>
                <a:gd name="connsiteX8" fmla="*/ 844166 w 1387457"/>
                <a:gd name="connsiteY8" fmla="*/ 659094 h 2621975"/>
                <a:gd name="connsiteX9" fmla="*/ 844166 w 1387457"/>
                <a:gd name="connsiteY9" fmla="*/ 1656094 h 2621975"/>
                <a:gd name="connsiteX10" fmla="*/ 895508 w 1387457"/>
                <a:gd name="connsiteY10" fmla="*/ 1817286 h 2621975"/>
                <a:gd name="connsiteX11" fmla="*/ 1387457 w 1387457"/>
                <a:gd name="connsiteY11" fmla="*/ 2621975 h 2621975"/>
                <a:gd name="connsiteX0" fmla="*/ 844166 w 1762025"/>
                <a:gd name="connsiteY0" fmla="*/ 0 h 3225805"/>
                <a:gd name="connsiteX1" fmla="*/ 844166 w 1762025"/>
                <a:gd name="connsiteY1" fmla="*/ 170743 h 3225805"/>
                <a:gd name="connsiteX2" fmla="*/ 748645 w 1762025"/>
                <a:gd name="connsiteY2" fmla="*/ 266264 h 3225805"/>
                <a:gd name="connsiteX3" fmla="*/ 95521 w 1762025"/>
                <a:gd name="connsiteY3" fmla="*/ 266264 h 3225805"/>
                <a:gd name="connsiteX4" fmla="*/ 0 w 1762025"/>
                <a:gd name="connsiteY4" fmla="*/ 361786 h 3225805"/>
                <a:gd name="connsiteX5" fmla="*/ 0 w 1762025"/>
                <a:gd name="connsiteY5" fmla="*/ 468053 h 3225805"/>
                <a:gd name="connsiteX6" fmla="*/ 95521 w 1762025"/>
                <a:gd name="connsiteY6" fmla="*/ 563573 h 3225805"/>
                <a:gd name="connsiteX7" fmla="*/ 748645 w 1762025"/>
                <a:gd name="connsiteY7" fmla="*/ 563573 h 3225805"/>
                <a:gd name="connsiteX8" fmla="*/ 844166 w 1762025"/>
                <a:gd name="connsiteY8" fmla="*/ 659094 h 3225805"/>
                <a:gd name="connsiteX9" fmla="*/ 844166 w 1762025"/>
                <a:gd name="connsiteY9" fmla="*/ 1656094 h 3225805"/>
                <a:gd name="connsiteX10" fmla="*/ 895508 w 1762025"/>
                <a:gd name="connsiteY10" fmla="*/ 1817286 h 3225805"/>
                <a:gd name="connsiteX11" fmla="*/ 1762025 w 1762025"/>
                <a:gd name="connsiteY11" fmla="*/ 3225805 h 3225805"/>
                <a:gd name="connsiteX0" fmla="*/ 844166 w 1517426"/>
                <a:gd name="connsiteY0" fmla="*/ 0 h 2826212"/>
                <a:gd name="connsiteX1" fmla="*/ 844166 w 1517426"/>
                <a:gd name="connsiteY1" fmla="*/ 170743 h 2826212"/>
                <a:gd name="connsiteX2" fmla="*/ 748645 w 1517426"/>
                <a:gd name="connsiteY2" fmla="*/ 266264 h 2826212"/>
                <a:gd name="connsiteX3" fmla="*/ 95521 w 1517426"/>
                <a:gd name="connsiteY3" fmla="*/ 266264 h 2826212"/>
                <a:gd name="connsiteX4" fmla="*/ 0 w 1517426"/>
                <a:gd name="connsiteY4" fmla="*/ 361786 h 2826212"/>
                <a:gd name="connsiteX5" fmla="*/ 0 w 1517426"/>
                <a:gd name="connsiteY5" fmla="*/ 468053 h 2826212"/>
                <a:gd name="connsiteX6" fmla="*/ 95521 w 1517426"/>
                <a:gd name="connsiteY6" fmla="*/ 563573 h 2826212"/>
                <a:gd name="connsiteX7" fmla="*/ 748645 w 1517426"/>
                <a:gd name="connsiteY7" fmla="*/ 563573 h 2826212"/>
                <a:gd name="connsiteX8" fmla="*/ 844166 w 1517426"/>
                <a:gd name="connsiteY8" fmla="*/ 659094 h 2826212"/>
                <a:gd name="connsiteX9" fmla="*/ 844166 w 1517426"/>
                <a:gd name="connsiteY9" fmla="*/ 1656094 h 2826212"/>
                <a:gd name="connsiteX10" fmla="*/ 895508 w 1517426"/>
                <a:gd name="connsiteY10" fmla="*/ 1817286 h 2826212"/>
                <a:gd name="connsiteX11" fmla="*/ 1517426 w 1517426"/>
                <a:gd name="connsiteY11" fmla="*/ 2826212 h 282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17426" h="2826212">
                  <a:moveTo>
                    <a:pt x="844166" y="0"/>
                  </a:moveTo>
                  <a:lnTo>
                    <a:pt x="844166" y="170743"/>
                  </a:lnTo>
                  <a:cubicBezTo>
                    <a:pt x="844166" y="223280"/>
                    <a:pt x="801182" y="266264"/>
                    <a:pt x="748645" y="266264"/>
                  </a:cubicBezTo>
                  <a:lnTo>
                    <a:pt x="95521" y="266264"/>
                  </a:lnTo>
                  <a:cubicBezTo>
                    <a:pt x="42984" y="266264"/>
                    <a:pt x="0" y="309249"/>
                    <a:pt x="0" y="361786"/>
                  </a:cubicBezTo>
                  <a:lnTo>
                    <a:pt x="0" y="468053"/>
                  </a:lnTo>
                  <a:cubicBezTo>
                    <a:pt x="0" y="520589"/>
                    <a:pt x="42984" y="563573"/>
                    <a:pt x="95521" y="563573"/>
                  </a:cubicBezTo>
                  <a:lnTo>
                    <a:pt x="748645" y="563573"/>
                  </a:lnTo>
                  <a:cubicBezTo>
                    <a:pt x="801182" y="563573"/>
                    <a:pt x="844166" y="606558"/>
                    <a:pt x="844166" y="659094"/>
                  </a:cubicBezTo>
                  <a:lnTo>
                    <a:pt x="844166" y="1656094"/>
                  </a:lnTo>
                  <a:cubicBezTo>
                    <a:pt x="844166" y="1711019"/>
                    <a:pt x="859688" y="1759973"/>
                    <a:pt x="895508" y="1817286"/>
                  </a:cubicBezTo>
                  <a:lnTo>
                    <a:pt x="1517426" y="2826212"/>
                  </a:lnTo>
                </a:path>
              </a:pathLst>
            </a:custGeom>
            <a:noFill/>
            <a:ln w="15545" cap="rnd">
              <a:solidFill>
                <a:srgbClr val="3B9EBD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: Shape 245">
              <a:extLst>
                <a:ext uri="{FF2B5EF4-FFF2-40B4-BE49-F238E27FC236}">
                  <a16:creationId xmlns:a16="http://schemas.microsoft.com/office/drawing/2014/main" xmlns="" id="{5EF69EAD-0369-4CBC-B475-6AED2FBBECE4}"/>
                </a:ext>
              </a:extLst>
            </p:cNvPr>
            <p:cNvSpPr/>
            <p:nvPr/>
          </p:nvSpPr>
          <p:spPr>
            <a:xfrm>
              <a:off x="5159872" y="1853573"/>
              <a:ext cx="1080108" cy="680938"/>
            </a:xfrm>
            <a:custGeom>
              <a:avLst/>
              <a:gdLst>
                <a:gd name="connsiteX0" fmla="*/ 14615 w 1098490"/>
                <a:gd name="connsiteY0" fmla="*/ 14615 h 692526"/>
                <a:gd name="connsiteX1" fmla="*/ 14615 w 1098490"/>
                <a:gd name="connsiteY1" fmla="*/ 277297 h 692526"/>
                <a:gd name="connsiteX2" fmla="*/ 228343 w 1098490"/>
                <a:gd name="connsiteY2" fmla="*/ 491025 h 692526"/>
                <a:gd name="connsiteX3" fmla="*/ 999674 w 1098490"/>
                <a:gd name="connsiteY3" fmla="*/ 491025 h 692526"/>
                <a:gd name="connsiteX4" fmla="*/ 1095195 w 1098490"/>
                <a:gd name="connsiteY4" fmla="*/ 586546 h 692526"/>
                <a:gd name="connsiteX5" fmla="*/ 1095195 w 1098490"/>
                <a:gd name="connsiteY5" fmla="*/ 688037 h 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8490" h="692526">
                  <a:moveTo>
                    <a:pt x="14615" y="14615"/>
                  </a:moveTo>
                  <a:lnTo>
                    <a:pt x="14615" y="277297"/>
                  </a:lnTo>
                  <a:cubicBezTo>
                    <a:pt x="14615" y="395504"/>
                    <a:pt x="110136" y="491025"/>
                    <a:pt x="228343" y="491025"/>
                  </a:cubicBezTo>
                  <a:lnTo>
                    <a:pt x="999674" y="491025"/>
                  </a:lnTo>
                  <a:cubicBezTo>
                    <a:pt x="1052211" y="491025"/>
                    <a:pt x="1095195" y="534010"/>
                    <a:pt x="1095195" y="586546"/>
                  </a:cubicBezTo>
                  <a:lnTo>
                    <a:pt x="1095195" y="688037"/>
                  </a:lnTo>
                </a:path>
              </a:pathLst>
            </a:custGeom>
            <a:noFill/>
            <a:ln w="15545" cap="rnd">
              <a:solidFill>
                <a:srgbClr val="647077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: Shape 246">
              <a:extLst>
                <a:ext uri="{FF2B5EF4-FFF2-40B4-BE49-F238E27FC236}">
                  <a16:creationId xmlns:a16="http://schemas.microsoft.com/office/drawing/2014/main" xmlns="" id="{67C1C319-9416-4C3A-AB4B-0A2DAEA31258}"/>
                </a:ext>
              </a:extLst>
            </p:cNvPr>
            <p:cNvSpPr/>
            <p:nvPr/>
          </p:nvSpPr>
          <p:spPr>
            <a:xfrm>
              <a:off x="5740711" y="2608169"/>
              <a:ext cx="974445" cy="375690"/>
            </a:xfrm>
            <a:custGeom>
              <a:avLst/>
              <a:gdLst>
                <a:gd name="connsiteX0" fmla="*/ 194027 w 991029"/>
                <a:gd name="connsiteY0" fmla="*/ 379099 h 382083"/>
                <a:gd name="connsiteX1" fmla="*/ 8955 w 991029"/>
                <a:gd name="connsiteY1" fmla="*/ 194027 h 382083"/>
                <a:gd name="connsiteX2" fmla="*/ 194027 w 991029"/>
                <a:gd name="connsiteY2" fmla="*/ 8955 h 382083"/>
                <a:gd name="connsiteX3" fmla="*/ 804167 w 991029"/>
                <a:gd name="connsiteY3" fmla="*/ 8955 h 382083"/>
                <a:gd name="connsiteX4" fmla="*/ 989238 w 991029"/>
                <a:gd name="connsiteY4" fmla="*/ 194027 h 382083"/>
                <a:gd name="connsiteX5" fmla="*/ 804167 w 991029"/>
                <a:gd name="connsiteY5" fmla="*/ 379099 h 382083"/>
                <a:gd name="connsiteX6" fmla="*/ 194027 w 991029"/>
                <a:gd name="connsiteY6" fmla="*/ 379099 h 38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1029" h="382083">
                  <a:moveTo>
                    <a:pt x="194027" y="379099"/>
                  </a:moveTo>
                  <a:cubicBezTo>
                    <a:pt x="92536" y="379099"/>
                    <a:pt x="8955" y="295518"/>
                    <a:pt x="8955" y="194027"/>
                  </a:cubicBezTo>
                  <a:cubicBezTo>
                    <a:pt x="8955" y="92536"/>
                    <a:pt x="92536" y="8955"/>
                    <a:pt x="194027" y="8955"/>
                  </a:cubicBezTo>
                  <a:lnTo>
                    <a:pt x="804167" y="8955"/>
                  </a:lnTo>
                  <a:cubicBezTo>
                    <a:pt x="905658" y="8955"/>
                    <a:pt x="989238" y="92536"/>
                    <a:pt x="989238" y="194027"/>
                  </a:cubicBezTo>
                  <a:cubicBezTo>
                    <a:pt x="989238" y="295518"/>
                    <a:pt x="905658" y="379099"/>
                    <a:pt x="804167" y="379099"/>
                  </a:cubicBezTo>
                  <a:lnTo>
                    <a:pt x="194027" y="379099"/>
                  </a:lnTo>
                  <a:close/>
                </a:path>
              </a:pathLst>
            </a:custGeom>
            <a:solidFill>
              <a:srgbClr val="FDB928"/>
            </a:solidFill>
            <a:ln w="9525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 w="50800" h="25400"/>
            </a:sp3d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: Shape 247">
              <a:extLst>
                <a:ext uri="{FF2B5EF4-FFF2-40B4-BE49-F238E27FC236}">
                  <a16:creationId xmlns:a16="http://schemas.microsoft.com/office/drawing/2014/main" xmlns="" id="{B1769D74-4288-43B9-BCA9-782760CF335B}"/>
                </a:ext>
              </a:extLst>
            </p:cNvPr>
            <p:cNvSpPr/>
            <p:nvPr/>
          </p:nvSpPr>
          <p:spPr>
            <a:xfrm>
              <a:off x="4904802" y="768464"/>
              <a:ext cx="293508" cy="82182"/>
            </a:xfrm>
            <a:custGeom>
              <a:avLst/>
              <a:gdLst>
                <a:gd name="connsiteX0" fmla="*/ 263280 w 298502"/>
                <a:gd name="connsiteY0" fmla="*/ 30447 h 83580"/>
                <a:gd name="connsiteX1" fmla="*/ 256115 w 298502"/>
                <a:gd name="connsiteY1" fmla="*/ 36417 h 83580"/>
                <a:gd name="connsiteX2" fmla="*/ 254922 w 298502"/>
                <a:gd name="connsiteY2" fmla="*/ 36417 h 83580"/>
                <a:gd name="connsiteX3" fmla="*/ 252533 w 298502"/>
                <a:gd name="connsiteY3" fmla="*/ 29253 h 83580"/>
                <a:gd name="connsiteX4" fmla="*/ 241787 w 298502"/>
                <a:gd name="connsiteY4" fmla="*/ 29253 h 83580"/>
                <a:gd name="connsiteX5" fmla="*/ 241787 w 298502"/>
                <a:gd name="connsiteY5" fmla="*/ 82984 h 83580"/>
                <a:gd name="connsiteX6" fmla="*/ 256115 w 298502"/>
                <a:gd name="connsiteY6" fmla="*/ 82984 h 83580"/>
                <a:gd name="connsiteX7" fmla="*/ 256115 w 298502"/>
                <a:gd name="connsiteY7" fmla="*/ 57910 h 83580"/>
                <a:gd name="connsiteX8" fmla="*/ 258503 w 298502"/>
                <a:gd name="connsiteY8" fmla="*/ 44775 h 83580"/>
                <a:gd name="connsiteX9" fmla="*/ 268056 w 298502"/>
                <a:gd name="connsiteY9" fmla="*/ 39999 h 83580"/>
                <a:gd name="connsiteX10" fmla="*/ 274026 w 298502"/>
                <a:gd name="connsiteY10" fmla="*/ 42387 h 83580"/>
                <a:gd name="connsiteX11" fmla="*/ 276414 w 298502"/>
                <a:gd name="connsiteY11" fmla="*/ 50746 h 83580"/>
                <a:gd name="connsiteX12" fmla="*/ 276414 w 298502"/>
                <a:gd name="connsiteY12" fmla="*/ 81790 h 83580"/>
                <a:gd name="connsiteX13" fmla="*/ 290742 w 298502"/>
                <a:gd name="connsiteY13" fmla="*/ 81790 h 83580"/>
                <a:gd name="connsiteX14" fmla="*/ 290742 w 298502"/>
                <a:gd name="connsiteY14" fmla="*/ 48358 h 83580"/>
                <a:gd name="connsiteX15" fmla="*/ 285966 w 298502"/>
                <a:gd name="connsiteY15" fmla="*/ 34029 h 83580"/>
                <a:gd name="connsiteX16" fmla="*/ 271638 w 298502"/>
                <a:gd name="connsiteY16" fmla="*/ 29253 h 83580"/>
                <a:gd name="connsiteX17" fmla="*/ 263280 w 298502"/>
                <a:gd name="connsiteY17" fmla="*/ 30447 h 83580"/>
                <a:gd name="connsiteX18" fmla="*/ 213131 w 298502"/>
                <a:gd name="connsiteY18" fmla="*/ 82984 h 83580"/>
                <a:gd name="connsiteX19" fmla="*/ 227459 w 298502"/>
                <a:gd name="connsiteY19" fmla="*/ 82984 h 83580"/>
                <a:gd name="connsiteX20" fmla="*/ 227459 w 298502"/>
                <a:gd name="connsiteY20" fmla="*/ 29253 h 83580"/>
                <a:gd name="connsiteX21" fmla="*/ 213131 w 298502"/>
                <a:gd name="connsiteY21" fmla="*/ 29253 h 83580"/>
                <a:gd name="connsiteX22" fmla="*/ 213131 w 298502"/>
                <a:gd name="connsiteY22" fmla="*/ 82984 h 83580"/>
                <a:gd name="connsiteX23" fmla="*/ 214325 w 298502"/>
                <a:gd name="connsiteY23" fmla="*/ 10149 h 83580"/>
                <a:gd name="connsiteX24" fmla="*/ 211937 w 298502"/>
                <a:gd name="connsiteY24" fmla="*/ 16119 h 83580"/>
                <a:gd name="connsiteX25" fmla="*/ 214325 w 298502"/>
                <a:gd name="connsiteY25" fmla="*/ 22089 h 83580"/>
                <a:gd name="connsiteX26" fmla="*/ 220295 w 298502"/>
                <a:gd name="connsiteY26" fmla="*/ 23283 h 83580"/>
                <a:gd name="connsiteX27" fmla="*/ 226265 w 298502"/>
                <a:gd name="connsiteY27" fmla="*/ 22089 h 83580"/>
                <a:gd name="connsiteX28" fmla="*/ 228653 w 298502"/>
                <a:gd name="connsiteY28" fmla="*/ 16119 h 83580"/>
                <a:gd name="connsiteX29" fmla="*/ 226265 w 298502"/>
                <a:gd name="connsiteY29" fmla="*/ 10149 h 83580"/>
                <a:gd name="connsiteX30" fmla="*/ 220295 w 298502"/>
                <a:gd name="connsiteY30" fmla="*/ 8955 h 83580"/>
                <a:gd name="connsiteX31" fmla="*/ 214325 w 298502"/>
                <a:gd name="connsiteY31" fmla="*/ 10149 h 83580"/>
                <a:gd name="connsiteX32" fmla="*/ 188057 w 298502"/>
                <a:gd name="connsiteY32" fmla="*/ 71044 h 83580"/>
                <a:gd name="connsiteX33" fmla="*/ 186863 w 298502"/>
                <a:gd name="connsiteY33" fmla="*/ 66268 h 83580"/>
                <a:gd name="connsiteX34" fmla="*/ 186863 w 298502"/>
                <a:gd name="connsiteY34" fmla="*/ 41193 h 83580"/>
                <a:gd name="connsiteX35" fmla="*/ 201191 w 298502"/>
                <a:gd name="connsiteY35" fmla="*/ 41193 h 83580"/>
                <a:gd name="connsiteX36" fmla="*/ 201191 w 298502"/>
                <a:gd name="connsiteY36" fmla="*/ 30447 h 83580"/>
                <a:gd name="connsiteX37" fmla="*/ 186863 w 298502"/>
                <a:gd name="connsiteY37" fmla="*/ 30447 h 83580"/>
                <a:gd name="connsiteX38" fmla="*/ 186863 w 298502"/>
                <a:gd name="connsiteY38" fmla="*/ 19701 h 83580"/>
                <a:gd name="connsiteX39" fmla="*/ 177311 w 298502"/>
                <a:gd name="connsiteY39" fmla="*/ 19701 h 83580"/>
                <a:gd name="connsiteX40" fmla="*/ 172535 w 298502"/>
                <a:gd name="connsiteY40" fmla="*/ 30447 h 83580"/>
                <a:gd name="connsiteX41" fmla="*/ 164177 w 298502"/>
                <a:gd name="connsiteY41" fmla="*/ 35223 h 83580"/>
                <a:gd name="connsiteX42" fmla="*/ 164177 w 298502"/>
                <a:gd name="connsiteY42" fmla="*/ 41193 h 83580"/>
                <a:gd name="connsiteX43" fmla="*/ 171341 w 298502"/>
                <a:gd name="connsiteY43" fmla="*/ 41193 h 83580"/>
                <a:gd name="connsiteX44" fmla="*/ 171341 w 298502"/>
                <a:gd name="connsiteY44" fmla="*/ 66268 h 83580"/>
                <a:gd name="connsiteX45" fmla="*/ 173729 w 298502"/>
                <a:gd name="connsiteY45" fmla="*/ 77014 h 83580"/>
                <a:gd name="connsiteX46" fmla="*/ 179699 w 298502"/>
                <a:gd name="connsiteY46" fmla="*/ 81790 h 83580"/>
                <a:gd name="connsiteX47" fmla="*/ 188057 w 298502"/>
                <a:gd name="connsiteY47" fmla="*/ 82984 h 83580"/>
                <a:gd name="connsiteX48" fmla="*/ 195221 w 298502"/>
                <a:gd name="connsiteY48" fmla="*/ 81790 h 83580"/>
                <a:gd name="connsiteX49" fmla="*/ 201191 w 298502"/>
                <a:gd name="connsiteY49" fmla="*/ 80596 h 83580"/>
                <a:gd name="connsiteX50" fmla="*/ 201191 w 298502"/>
                <a:gd name="connsiteY50" fmla="*/ 69850 h 83580"/>
                <a:gd name="connsiteX51" fmla="*/ 196415 w 298502"/>
                <a:gd name="connsiteY51" fmla="*/ 71044 h 83580"/>
                <a:gd name="connsiteX52" fmla="*/ 191639 w 298502"/>
                <a:gd name="connsiteY52" fmla="*/ 71044 h 83580"/>
                <a:gd name="connsiteX53" fmla="*/ 188057 w 298502"/>
                <a:gd name="connsiteY53" fmla="*/ 71044 h 83580"/>
                <a:gd name="connsiteX54" fmla="*/ 151042 w 298502"/>
                <a:gd name="connsiteY54" fmla="*/ 82984 h 83580"/>
                <a:gd name="connsiteX55" fmla="*/ 158207 w 298502"/>
                <a:gd name="connsiteY55" fmla="*/ 79402 h 83580"/>
                <a:gd name="connsiteX56" fmla="*/ 158207 w 298502"/>
                <a:gd name="connsiteY56" fmla="*/ 67462 h 83580"/>
                <a:gd name="connsiteX57" fmla="*/ 151042 w 298502"/>
                <a:gd name="connsiteY57" fmla="*/ 71044 h 83580"/>
                <a:gd name="connsiteX58" fmla="*/ 142684 w 298502"/>
                <a:gd name="connsiteY58" fmla="*/ 72238 h 83580"/>
                <a:gd name="connsiteX59" fmla="*/ 134326 w 298502"/>
                <a:gd name="connsiteY59" fmla="*/ 68656 h 83580"/>
                <a:gd name="connsiteX60" fmla="*/ 131938 w 298502"/>
                <a:gd name="connsiteY60" fmla="*/ 56716 h 83580"/>
                <a:gd name="connsiteX61" fmla="*/ 142684 w 298502"/>
                <a:gd name="connsiteY61" fmla="*/ 41193 h 83580"/>
                <a:gd name="connsiteX62" fmla="*/ 148654 w 298502"/>
                <a:gd name="connsiteY62" fmla="*/ 42387 h 83580"/>
                <a:gd name="connsiteX63" fmla="*/ 154624 w 298502"/>
                <a:gd name="connsiteY63" fmla="*/ 44775 h 83580"/>
                <a:gd name="connsiteX64" fmla="*/ 159401 w 298502"/>
                <a:gd name="connsiteY64" fmla="*/ 34029 h 83580"/>
                <a:gd name="connsiteX65" fmla="*/ 152236 w 298502"/>
                <a:gd name="connsiteY65" fmla="*/ 31641 h 83580"/>
                <a:gd name="connsiteX66" fmla="*/ 142684 w 298502"/>
                <a:gd name="connsiteY66" fmla="*/ 30447 h 83580"/>
                <a:gd name="connsiteX67" fmla="*/ 129550 w 298502"/>
                <a:gd name="connsiteY67" fmla="*/ 32835 h 83580"/>
                <a:gd name="connsiteX68" fmla="*/ 119998 w 298502"/>
                <a:gd name="connsiteY68" fmla="*/ 42387 h 83580"/>
                <a:gd name="connsiteX69" fmla="*/ 116416 w 298502"/>
                <a:gd name="connsiteY69" fmla="*/ 57910 h 83580"/>
                <a:gd name="connsiteX70" fmla="*/ 122386 w 298502"/>
                <a:gd name="connsiteY70" fmla="*/ 78208 h 83580"/>
                <a:gd name="connsiteX71" fmla="*/ 140296 w 298502"/>
                <a:gd name="connsiteY71" fmla="*/ 84178 h 83580"/>
                <a:gd name="connsiteX72" fmla="*/ 151042 w 298502"/>
                <a:gd name="connsiteY72" fmla="*/ 82984 h 83580"/>
                <a:gd name="connsiteX73" fmla="*/ 92536 w 298502"/>
                <a:gd name="connsiteY73" fmla="*/ 42387 h 83580"/>
                <a:gd name="connsiteX74" fmla="*/ 94924 w 298502"/>
                <a:gd name="connsiteY74" fmla="*/ 50746 h 83580"/>
                <a:gd name="connsiteX75" fmla="*/ 74626 w 298502"/>
                <a:gd name="connsiteY75" fmla="*/ 50746 h 83580"/>
                <a:gd name="connsiteX76" fmla="*/ 78208 w 298502"/>
                <a:gd name="connsiteY76" fmla="*/ 42387 h 83580"/>
                <a:gd name="connsiteX77" fmla="*/ 85372 w 298502"/>
                <a:gd name="connsiteY77" fmla="*/ 39999 h 83580"/>
                <a:gd name="connsiteX78" fmla="*/ 92536 w 298502"/>
                <a:gd name="connsiteY78" fmla="*/ 42387 h 83580"/>
                <a:gd name="connsiteX79" fmla="*/ 72238 w 298502"/>
                <a:gd name="connsiteY79" fmla="*/ 31641 h 83580"/>
                <a:gd name="connsiteX80" fmla="*/ 63880 w 298502"/>
                <a:gd name="connsiteY80" fmla="*/ 41193 h 83580"/>
                <a:gd name="connsiteX81" fmla="*/ 60298 w 298502"/>
                <a:gd name="connsiteY81" fmla="*/ 56716 h 83580"/>
                <a:gd name="connsiteX82" fmla="*/ 63880 w 298502"/>
                <a:gd name="connsiteY82" fmla="*/ 72238 h 83580"/>
                <a:gd name="connsiteX83" fmla="*/ 73432 w 298502"/>
                <a:gd name="connsiteY83" fmla="*/ 81790 h 83580"/>
                <a:gd name="connsiteX84" fmla="*/ 87760 w 298502"/>
                <a:gd name="connsiteY84" fmla="*/ 84178 h 83580"/>
                <a:gd name="connsiteX85" fmla="*/ 98506 w 298502"/>
                <a:gd name="connsiteY85" fmla="*/ 82984 h 83580"/>
                <a:gd name="connsiteX86" fmla="*/ 106864 w 298502"/>
                <a:gd name="connsiteY86" fmla="*/ 80596 h 83580"/>
                <a:gd name="connsiteX87" fmla="*/ 106864 w 298502"/>
                <a:gd name="connsiteY87" fmla="*/ 69850 h 83580"/>
                <a:gd name="connsiteX88" fmla="*/ 98506 w 298502"/>
                <a:gd name="connsiteY88" fmla="*/ 73432 h 83580"/>
                <a:gd name="connsiteX89" fmla="*/ 88954 w 298502"/>
                <a:gd name="connsiteY89" fmla="*/ 74626 h 83580"/>
                <a:gd name="connsiteX90" fmla="*/ 79402 w 298502"/>
                <a:gd name="connsiteY90" fmla="*/ 71044 h 83580"/>
                <a:gd name="connsiteX91" fmla="*/ 75820 w 298502"/>
                <a:gd name="connsiteY91" fmla="*/ 61492 h 83580"/>
                <a:gd name="connsiteX92" fmla="*/ 110446 w 298502"/>
                <a:gd name="connsiteY92" fmla="*/ 61492 h 83580"/>
                <a:gd name="connsiteX93" fmla="*/ 110446 w 298502"/>
                <a:gd name="connsiteY93" fmla="*/ 54328 h 83580"/>
                <a:gd name="connsiteX94" fmla="*/ 104476 w 298502"/>
                <a:gd name="connsiteY94" fmla="*/ 36417 h 83580"/>
                <a:gd name="connsiteX95" fmla="*/ 86566 w 298502"/>
                <a:gd name="connsiteY95" fmla="*/ 30447 h 83580"/>
                <a:gd name="connsiteX96" fmla="*/ 72238 w 298502"/>
                <a:gd name="connsiteY96" fmla="*/ 31641 h 83580"/>
                <a:gd name="connsiteX97" fmla="*/ 51940 w 298502"/>
                <a:gd name="connsiteY97" fmla="*/ 82984 h 83580"/>
                <a:gd name="connsiteX98" fmla="*/ 51940 w 298502"/>
                <a:gd name="connsiteY98" fmla="*/ 71044 h 83580"/>
                <a:gd name="connsiteX99" fmla="*/ 23283 w 298502"/>
                <a:gd name="connsiteY99" fmla="*/ 71044 h 83580"/>
                <a:gd name="connsiteX100" fmla="*/ 23283 w 298502"/>
                <a:gd name="connsiteY100" fmla="*/ 13731 h 83580"/>
                <a:gd name="connsiteX101" fmla="*/ 8955 w 298502"/>
                <a:gd name="connsiteY101" fmla="*/ 13731 h 83580"/>
                <a:gd name="connsiteX102" fmla="*/ 8955 w 298502"/>
                <a:gd name="connsiteY102" fmla="*/ 82984 h 83580"/>
                <a:gd name="connsiteX103" fmla="*/ 51940 w 298502"/>
                <a:gd name="connsiteY103" fmla="*/ 82984 h 8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98502" h="83580">
                  <a:moveTo>
                    <a:pt x="263280" y="30447"/>
                  </a:moveTo>
                  <a:cubicBezTo>
                    <a:pt x="260892" y="31641"/>
                    <a:pt x="258503" y="34029"/>
                    <a:pt x="256115" y="36417"/>
                  </a:cubicBezTo>
                  <a:lnTo>
                    <a:pt x="254922" y="36417"/>
                  </a:lnTo>
                  <a:lnTo>
                    <a:pt x="252533" y="29253"/>
                  </a:lnTo>
                  <a:lnTo>
                    <a:pt x="241787" y="29253"/>
                  </a:lnTo>
                  <a:lnTo>
                    <a:pt x="241787" y="82984"/>
                  </a:lnTo>
                  <a:lnTo>
                    <a:pt x="256115" y="82984"/>
                  </a:lnTo>
                  <a:lnTo>
                    <a:pt x="256115" y="57910"/>
                  </a:lnTo>
                  <a:cubicBezTo>
                    <a:pt x="256115" y="51940"/>
                    <a:pt x="257310" y="48358"/>
                    <a:pt x="258503" y="44775"/>
                  </a:cubicBezTo>
                  <a:cubicBezTo>
                    <a:pt x="259698" y="41193"/>
                    <a:pt x="263280" y="39999"/>
                    <a:pt x="268056" y="39999"/>
                  </a:cubicBezTo>
                  <a:cubicBezTo>
                    <a:pt x="271638" y="39999"/>
                    <a:pt x="272832" y="41193"/>
                    <a:pt x="274026" y="42387"/>
                  </a:cubicBezTo>
                  <a:cubicBezTo>
                    <a:pt x="275220" y="44775"/>
                    <a:pt x="276414" y="47163"/>
                    <a:pt x="276414" y="50746"/>
                  </a:cubicBezTo>
                  <a:lnTo>
                    <a:pt x="276414" y="81790"/>
                  </a:lnTo>
                  <a:lnTo>
                    <a:pt x="290742" y="81790"/>
                  </a:lnTo>
                  <a:lnTo>
                    <a:pt x="290742" y="48358"/>
                  </a:lnTo>
                  <a:cubicBezTo>
                    <a:pt x="290742" y="41193"/>
                    <a:pt x="289548" y="36417"/>
                    <a:pt x="285966" y="34029"/>
                  </a:cubicBezTo>
                  <a:cubicBezTo>
                    <a:pt x="282384" y="30447"/>
                    <a:pt x="277608" y="29253"/>
                    <a:pt x="271638" y="29253"/>
                  </a:cubicBezTo>
                  <a:cubicBezTo>
                    <a:pt x="269250" y="29253"/>
                    <a:pt x="266862" y="29253"/>
                    <a:pt x="263280" y="30447"/>
                  </a:cubicBezTo>
                  <a:moveTo>
                    <a:pt x="213131" y="82984"/>
                  </a:moveTo>
                  <a:lnTo>
                    <a:pt x="227459" y="82984"/>
                  </a:lnTo>
                  <a:lnTo>
                    <a:pt x="227459" y="29253"/>
                  </a:lnTo>
                  <a:lnTo>
                    <a:pt x="213131" y="29253"/>
                  </a:lnTo>
                  <a:lnTo>
                    <a:pt x="213131" y="82984"/>
                  </a:lnTo>
                  <a:close/>
                  <a:moveTo>
                    <a:pt x="214325" y="10149"/>
                  </a:moveTo>
                  <a:cubicBezTo>
                    <a:pt x="213131" y="11343"/>
                    <a:pt x="211937" y="12537"/>
                    <a:pt x="211937" y="16119"/>
                  </a:cubicBezTo>
                  <a:cubicBezTo>
                    <a:pt x="211937" y="18507"/>
                    <a:pt x="213131" y="20895"/>
                    <a:pt x="214325" y="22089"/>
                  </a:cubicBezTo>
                  <a:cubicBezTo>
                    <a:pt x="215519" y="23283"/>
                    <a:pt x="217907" y="23283"/>
                    <a:pt x="220295" y="23283"/>
                  </a:cubicBezTo>
                  <a:cubicBezTo>
                    <a:pt x="222683" y="23283"/>
                    <a:pt x="223877" y="23283"/>
                    <a:pt x="226265" y="22089"/>
                  </a:cubicBezTo>
                  <a:cubicBezTo>
                    <a:pt x="227459" y="20895"/>
                    <a:pt x="228653" y="19701"/>
                    <a:pt x="228653" y="16119"/>
                  </a:cubicBezTo>
                  <a:cubicBezTo>
                    <a:pt x="228653" y="13731"/>
                    <a:pt x="227459" y="11343"/>
                    <a:pt x="226265" y="10149"/>
                  </a:cubicBezTo>
                  <a:cubicBezTo>
                    <a:pt x="225071" y="8955"/>
                    <a:pt x="222683" y="8955"/>
                    <a:pt x="220295" y="8955"/>
                  </a:cubicBezTo>
                  <a:cubicBezTo>
                    <a:pt x="217907" y="8955"/>
                    <a:pt x="216713" y="8955"/>
                    <a:pt x="214325" y="10149"/>
                  </a:cubicBezTo>
                  <a:moveTo>
                    <a:pt x="188057" y="71044"/>
                  </a:moveTo>
                  <a:cubicBezTo>
                    <a:pt x="186863" y="69850"/>
                    <a:pt x="186863" y="68656"/>
                    <a:pt x="186863" y="66268"/>
                  </a:cubicBezTo>
                  <a:lnTo>
                    <a:pt x="186863" y="41193"/>
                  </a:lnTo>
                  <a:lnTo>
                    <a:pt x="201191" y="41193"/>
                  </a:lnTo>
                  <a:lnTo>
                    <a:pt x="201191" y="30447"/>
                  </a:lnTo>
                  <a:lnTo>
                    <a:pt x="186863" y="30447"/>
                  </a:lnTo>
                  <a:lnTo>
                    <a:pt x="186863" y="19701"/>
                  </a:lnTo>
                  <a:lnTo>
                    <a:pt x="177311" y="19701"/>
                  </a:lnTo>
                  <a:lnTo>
                    <a:pt x="172535" y="30447"/>
                  </a:lnTo>
                  <a:lnTo>
                    <a:pt x="164177" y="35223"/>
                  </a:lnTo>
                  <a:lnTo>
                    <a:pt x="164177" y="41193"/>
                  </a:lnTo>
                  <a:lnTo>
                    <a:pt x="171341" y="41193"/>
                  </a:lnTo>
                  <a:lnTo>
                    <a:pt x="171341" y="66268"/>
                  </a:lnTo>
                  <a:cubicBezTo>
                    <a:pt x="171341" y="71044"/>
                    <a:pt x="172535" y="74626"/>
                    <a:pt x="173729" y="77014"/>
                  </a:cubicBezTo>
                  <a:cubicBezTo>
                    <a:pt x="174923" y="79402"/>
                    <a:pt x="177311" y="81790"/>
                    <a:pt x="179699" y="81790"/>
                  </a:cubicBezTo>
                  <a:cubicBezTo>
                    <a:pt x="182087" y="82984"/>
                    <a:pt x="184475" y="82984"/>
                    <a:pt x="188057" y="82984"/>
                  </a:cubicBezTo>
                  <a:cubicBezTo>
                    <a:pt x="190445" y="82984"/>
                    <a:pt x="192833" y="82984"/>
                    <a:pt x="195221" y="81790"/>
                  </a:cubicBezTo>
                  <a:cubicBezTo>
                    <a:pt x="197609" y="81790"/>
                    <a:pt x="199997" y="80596"/>
                    <a:pt x="201191" y="80596"/>
                  </a:cubicBezTo>
                  <a:lnTo>
                    <a:pt x="201191" y="69850"/>
                  </a:lnTo>
                  <a:cubicBezTo>
                    <a:pt x="199997" y="69850"/>
                    <a:pt x="197609" y="71044"/>
                    <a:pt x="196415" y="71044"/>
                  </a:cubicBezTo>
                  <a:cubicBezTo>
                    <a:pt x="195221" y="71044"/>
                    <a:pt x="192833" y="71044"/>
                    <a:pt x="191639" y="71044"/>
                  </a:cubicBezTo>
                  <a:cubicBezTo>
                    <a:pt x="191639" y="72238"/>
                    <a:pt x="189251" y="72238"/>
                    <a:pt x="188057" y="71044"/>
                  </a:cubicBezTo>
                  <a:moveTo>
                    <a:pt x="151042" y="82984"/>
                  </a:moveTo>
                  <a:cubicBezTo>
                    <a:pt x="153431" y="81790"/>
                    <a:pt x="155819" y="81790"/>
                    <a:pt x="158207" y="79402"/>
                  </a:cubicBezTo>
                  <a:lnTo>
                    <a:pt x="158207" y="67462"/>
                  </a:lnTo>
                  <a:cubicBezTo>
                    <a:pt x="155819" y="68656"/>
                    <a:pt x="153431" y="69850"/>
                    <a:pt x="151042" y="71044"/>
                  </a:cubicBezTo>
                  <a:cubicBezTo>
                    <a:pt x="148654" y="72238"/>
                    <a:pt x="146266" y="72238"/>
                    <a:pt x="142684" y="72238"/>
                  </a:cubicBezTo>
                  <a:cubicBezTo>
                    <a:pt x="139102" y="72238"/>
                    <a:pt x="136714" y="71044"/>
                    <a:pt x="134326" y="68656"/>
                  </a:cubicBezTo>
                  <a:cubicBezTo>
                    <a:pt x="131938" y="66268"/>
                    <a:pt x="131938" y="62686"/>
                    <a:pt x="131938" y="56716"/>
                  </a:cubicBezTo>
                  <a:cubicBezTo>
                    <a:pt x="131938" y="45970"/>
                    <a:pt x="135520" y="41193"/>
                    <a:pt x="142684" y="41193"/>
                  </a:cubicBezTo>
                  <a:cubicBezTo>
                    <a:pt x="145072" y="41193"/>
                    <a:pt x="146266" y="41193"/>
                    <a:pt x="148654" y="42387"/>
                  </a:cubicBezTo>
                  <a:cubicBezTo>
                    <a:pt x="151042" y="43582"/>
                    <a:pt x="152236" y="43582"/>
                    <a:pt x="154624" y="44775"/>
                  </a:cubicBezTo>
                  <a:lnTo>
                    <a:pt x="159401" y="34029"/>
                  </a:lnTo>
                  <a:cubicBezTo>
                    <a:pt x="157012" y="32835"/>
                    <a:pt x="154624" y="31641"/>
                    <a:pt x="152236" y="31641"/>
                  </a:cubicBezTo>
                  <a:cubicBezTo>
                    <a:pt x="149849" y="30447"/>
                    <a:pt x="146266" y="30447"/>
                    <a:pt x="142684" y="30447"/>
                  </a:cubicBezTo>
                  <a:cubicBezTo>
                    <a:pt x="137908" y="30447"/>
                    <a:pt x="133132" y="31641"/>
                    <a:pt x="129550" y="32835"/>
                  </a:cubicBezTo>
                  <a:cubicBezTo>
                    <a:pt x="125968" y="35223"/>
                    <a:pt x="122386" y="37611"/>
                    <a:pt x="119998" y="42387"/>
                  </a:cubicBezTo>
                  <a:cubicBezTo>
                    <a:pt x="117610" y="45970"/>
                    <a:pt x="116416" y="51940"/>
                    <a:pt x="116416" y="57910"/>
                  </a:cubicBezTo>
                  <a:cubicBezTo>
                    <a:pt x="116416" y="67462"/>
                    <a:pt x="118804" y="74626"/>
                    <a:pt x="122386" y="78208"/>
                  </a:cubicBezTo>
                  <a:cubicBezTo>
                    <a:pt x="127162" y="82984"/>
                    <a:pt x="133132" y="84178"/>
                    <a:pt x="140296" y="84178"/>
                  </a:cubicBezTo>
                  <a:cubicBezTo>
                    <a:pt x="146266" y="84178"/>
                    <a:pt x="148654" y="84178"/>
                    <a:pt x="151042" y="82984"/>
                  </a:cubicBezTo>
                  <a:moveTo>
                    <a:pt x="92536" y="42387"/>
                  </a:moveTo>
                  <a:cubicBezTo>
                    <a:pt x="93730" y="44775"/>
                    <a:pt x="94924" y="47163"/>
                    <a:pt x="94924" y="50746"/>
                  </a:cubicBezTo>
                  <a:lnTo>
                    <a:pt x="74626" y="50746"/>
                  </a:lnTo>
                  <a:cubicBezTo>
                    <a:pt x="74626" y="47163"/>
                    <a:pt x="75820" y="43582"/>
                    <a:pt x="78208" y="42387"/>
                  </a:cubicBezTo>
                  <a:cubicBezTo>
                    <a:pt x="80596" y="39999"/>
                    <a:pt x="81790" y="39999"/>
                    <a:pt x="85372" y="39999"/>
                  </a:cubicBezTo>
                  <a:cubicBezTo>
                    <a:pt x="88954" y="38805"/>
                    <a:pt x="91342" y="39999"/>
                    <a:pt x="92536" y="42387"/>
                  </a:cubicBezTo>
                  <a:moveTo>
                    <a:pt x="72238" y="31641"/>
                  </a:moveTo>
                  <a:cubicBezTo>
                    <a:pt x="68656" y="34029"/>
                    <a:pt x="65074" y="36417"/>
                    <a:pt x="63880" y="41193"/>
                  </a:cubicBezTo>
                  <a:cubicBezTo>
                    <a:pt x="62686" y="45970"/>
                    <a:pt x="60298" y="50746"/>
                    <a:pt x="60298" y="56716"/>
                  </a:cubicBezTo>
                  <a:cubicBezTo>
                    <a:pt x="60298" y="62686"/>
                    <a:pt x="61492" y="67462"/>
                    <a:pt x="63880" y="72238"/>
                  </a:cubicBezTo>
                  <a:cubicBezTo>
                    <a:pt x="66268" y="75820"/>
                    <a:pt x="69850" y="79402"/>
                    <a:pt x="73432" y="81790"/>
                  </a:cubicBezTo>
                  <a:cubicBezTo>
                    <a:pt x="77014" y="84178"/>
                    <a:pt x="81790" y="84178"/>
                    <a:pt x="87760" y="84178"/>
                  </a:cubicBezTo>
                  <a:cubicBezTo>
                    <a:pt x="91342" y="84178"/>
                    <a:pt x="94924" y="84178"/>
                    <a:pt x="98506" y="82984"/>
                  </a:cubicBezTo>
                  <a:cubicBezTo>
                    <a:pt x="100894" y="81790"/>
                    <a:pt x="104476" y="81790"/>
                    <a:pt x="106864" y="80596"/>
                  </a:cubicBezTo>
                  <a:lnTo>
                    <a:pt x="106864" y="69850"/>
                  </a:lnTo>
                  <a:cubicBezTo>
                    <a:pt x="103282" y="71044"/>
                    <a:pt x="100894" y="72238"/>
                    <a:pt x="98506" y="73432"/>
                  </a:cubicBezTo>
                  <a:cubicBezTo>
                    <a:pt x="96118" y="74626"/>
                    <a:pt x="92536" y="74626"/>
                    <a:pt x="88954" y="74626"/>
                  </a:cubicBezTo>
                  <a:cubicBezTo>
                    <a:pt x="85372" y="74626"/>
                    <a:pt x="81790" y="73432"/>
                    <a:pt x="79402" y="71044"/>
                  </a:cubicBezTo>
                  <a:cubicBezTo>
                    <a:pt x="77014" y="68656"/>
                    <a:pt x="75820" y="65074"/>
                    <a:pt x="75820" y="61492"/>
                  </a:cubicBezTo>
                  <a:lnTo>
                    <a:pt x="110446" y="61492"/>
                  </a:lnTo>
                  <a:lnTo>
                    <a:pt x="110446" y="54328"/>
                  </a:lnTo>
                  <a:cubicBezTo>
                    <a:pt x="110446" y="47163"/>
                    <a:pt x="108058" y="41193"/>
                    <a:pt x="104476" y="36417"/>
                  </a:cubicBezTo>
                  <a:cubicBezTo>
                    <a:pt x="99700" y="31641"/>
                    <a:pt x="94924" y="30447"/>
                    <a:pt x="86566" y="30447"/>
                  </a:cubicBezTo>
                  <a:cubicBezTo>
                    <a:pt x="80596" y="29253"/>
                    <a:pt x="75820" y="30447"/>
                    <a:pt x="72238" y="31641"/>
                  </a:cubicBezTo>
                  <a:moveTo>
                    <a:pt x="51940" y="82984"/>
                  </a:moveTo>
                  <a:lnTo>
                    <a:pt x="51940" y="71044"/>
                  </a:lnTo>
                  <a:lnTo>
                    <a:pt x="23283" y="71044"/>
                  </a:lnTo>
                  <a:lnTo>
                    <a:pt x="23283" y="13731"/>
                  </a:lnTo>
                  <a:lnTo>
                    <a:pt x="8955" y="13731"/>
                  </a:lnTo>
                  <a:lnTo>
                    <a:pt x="8955" y="82984"/>
                  </a:lnTo>
                  <a:lnTo>
                    <a:pt x="51940" y="82984"/>
                  </a:lnTo>
                  <a:close/>
                </a:path>
              </a:pathLst>
            </a:custGeom>
            <a:solidFill>
              <a:srgbClr val="3B9EB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: Shape 248">
              <a:extLst>
                <a:ext uri="{FF2B5EF4-FFF2-40B4-BE49-F238E27FC236}">
                  <a16:creationId xmlns:a16="http://schemas.microsoft.com/office/drawing/2014/main" xmlns="" id="{6E118F0D-BBB0-4597-ADC1-8F400B75EDA4}"/>
                </a:ext>
              </a:extLst>
            </p:cNvPr>
            <p:cNvSpPr/>
            <p:nvPr/>
          </p:nvSpPr>
          <p:spPr>
            <a:xfrm>
              <a:off x="4841404" y="870605"/>
              <a:ext cx="422651" cy="105663"/>
            </a:xfrm>
            <a:custGeom>
              <a:avLst/>
              <a:gdLst>
                <a:gd name="connsiteX0" fmla="*/ 392233 w 429844"/>
                <a:gd name="connsiteY0" fmla="*/ 81790 h 107461"/>
                <a:gd name="connsiteX1" fmla="*/ 391039 w 429844"/>
                <a:gd name="connsiteY1" fmla="*/ 84178 h 107461"/>
                <a:gd name="connsiteX2" fmla="*/ 387457 w 429844"/>
                <a:gd name="connsiteY2" fmla="*/ 91342 h 107461"/>
                <a:gd name="connsiteX3" fmla="*/ 380293 w 429844"/>
                <a:gd name="connsiteY3" fmla="*/ 93730 h 107461"/>
                <a:gd name="connsiteX4" fmla="*/ 376711 w 429844"/>
                <a:gd name="connsiteY4" fmla="*/ 93730 h 107461"/>
                <a:gd name="connsiteX5" fmla="*/ 374323 w 429844"/>
                <a:gd name="connsiteY5" fmla="*/ 93730 h 107461"/>
                <a:gd name="connsiteX6" fmla="*/ 374323 w 429844"/>
                <a:gd name="connsiteY6" fmla="*/ 105670 h 107461"/>
                <a:gd name="connsiteX7" fmla="*/ 377905 w 429844"/>
                <a:gd name="connsiteY7" fmla="*/ 105670 h 107461"/>
                <a:gd name="connsiteX8" fmla="*/ 382681 w 429844"/>
                <a:gd name="connsiteY8" fmla="*/ 105670 h 107461"/>
                <a:gd name="connsiteX9" fmla="*/ 395815 w 429844"/>
                <a:gd name="connsiteY9" fmla="*/ 102088 h 107461"/>
                <a:gd name="connsiteX10" fmla="*/ 404173 w 429844"/>
                <a:gd name="connsiteY10" fmla="*/ 90148 h 107461"/>
                <a:gd name="connsiteX11" fmla="*/ 426859 w 429844"/>
                <a:gd name="connsiteY11" fmla="*/ 30447 h 107461"/>
                <a:gd name="connsiteX12" fmla="*/ 411337 w 429844"/>
                <a:gd name="connsiteY12" fmla="*/ 30447 h 107461"/>
                <a:gd name="connsiteX13" fmla="*/ 401785 w 429844"/>
                <a:gd name="connsiteY13" fmla="*/ 60298 h 107461"/>
                <a:gd name="connsiteX14" fmla="*/ 400591 w 429844"/>
                <a:gd name="connsiteY14" fmla="*/ 65074 h 107461"/>
                <a:gd name="connsiteX15" fmla="*/ 399397 w 429844"/>
                <a:gd name="connsiteY15" fmla="*/ 69850 h 107461"/>
                <a:gd name="connsiteX16" fmla="*/ 399397 w 429844"/>
                <a:gd name="connsiteY16" fmla="*/ 69850 h 107461"/>
                <a:gd name="connsiteX17" fmla="*/ 399397 w 429844"/>
                <a:gd name="connsiteY17" fmla="*/ 65074 h 107461"/>
                <a:gd name="connsiteX18" fmla="*/ 398203 w 429844"/>
                <a:gd name="connsiteY18" fmla="*/ 60298 h 107461"/>
                <a:gd name="connsiteX19" fmla="*/ 388651 w 429844"/>
                <a:gd name="connsiteY19" fmla="*/ 30447 h 107461"/>
                <a:gd name="connsiteX20" fmla="*/ 373129 w 429844"/>
                <a:gd name="connsiteY20" fmla="*/ 30447 h 107461"/>
                <a:gd name="connsiteX21" fmla="*/ 392233 w 429844"/>
                <a:gd name="connsiteY21" fmla="*/ 81790 h 107461"/>
                <a:gd name="connsiteX22" fmla="*/ 349248 w 429844"/>
                <a:gd name="connsiteY22" fmla="*/ 62686 h 107461"/>
                <a:gd name="connsiteX23" fmla="*/ 345666 w 429844"/>
                <a:gd name="connsiteY23" fmla="*/ 71044 h 107461"/>
                <a:gd name="connsiteX24" fmla="*/ 337308 w 429844"/>
                <a:gd name="connsiteY24" fmla="*/ 73432 h 107461"/>
                <a:gd name="connsiteX25" fmla="*/ 332532 w 429844"/>
                <a:gd name="connsiteY25" fmla="*/ 72238 h 107461"/>
                <a:gd name="connsiteX26" fmla="*/ 330144 w 429844"/>
                <a:gd name="connsiteY26" fmla="*/ 67462 h 107461"/>
                <a:gd name="connsiteX27" fmla="*/ 332532 w 429844"/>
                <a:gd name="connsiteY27" fmla="*/ 61492 h 107461"/>
                <a:gd name="connsiteX28" fmla="*/ 342084 w 429844"/>
                <a:gd name="connsiteY28" fmla="*/ 59104 h 107461"/>
                <a:gd name="connsiteX29" fmla="*/ 348054 w 429844"/>
                <a:gd name="connsiteY29" fmla="*/ 59104 h 107461"/>
                <a:gd name="connsiteX30" fmla="*/ 348054 w 429844"/>
                <a:gd name="connsiteY30" fmla="*/ 62686 h 107461"/>
                <a:gd name="connsiteX31" fmla="*/ 331338 w 429844"/>
                <a:gd name="connsiteY31" fmla="*/ 29253 h 107461"/>
                <a:gd name="connsiteX32" fmla="*/ 321786 w 429844"/>
                <a:gd name="connsiteY32" fmla="*/ 32835 h 107461"/>
                <a:gd name="connsiteX33" fmla="*/ 326562 w 429844"/>
                <a:gd name="connsiteY33" fmla="*/ 42387 h 107461"/>
                <a:gd name="connsiteX34" fmla="*/ 333726 w 429844"/>
                <a:gd name="connsiteY34" fmla="*/ 39999 h 107461"/>
                <a:gd name="connsiteX35" fmla="*/ 340890 w 429844"/>
                <a:gd name="connsiteY35" fmla="*/ 38805 h 107461"/>
                <a:gd name="connsiteX36" fmla="*/ 346860 w 429844"/>
                <a:gd name="connsiteY36" fmla="*/ 41194 h 107461"/>
                <a:gd name="connsiteX37" fmla="*/ 349248 w 429844"/>
                <a:gd name="connsiteY37" fmla="*/ 47164 h 107461"/>
                <a:gd name="connsiteX38" fmla="*/ 349248 w 429844"/>
                <a:gd name="connsiteY38" fmla="*/ 49552 h 107461"/>
                <a:gd name="connsiteX39" fmla="*/ 339696 w 429844"/>
                <a:gd name="connsiteY39" fmla="*/ 49552 h 107461"/>
                <a:gd name="connsiteX40" fmla="*/ 321786 w 429844"/>
                <a:gd name="connsiteY40" fmla="*/ 54328 h 107461"/>
                <a:gd name="connsiteX41" fmla="*/ 315816 w 429844"/>
                <a:gd name="connsiteY41" fmla="*/ 66268 h 107461"/>
                <a:gd name="connsiteX42" fmla="*/ 320592 w 429844"/>
                <a:gd name="connsiteY42" fmla="*/ 79402 h 107461"/>
                <a:gd name="connsiteX43" fmla="*/ 332532 w 429844"/>
                <a:gd name="connsiteY43" fmla="*/ 82984 h 107461"/>
                <a:gd name="connsiteX44" fmla="*/ 343278 w 429844"/>
                <a:gd name="connsiteY44" fmla="*/ 80596 h 107461"/>
                <a:gd name="connsiteX45" fmla="*/ 350442 w 429844"/>
                <a:gd name="connsiteY45" fmla="*/ 74626 h 107461"/>
                <a:gd name="connsiteX46" fmla="*/ 350442 w 429844"/>
                <a:gd name="connsiteY46" fmla="*/ 74626 h 107461"/>
                <a:gd name="connsiteX47" fmla="*/ 352830 w 429844"/>
                <a:gd name="connsiteY47" fmla="*/ 81790 h 107461"/>
                <a:gd name="connsiteX48" fmla="*/ 362382 w 429844"/>
                <a:gd name="connsiteY48" fmla="*/ 81790 h 107461"/>
                <a:gd name="connsiteX49" fmla="*/ 362382 w 429844"/>
                <a:gd name="connsiteY49" fmla="*/ 45970 h 107461"/>
                <a:gd name="connsiteX50" fmla="*/ 356412 w 429844"/>
                <a:gd name="connsiteY50" fmla="*/ 31641 h 107461"/>
                <a:gd name="connsiteX51" fmla="*/ 339696 w 429844"/>
                <a:gd name="connsiteY51" fmla="*/ 26865 h 107461"/>
                <a:gd name="connsiteX52" fmla="*/ 331338 w 429844"/>
                <a:gd name="connsiteY52" fmla="*/ 29253 h 107461"/>
                <a:gd name="connsiteX53" fmla="*/ 295518 w 429844"/>
                <a:gd name="connsiteY53" fmla="*/ 82984 h 107461"/>
                <a:gd name="connsiteX54" fmla="*/ 311040 w 429844"/>
                <a:gd name="connsiteY54" fmla="*/ 29253 h 107461"/>
                <a:gd name="connsiteX55" fmla="*/ 296712 w 429844"/>
                <a:gd name="connsiteY55" fmla="*/ 29253 h 107461"/>
                <a:gd name="connsiteX56" fmla="*/ 290742 w 429844"/>
                <a:gd name="connsiteY56" fmla="*/ 53134 h 107461"/>
                <a:gd name="connsiteX57" fmla="*/ 289548 w 429844"/>
                <a:gd name="connsiteY57" fmla="*/ 59104 h 107461"/>
                <a:gd name="connsiteX58" fmla="*/ 288354 w 429844"/>
                <a:gd name="connsiteY58" fmla="*/ 66268 h 107461"/>
                <a:gd name="connsiteX59" fmla="*/ 287160 w 429844"/>
                <a:gd name="connsiteY59" fmla="*/ 71044 h 107461"/>
                <a:gd name="connsiteX60" fmla="*/ 287160 w 429844"/>
                <a:gd name="connsiteY60" fmla="*/ 71044 h 107461"/>
                <a:gd name="connsiteX61" fmla="*/ 287160 w 429844"/>
                <a:gd name="connsiteY61" fmla="*/ 66268 h 107461"/>
                <a:gd name="connsiteX62" fmla="*/ 285966 w 429844"/>
                <a:gd name="connsiteY62" fmla="*/ 60298 h 107461"/>
                <a:gd name="connsiteX63" fmla="*/ 284772 w 429844"/>
                <a:gd name="connsiteY63" fmla="*/ 55522 h 107461"/>
                <a:gd name="connsiteX64" fmla="*/ 278802 w 429844"/>
                <a:gd name="connsiteY64" fmla="*/ 30447 h 107461"/>
                <a:gd name="connsiteX65" fmla="*/ 263279 w 429844"/>
                <a:gd name="connsiteY65" fmla="*/ 30447 h 107461"/>
                <a:gd name="connsiteX66" fmla="*/ 257309 w 429844"/>
                <a:gd name="connsiteY66" fmla="*/ 55522 h 107461"/>
                <a:gd name="connsiteX67" fmla="*/ 257309 w 429844"/>
                <a:gd name="connsiteY67" fmla="*/ 57910 h 107461"/>
                <a:gd name="connsiteX68" fmla="*/ 256115 w 429844"/>
                <a:gd name="connsiteY68" fmla="*/ 62686 h 107461"/>
                <a:gd name="connsiteX69" fmla="*/ 254921 w 429844"/>
                <a:gd name="connsiteY69" fmla="*/ 67462 h 107461"/>
                <a:gd name="connsiteX70" fmla="*/ 254921 w 429844"/>
                <a:gd name="connsiteY70" fmla="*/ 71044 h 107461"/>
                <a:gd name="connsiteX71" fmla="*/ 254921 w 429844"/>
                <a:gd name="connsiteY71" fmla="*/ 71044 h 107461"/>
                <a:gd name="connsiteX72" fmla="*/ 253727 w 429844"/>
                <a:gd name="connsiteY72" fmla="*/ 66268 h 107461"/>
                <a:gd name="connsiteX73" fmla="*/ 252533 w 429844"/>
                <a:gd name="connsiteY73" fmla="*/ 60298 h 107461"/>
                <a:gd name="connsiteX74" fmla="*/ 251339 w 429844"/>
                <a:gd name="connsiteY74" fmla="*/ 54328 h 107461"/>
                <a:gd name="connsiteX75" fmla="*/ 245369 w 429844"/>
                <a:gd name="connsiteY75" fmla="*/ 30447 h 107461"/>
                <a:gd name="connsiteX76" fmla="*/ 231041 w 429844"/>
                <a:gd name="connsiteY76" fmla="*/ 30447 h 107461"/>
                <a:gd name="connsiteX77" fmla="*/ 246563 w 429844"/>
                <a:gd name="connsiteY77" fmla="*/ 84178 h 107461"/>
                <a:gd name="connsiteX78" fmla="*/ 262086 w 429844"/>
                <a:gd name="connsiteY78" fmla="*/ 84178 h 107461"/>
                <a:gd name="connsiteX79" fmla="*/ 266861 w 429844"/>
                <a:gd name="connsiteY79" fmla="*/ 66268 h 107461"/>
                <a:gd name="connsiteX80" fmla="*/ 268056 w 429844"/>
                <a:gd name="connsiteY80" fmla="*/ 61492 h 107461"/>
                <a:gd name="connsiteX81" fmla="*/ 269249 w 429844"/>
                <a:gd name="connsiteY81" fmla="*/ 54328 h 107461"/>
                <a:gd name="connsiteX82" fmla="*/ 270444 w 429844"/>
                <a:gd name="connsiteY82" fmla="*/ 47164 h 107461"/>
                <a:gd name="connsiteX83" fmla="*/ 271638 w 429844"/>
                <a:gd name="connsiteY83" fmla="*/ 42387 h 107461"/>
                <a:gd name="connsiteX84" fmla="*/ 271638 w 429844"/>
                <a:gd name="connsiteY84" fmla="*/ 42387 h 107461"/>
                <a:gd name="connsiteX85" fmla="*/ 272832 w 429844"/>
                <a:gd name="connsiteY85" fmla="*/ 47164 h 107461"/>
                <a:gd name="connsiteX86" fmla="*/ 274026 w 429844"/>
                <a:gd name="connsiteY86" fmla="*/ 54328 h 107461"/>
                <a:gd name="connsiteX87" fmla="*/ 275220 w 429844"/>
                <a:gd name="connsiteY87" fmla="*/ 61492 h 107461"/>
                <a:gd name="connsiteX88" fmla="*/ 276414 w 429844"/>
                <a:gd name="connsiteY88" fmla="*/ 66268 h 107461"/>
                <a:gd name="connsiteX89" fmla="*/ 279996 w 429844"/>
                <a:gd name="connsiteY89" fmla="*/ 85372 h 107461"/>
                <a:gd name="connsiteX90" fmla="*/ 295518 w 429844"/>
                <a:gd name="connsiteY90" fmla="*/ 85372 h 107461"/>
                <a:gd name="connsiteX91" fmla="*/ 172535 w 429844"/>
                <a:gd name="connsiteY91" fmla="*/ 8955 h 107461"/>
                <a:gd name="connsiteX92" fmla="*/ 172535 w 429844"/>
                <a:gd name="connsiteY92" fmla="*/ 82984 h 107461"/>
                <a:gd name="connsiteX93" fmla="*/ 186863 w 429844"/>
                <a:gd name="connsiteY93" fmla="*/ 82984 h 107461"/>
                <a:gd name="connsiteX94" fmla="*/ 186863 w 429844"/>
                <a:gd name="connsiteY94" fmla="*/ 57910 h 107461"/>
                <a:gd name="connsiteX95" fmla="*/ 189251 w 429844"/>
                <a:gd name="connsiteY95" fmla="*/ 44775 h 107461"/>
                <a:gd name="connsiteX96" fmla="*/ 198803 w 429844"/>
                <a:gd name="connsiteY96" fmla="*/ 39999 h 107461"/>
                <a:gd name="connsiteX97" fmla="*/ 207161 w 429844"/>
                <a:gd name="connsiteY97" fmla="*/ 51940 h 107461"/>
                <a:gd name="connsiteX98" fmla="*/ 207161 w 429844"/>
                <a:gd name="connsiteY98" fmla="*/ 82984 h 107461"/>
                <a:gd name="connsiteX99" fmla="*/ 221489 w 429844"/>
                <a:gd name="connsiteY99" fmla="*/ 82984 h 107461"/>
                <a:gd name="connsiteX100" fmla="*/ 221489 w 429844"/>
                <a:gd name="connsiteY100" fmla="*/ 48358 h 107461"/>
                <a:gd name="connsiteX101" fmla="*/ 216713 w 429844"/>
                <a:gd name="connsiteY101" fmla="*/ 34029 h 107461"/>
                <a:gd name="connsiteX102" fmla="*/ 202385 w 429844"/>
                <a:gd name="connsiteY102" fmla="*/ 29253 h 107461"/>
                <a:gd name="connsiteX103" fmla="*/ 194027 w 429844"/>
                <a:gd name="connsiteY103" fmla="*/ 31641 h 107461"/>
                <a:gd name="connsiteX104" fmla="*/ 188057 w 429844"/>
                <a:gd name="connsiteY104" fmla="*/ 37611 h 107461"/>
                <a:gd name="connsiteX105" fmla="*/ 186863 w 429844"/>
                <a:gd name="connsiteY105" fmla="*/ 37611 h 107461"/>
                <a:gd name="connsiteX106" fmla="*/ 186863 w 429844"/>
                <a:gd name="connsiteY106" fmla="*/ 32835 h 107461"/>
                <a:gd name="connsiteX107" fmla="*/ 186863 w 429844"/>
                <a:gd name="connsiteY107" fmla="*/ 25671 h 107461"/>
                <a:gd name="connsiteX108" fmla="*/ 186863 w 429844"/>
                <a:gd name="connsiteY108" fmla="*/ 10149 h 107461"/>
                <a:gd name="connsiteX109" fmla="*/ 172535 w 429844"/>
                <a:gd name="connsiteY109" fmla="*/ 10149 h 107461"/>
                <a:gd name="connsiteX110" fmla="*/ 147460 w 429844"/>
                <a:gd name="connsiteY110" fmla="*/ 69850 h 107461"/>
                <a:gd name="connsiteX111" fmla="*/ 146266 w 429844"/>
                <a:gd name="connsiteY111" fmla="*/ 65074 h 107461"/>
                <a:gd name="connsiteX112" fmla="*/ 146266 w 429844"/>
                <a:gd name="connsiteY112" fmla="*/ 39999 h 107461"/>
                <a:gd name="connsiteX113" fmla="*/ 160595 w 429844"/>
                <a:gd name="connsiteY113" fmla="*/ 39999 h 107461"/>
                <a:gd name="connsiteX114" fmla="*/ 160595 w 429844"/>
                <a:gd name="connsiteY114" fmla="*/ 29253 h 107461"/>
                <a:gd name="connsiteX115" fmla="*/ 146266 w 429844"/>
                <a:gd name="connsiteY115" fmla="*/ 29253 h 107461"/>
                <a:gd name="connsiteX116" fmla="*/ 146266 w 429844"/>
                <a:gd name="connsiteY116" fmla="*/ 18507 h 107461"/>
                <a:gd name="connsiteX117" fmla="*/ 136714 w 429844"/>
                <a:gd name="connsiteY117" fmla="*/ 18507 h 107461"/>
                <a:gd name="connsiteX118" fmla="*/ 131938 w 429844"/>
                <a:gd name="connsiteY118" fmla="*/ 29253 h 107461"/>
                <a:gd name="connsiteX119" fmla="*/ 123580 w 429844"/>
                <a:gd name="connsiteY119" fmla="*/ 34029 h 107461"/>
                <a:gd name="connsiteX120" fmla="*/ 123580 w 429844"/>
                <a:gd name="connsiteY120" fmla="*/ 39999 h 107461"/>
                <a:gd name="connsiteX121" fmla="*/ 130744 w 429844"/>
                <a:gd name="connsiteY121" fmla="*/ 39999 h 107461"/>
                <a:gd name="connsiteX122" fmla="*/ 130744 w 429844"/>
                <a:gd name="connsiteY122" fmla="*/ 65074 h 107461"/>
                <a:gd name="connsiteX123" fmla="*/ 133132 w 429844"/>
                <a:gd name="connsiteY123" fmla="*/ 75820 h 107461"/>
                <a:gd name="connsiteX124" fmla="*/ 139102 w 429844"/>
                <a:gd name="connsiteY124" fmla="*/ 80596 h 107461"/>
                <a:gd name="connsiteX125" fmla="*/ 147460 w 429844"/>
                <a:gd name="connsiteY125" fmla="*/ 81790 h 107461"/>
                <a:gd name="connsiteX126" fmla="*/ 154624 w 429844"/>
                <a:gd name="connsiteY126" fmla="*/ 80596 h 107461"/>
                <a:gd name="connsiteX127" fmla="*/ 160595 w 429844"/>
                <a:gd name="connsiteY127" fmla="*/ 79402 h 107461"/>
                <a:gd name="connsiteX128" fmla="*/ 160595 w 429844"/>
                <a:gd name="connsiteY128" fmla="*/ 68656 h 107461"/>
                <a:gd name="connsiteX129" fmla="*/ 155818 w 429844"/>
                <a:gd name="connsiteY129" fmla="*/ 69850 h 107461"/>
                <a:gd name="connsiteX130" fmla="*/ 151042 w 429844"/>
                <a:gd name="connsiteY130" fmla="*/ 69850 h 107461"/>
                <a:gd name="connsiteX131" fmla="*/ 147460 w 429844"/>
                <a:gd name="connsiteY131" fmla="*/ 69850 h 107461"/>
                <a:gd name="connsiteX132" fmla="*/ 100894 w 429844"/>
                <a:gd name="connsiteY132" fmla="*/ 62686 h 107461"/>
                <a:gd name="connsiteX133" fmla="*/ 97312 w 429844"/>
                <a:gd name="connsiteY133" fmla="*/ 71044 h 107461"/>
                <a:gd name="connsiteX134" fmla="*/ 88954 w 429844"/>
                <a:gd name="connsiteY134" fmla="*/ 73432 h 107461"/>
                <a:gd name="connsiteX135" fmla="*/ 84178 w 429844"/>
                <a:gd name="connsiteY135" fmla="*/ 72238 h 107461"/>
                <a:gd name="connsiteX136" fmla="*/ 81790 w 429844"/>
                <a:gd name="connsiteY136" fmla="*/ 67462 h 107461"/>
                <a:gd name="connsiteX137" fmla="*/ 84178 w 429844"/>
                <a:gd name="connsiteY137" fmla="*/ 61492 h 107461"/>
                <a:gd name="connsiteX138" fmla="*/ 93730 w 429844"/>
                <a:gd name="connsiteY138" fmla="*/ 59104 h 107461"/>
                <a:gd name="connsiteX139" fmla="*/ 99700 w 429844"/>
                <a:gd name="connsiteY139" fmla="*/ 59104 h 107461"/>
                <a:gd name="connsiteX140" fmla="*/ 99700 w 429844"/>
                <a:gd name="connsiteY140" fmla="*/ 62686 h 107461"/>
                <a:gd name="connsiteX141" fmla="*/ 81790 w 429844"/>
                <a:gd name="connsiteY141" fmla="*/ 29253 h 107461"/>
                <a:gd name="connsiteX142" fmla="*/ 72238 w 429844"/>
                <a:gd name="connsiteY142" fmla="*/ 32835 h 107461"/>
                <a:gd name="connsiteX143" fmla="*/ 77014 w 429844"/>
                <a:gd name="connsiteY143" fmla="*/ 42387 h 107461"/>
                <a:gd name="connsiteX144" fmla="*/ 84178 w 429844"/>
                <a:gd name="connsiteY144" fmla="*/ 39999 h 107461"/>
                <a:gd name="connsiteX145" fmla="*/ 91342 w 429844"/>
                <a:gd name="connsiteY145" fmla="*/ 38805 h 107461"/>
                <a:gd name="connsiteX146" fmla="*/ 97312 w 429844"/>
                <a:gd name="connsiteY146" fmla="*/ 41194 h 107461"/>
                <a:gd name="connsiteX147" fmla="*/ 99700 w 429844"/>
                <a:gd name="connsiteY147" fmla="*/ 47164 h 107461"/>
                <a:gd name="connsiteX148" fmla="*/ 99700 w 429844"/>
                <a:gd name="connsiteY148" fmla="*/ 49552 h 107461"/>
                <a:gd name="connsiteX149" fmla="*/ 90148 w 429844"/>
                <a:gd name="connsiteY149" fmla="*/ 49552 h 107461"/>
                <a:gd name="connsiteX150" fmla="*/ 72238 w 429844"/>
                <a:gd name="connsiteY150" fmla="*/ 54328 h 107461"/>
                <a:gd name="connsiteX151" fmla="*/ 66268 w 429844"/>
                <a:gd name="connsiteY151" fmla="*/ 66268 h 107461"/>
                <a:gd name="connsiteX152" fmla="*/ 71044 w 429844"/>
                <a:gd name="connsiteY152" fmla="*/ 79402 h 107461"/>
                <a:gd name="connsiteX153" fmla="*/ 82984 w 429844"/>
                <a:gd name="connsiteY153" fmla="*/ 82984 h 107461"/>
                <a:gd name="connsiteX154" fmla="*/ 93730 w 429844"/>
                <a:gd name="connsiteY154" fmla="*/ 80596 h 107461"/>
                <a:gd name="connsiteX155" fmla="*/ 100894 w 429844"/>
                <a:gd name="connsiteY155" fmla="*/ 74626 h 107461"/>
                <a:gd name="connsiteX156" fmla="*/ 100894 w 429844"/>
                <a:gd name="connsiteY156" fmla="*/ 74626 h 107461"/>
                <a:gd name="connsiteX157" fmla="*/ 103282 w 429844"/>
                <a:gd name="connsiteY157" fmla="*/ 81790 h 107461"/>
                <a:gd name="connsiteX158" fmla="*/ 112834 w 429844"/>
                <a:gd name="connsiteY158" fmla="*/ 81790 h 107461"/>
                <a:gd name="connsiteX159" fmla="*/ 112834 w 429844"/>
                <a:gd name="connsiteY159" fmla="*/ 45970 h 107461"/>
                <a:gd name="connsiteX160" fmla="*/ 106864 w 429844"/>
                <a:gd name="connsiteY160" fmla="*/ 31641 h 107461"/>
                <a:gd name="connsiteX161" fmla="*/ 90148 w 429844"/>
                <a:gd name="connsiteY161" fmla="*/ 26865 h 107461"/>
                <a:gd name="connsiteX162" fmla="*/ 81790 w 429844"/>
                <a:gd name="connsiteY162" fmla="*/ 29253 h 107461"/>
                <a:gd name="connsiteX163" fmla="*/ 44775 w 429844"/>
                <a:gd name="connsiteY163" fmla="*/ 55522 h 107461"/>
                <a:gd name="connsiteX164" fmla="*/ 42387 w 429844"/>
                <a:gd name="connsiteY164" fmla="*/ 67462 h 107461"/>
                <a:gd name="connsiteX165" fmla="*/ 35223 w 429844"/>
                <a:gd name="connsiteY165" fmla="*/ 71044 h 107461"/>
                <a:gd name="connsiteX166" fmla="*/ 26865 w 429844"/>
                <a:gd name="connsiteY166" fmla="*/ 67462 h 107461"/>
                <a:gd name="connsiteX167" fmla="*/ 24477 w 429844"/>
                <a:gd name="connsiteY167" fmla="*/ 55522 h 107461"/>
                <a:gd name="connsiteX168" fmla="*/ 24477 w 429844"/>
                <a:gd name="connsiteY168" fmla="*/ 54328 h 107461"/>
                <a:gd name="connsiteX169" fmla="*/ 26865 w 429844"/>
                <a:gd name="connsiteY169" fmla="*/ 43582 h 107461"/>
                <a:gd name="connsiteX170" fmla="*/ 35223 w 429844"/>
                <a:gd name="connsiteY170" fmla="*/ 39999 h 107461"/>
                <a:gd name="connsiteX171" fmla="*/ 44775 w 429844"/>
                <a:gd name="connsiteY171" fmla="*/ 55522 h 107461"/>
                <a:gd name="connsiteX172" fmla="*/ 30447 w 429844"/>
                <a:gd name="connsiteY172" fmla="*/ 30447 h 107461"/>
                <a:gd name="connsiteX173" fmla="*/ 24477 w 429844"/>
                <a:gd name="connsiteY173" fmla="*/ 36417 h 107461"/>
                <a:gd name="connsiteX174" fmla="*/ 23283 w 429844"/>
                <a:gd name="connsiteY174" fmla="*/ 36417 h 107461"/>
                <a:gd name="connsiteX175" fmla="*/ 20895 w 429844"/>
                <a:gd name="connsiteY175" fmla="*/ 29253 h 107461"/>
                <a:gd name="connsiteX176" fmla="*/ 8955 w 429844"/>
                <a:gd name="connsiteY176" fmla="*/ 29253 h 107461"/>
                <a:gd name="connsiteX177" fmla="*/ 8955 w 429844"/>
                <a:gd name="connsiteY177" fmla="*/ 105670 h 107461"/>
                <a:gd name="connsiteX178" fmla="*/ 23283 w 429844"/>
                <a:gd name="connsiteY178" fmla="*/ 105670 h 107461"/>
                <a:gd name="connsiteX179" fmla="*/ 23283 w 429844"/>
                <a:gd name="connsiteY179" fmla="*/ 84178 h 107461"/>
                <a:gd name="connsiteX180" fmla="*/ 22089 w 429844"/>
                <a:gd name="connsiteY180" fmla="*/ 75820 h 107461"/>
                <a:gd name="connsiteX181" fmla="*/ 23283 w 429844"/>
                <a:gd name="connsiteY181" fmla="*/ 75820 h 107461"/>
                <a:gd name="connsiteX182" fmla="*/ 29253 w 429844"/>
                <a:gd name="connsiteY182" fmla="*/ 80596 h 107461"/>
                <a:gd name="connsiteX183" fmla="*/ 38805 w 429844"/>
                <a:gd name="connsiteY183" fmla="*/ 82984 h 107461"/>
                <a:gd name="connsiteX184" fmla="*/ 53133 w 429844"/>
                <a:gd name="connsiteY184" fmla="*/ 75820 h 107461"/>
                <a:gd name="connsiteX185" fmla="*/ 59104 w 429844"/>
                <a:gd name="connsiteY185" fmla="*/ 55522 h 107461"/>
                <a:gd name="connsiteX186" fmla="*/ 53133 w 429844"/>
                <a:gd name="connsiteY186" fmla="*/ 35223 h 107461"/>
                <a:gd name="connsiteX187" fmla="*/ 38805 w 429844"/>
                <a:gd name="connsiteY187" fmla="*/ 28059 h 107461"/>
                <a:gd name="connsiteX188" fmla="*/ 30447 w 429844"/>
                <a:gd name="connsiteY188" fmla="*/ 30447 h 10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429844" h="107461">
                  <a:moveTo>
                    <a:pt x="392233" y="81790"/>
                  </a:moveTo>
                  <a:lnTo>
                    <a:pt x="391039" y="84178"/>
                  </a:lnTo>
                  <a:cubicBezTo>
                    <a:pt x="389845" y="86566"/>
                    <a:pt x="388651" y="88954"/>
                    <a:pt x="387457" y="91342"/>
                  </a:cubicBezTo>
                  <a:cubicBezTo>
                    <a:pt x="386263" y="93730"/>
                    <a:pt x="383875" y="93730"/>
                    <a:pt x="380293" y="93730"/>
                  </a:cubicBezTo>
                  <a:cubicBezTo>
                    <a:pt x="379099" y="93730"/>
                    <a:pt x="377905" y="93730"/>
                    <a:pt x="376711" y="93730"/>
                  </a:cubicBezTo>
                  <a:lnTo>
                    <a:pt x="374323" y="93730"/>
                  </a:lnTo>
                  <a:lnTo>
                    <a:pt x="374323" y="105670"/>
                  </a:lnTo>
                  <a:cubicBezTo>
                    <a:pt x="375517" y="105670"/>
                    <a:pt x="376711" y="105670"/>
                    <a:pt x="377905" y="105670"/>
                  </a:cubicBezTo>
                  <a:cubicBezTo>
                    <a:pt x="379099" y="105670"/>
                    <a:pt x="380293" y="105670"/>
                    <a:pt x="382681" y="105670"/>
                  </a:cubicBezTo>
                  <a:cubicBezTo>
                    <a:pt x="387457" y="105670"/>
                    <a:pt x="392233" y="104476"/>
                    <a:pt x="395815" y="102088"/>
                  </a:cubicBezTo>
                  <a:cubicBezTo>
                    <a:pt x="399397" y="99700"/>
                    <a:pt x="402979" y="94924"/>
                    <a:pt x="404173" y="90148"/>
                  </a:cubicBezTo>
                  <a:lnTo>
                    <a:pt x="426859" y="30447"/>
                  </a:lnTo>
                  <a:lnTo>
                    <a:pt x="411337" y="30447"/>
                  </a:lnTo>
                  <a:lnTo>
                    <a:pt x="401785" y="60298"/>
                  </a:lnTo>
                  <a:cubicBezTo>
                    <a:pt x="401785" y="61492"/>
                    <a:pt x="400591" y="63880"/>
                    <a:pt x="400591" y="65074"/>
                  </a:cubicBezTo>
                  <a:cubicBezTo>
                    <a:pt x="400591" y="66268"/>
                    <a:pt x="400591" y="68656"/>
                    <a:pt x="399397" y="69850"/>
                  </a:cubicBezTo>
                  <a:lnTo>
                    <a:pt x="399397" y="69850"/>
                  </a:lnTo>
                  <a:cubicBezTo>
                    <a:pt x="399397" y="68656"/>
                    <a:pt x="399397" y="66268"/>
                    <a:pt x="399397" y="65074"/>
                  </a:cubicBezTo>
                  <a:cubicBezTo>
                    <a:pt x="399397" y="63880"/>
                    <a:pt x="398203" y="61492"/>
                    <a:pt x="398203" y="60298"/>
                  </a:cubicBezTo>
                  <a:lnTo>
                    <a:pt x="388651" y="30447"/>
                  </a:lnTo>
                  <a:lnTo>
                    <a:pt x="373129" y="30447"/>
                  </a:lnTo>
                  <a:lnTo>
                    <a:pt x="392233" y="81790"/>
                  </a:lnTo>
                  <a:close/>
                  <a:moveTo>
                    <a:pt x="349248" y="62686"/>
                  </a:moveTo>
                  <a:cubicBezTo>
                    <a:pt x="349248" y="66268"/>
                    <a:pt x="348054" y="68656"/>
                    <a:pt x="345666" y="71044"/>
                  </a:cubicBezTo>
                  <a:cubicBezTo>
                    <a:pt x="343278" y="73432"/>
                    <a:pt x="340890" y="73432"/>
                    <a:pt x="337308" y="73432"/>
                  </a:cubicBezTo>
                  <a:cubicBezTo>
                    <a:pt x="334920" y="73432"/>
                    <a:pt x="333726" y="73432"/>
                    <a:pt x="332532" y="72238"/>
                  </a:cubicBezTo>
                  <a:cubicBezTo>
                    <a:pt x="331338" y="71044"/>
                    <a:pt x="330144" y="69850"/>
                    <a:pt x="330144" y="67462"/>
                  </a:cubicBezTo>
                  <a:cubicBezTo>
                    <a:pt x="330144" y="65074"/>
                    <a:pt x="331338" y="62686"/>
                    <a:pt x="332532" y="61492"/>
                  </a:cubicBezTo>
                  <a:cubicBezTo>
                    <a:pt x="334920" y="60298"/>
                    <a:pt x="337308" y="59104"/>
                    <a:pt x="342084" y="59104"/>
                  </a:cubicBezTo>
                  <a:lnTo>
                    <a:pt x="348054" y="59104"/>
                  </a:lnTo>
                  <a:lnTo>
                    <a:pt x="348054" y="62686"/>
                  </a:lnTo>
                  <a:close/>
                  <a:moveTo>
                    <a:pt x="331338" y="29253"/>
                  </a:moveTo>
                  <a:cubicBezTo>
                    <a:pt x="327756" y="30447"/>
                    <a:pt x="324174" y="31641"/>
                    <a:pt x="321786" y="32835"/>
                  </a:cubicBezTo>
                  <a:lnTo>
                    <a:pt x="326562" y="42387"/>
                  </a:lnTo>
                  <a:cubicBezTo>
                    <a:pt x="328950" y="41194"/>
                    <a:pt x="331338" y="39999"/>
                    <a:pt x="333726" y="39999"/>
                  </a:cubicBezTo>
                  <a:cubicBezTo>
                    <a:pt x="336114" y="38805"/>
                    <a:pt x="338502" y="38805"/>
                    <a:pt x="340890" y="38805"/>
                  </a:cubicBezTo>
                  <a:cubicBezTo>
                    <a:pt x="343278" y="38805"/>
                    <a:pt x="345666" y="39999"/>
                    <a:pt x="346860" y="41194"/>
                  </a:cubicBezTo>
                  <a:cubicBezTo>
                    <a:pt x="348054" y="42387"/>
                    <a:pt x="349248" y="44775"/>
                    <a:pt x="349248" y="47164"/>
                  </a:cubicBezTo>
                  <a:lnTo>
                    <a:pt x="349248" y="49552"/>
                  </a:lnTo>
                  <a:lnTo>
                    <a:pt x="339696" y="49552"/>
                  </a:lnTo>
                  <a:cubicBezTo>
                    <a:pt x="331338" y="49552"/>
                    <a:pt x="325368" y="51940"/>
                    <a:pt x="321786" y="54328"/>
                  </a:cubicBezTo>
                  <a:cubicBezTo>
                    <a:pt x="318204" y="56716"/>
                    <a:pt x="315816" y="61492"/>
                    <a:pt x="315816" y="66268"/>
                  </a:cubicBezTo>
                  <a:cubicBezTo>
                    <a:pt x="315816" y="72238"/>
                    <a:pt x="317010" y="75820"/>
                    <a:pt x="320592" y="79402"/>
                  </a:cubicBezTo>
                  <a:cubicBezTo>
                    <a:pt x="324174" y="81790"/>
                    <a:pt x="327756" y="82984"/>
                    <a:pt x="332532" y="82984"/>
                  </a:cubicBezTo>
                  <a:cubicBezTo>
                    <a:pt x="337308" y="82984"/>
                    <a:pt x="340890" y="81790"/>
                    <a:pt x="343278" y="80596"/>
                  </a:cubicBezTo>
                  <a:cubicBezTo>
                    <a:pt x="345666" y="79402"/>
                    <a:pt x="348054" y="77014"/>
                    <a:pt x="350442" y="74626"/>
                  </a:cubicBezTo>
                  <a:lnTo>
                    <a:pt x="350442" y="74626"/>
                  </a:lnTo>
                  <a:lnTo>
                    <a:pt x="352830" y="81790"/>
                  </a:lnTo>
                  <a:lnTo>
                    <a:pt x="362382" y="81790"/>
                  </a:lnTo>
                  <a:lnTo>
                    <a:pt x="362382" y="45970"/>
                  </a:lnTo>
                  <a:cubicBezTo>
                    <a:pt x="362382" y="39999"/>
                    <a:pt x="359994" y="35223"/>
                    <a:pt x="356412" y="31641"/>
                  </a:cubicBezTo>
                  <a:cubicBezTo>
                    <a:pt x="352830" y="28059"/>
                    <a:pt x="346860" y="26865"/>
                    <a:pt x="339696" y="26865"/>
                  </a:cubicBezTo>
                  <a:cubicBezTo>
                    <a:pt x="338502" y="28059"/>
                    <a:pt x="333726" y="28059"/>
                    <a:pt x="331338" y="29253"/>
                  </a:cubicBezTo>
                  <a:moveTo>
                    <a:pt x="295518" y="82984"/>
                  </a:moveTo>
                  <a:lnTo>
                    <a:pt x="311040" y="29253"/>
                  </a:lnTo>
                  <a:lnTo>
                    <a:pt x="296712" y="29253"/>
                  </a:lnTo>
                  <a:lnTo>
                    <a:pt x="290742" y="53134"/>
                  </a:lnTo>
                  <a:cubicBezTo>
                    <a:pt x="290742" y="54328"/>
                    <a:pt x="289548" y="56716"/>
                    <a:pt x="289548" y="59104"/>
                  </a:cubicBezTo>
                  <a:cubicBezTo>
                    <a:pt x="289548" y="61492"/>
                    <a:pt x="288354" y="63880"/>
                    <a:pt x="288354" y="66268"/>
                  </a:cubicBezTo>
                  <a:cubicBezTo>
                    <a:pt x="288354" y="68656"/>
                    <a:pt x="288354" y="69850"/>
                    <a:pt x="287160" y="71044"/>
                  </a:cubicBezTo>
                  <a:lnTo>
                    <a:pt x="287160" y="71044"/>
                  </a:lnTo>
                  <a:cubicBezTo>
                    <a:pt x="287160" y="69850"/>
                    <a:pt x="287160" y="68656"/>
                    <a:pt x="287160" y="66268"/>
                  </a:cubicBezTo>
                  <a:cubicBezTo>
                    <a:pt x="287160" y="63880"/>
                    <a:pt x="287160" y="62686"/>
                    <a:pt x="285966" y="60298"/>
                  </a:cubicBezTo>
                  <a:cubicBezTo>
                    <a:pt x="285966" y="57910"/>
                    <a:pt x="284772" y="56716"/>
                    <a:pt x="284772" y="55522"/>
                  </a:cubicBezTo>
                  <a:lnTo>
                    <a:pt x="278802" y="30447"/>
                  </a:lnTo>
                  <a:lnTo>
                    <a:pt x="263279" y="30447"/>
                  </a:lnTo>
                  <a:lnTo>
                    <a:pt x="257309" y="55522"/>
                  </a:lnTo>
                  <a:cubicBezTo>
                    <a:pt x="257309" y="55522"/>
                    <a:pt x="257309" y="56716"/>
                    <a:pt x="257309" y="57910"/>
                  </a:cubicBezTo>
                  <a:cubicBezTo>
                    <a:pt x="257309" y="59104"/>
                    <a:pt x="257309" y="60298"/>
                    <a:pt x="256115" y="62686"/>
                  </a:cubicBezTo>
                  <a:cubicBezTo>
                    <a:pt x="256115" y="63880"/>
                    <a:pt x="256115" y="66268"/>
                    <a:pt x="254921" y="67462"/>
                  </a:cubicBezTo>
                  <a:cubicBezTo>
                    <a:pt x="254921" y="68656"/>
                    <a:pt x="254921" y="69850"/>
                    <a:pt x="254921" y="71044"/>
                  </a:cubicBezTo>
                  <a:lnTo>
                    <a:pt x="254921" y="71044"/>
                  </a:lnTo>
                  <a:cubicBezTo>
                    <a:pt x="254921" y="69850"/>
                    <a:pt x="254921" y="68656"/>
                    <a:pt x="253727" y="66268"/>
                  </a:cubicBezTo>
                  <a:cubicBezTo>
                    <a:pt x="253727" y="63880"/>
                    <a:pt x="252533" y="61492"/>
                    <a:pt x="252533" y="60298"/>
                  </a:cubicBezTo>
                  <a:cubicBezTo>
                    <a:pt x="252533" y="57910"/>
                    <a:pt x="251339" y="55522"/>
                    <a:pt x="251339" y="54328"/>
                  </a:cubicBezTo>
                  <a:lnTo>
                    <a:pt x="245369" y="30447"/>
                  </a:lnTo>
                  <a:lnTo>
                    <a:pt x="231041" y="30447"/>
                  </a:lnTo>
                  <a:lnTo>
                    <a:pt x="246563" y="84178"/>
                  </a:lnTo>
                  <a:lnTo>
                    <a:pt x="262086" y="84178"/>
                  </a:lnTo>
                  <a:lnTo>
                    <a:pt x="266861" y="66268"/>
                  </a:lnTo>
                  <a:cubicBezTo>
                    <a:pt x="266861" y="65074"/>
                    <a:pt x="268056" y="63880"/>
                    <a:pt x="268056" y="61492"/>
                  </a:cubicBezTo>
                  <a:cubicBezTo>
                    <a:pt x="268056" y="59104"/>
                    <a:pt x="269249" y="56716"/>
                    <a:pt x="269249" y="54328"/>
                  </a:cubicBezTo>
                  <a:cubicBezTo>
                    <a:pt x="269249" y="51940"/>
                    <a:pt x="270444" y="49552"/>
                    <a:pt x="270444" y="47164"/>
                  </a:cubicBezTo>
                  <a:cubicBezTo>
                    <a:pt x="270444" y="44775"/>
                    <a:pt x="271638" y="43582"/>
                    <a:pt x="271638" y="42387"/>
                  </a:cubicBezTo>
                  <a:lnTo>
                    <a:pt x="271638" y="42387"/>
                  </a:lnTo>
                  <a:cubicBezTo>
                    <a:pt x="271638" y="43582"/>
                    <a:pt x="271638" y="44775"/>
                    <a:pt x="272832" y="47164"/>
                  </a:cubicBezTo>
                  <a:cubicBezTo>
                    <a:pt x="272832" y="49552"/>
                    <a:pt x="274026" y="51940"/>
                    <a:pt x="274026" y="54328"/>
                  </a:cubicBezTo>
                  <a:cubicBezTo>
                    <a:pt x="274026" y="56716"/>
                    <a:pt x="275220" y="59104"/>
                    <a:pt x="275220" y="61492"/>
                  </a:cubicBezTo>
                  <a:cubicBezTo>
                    <a:pt x="275220" y="63880"/>
                    <a:pt x="276414" y="65074"/>
                    <a:pt x="276414" y="66268"/>
                  </a:cubicBezTo>
                  <a:lnTo>
                    <a:pt x="279996" y="85372"/>
                  </a:lnTo>
                  <a:lnTo>
                    <a:pt x="295518" y="85372"/>
                  </a:lnTo>
                  <a:close/>
                  <a:moveTo>
                    <a:pt x="172535" y="8955"/>
                  </a:moveTo>
                  <a:lnTo>
                    <a:pt x="172535" y="82984"/>
                  </a:lnTo>
                  <a:lnTo>
                    <a:pt x="186863" y="82984"/>
                  </a:lnTo>
                  <a:lnTo>
                    <a:pt x="186863" y="57910"/>
                  </a:lnTo>
                  <a:cubicBezTo>
                    <a:pt x="186863" y="51940"/>
                    <a:pt x="188057" y="48358"/>
                    <a:pt x="189251" y="44775"/>
                  </a:cubicBezTo>
                  <a:cubicBezTo>
                    <a:pt x="190445" y="41194"/>
                    <a:pt x="194027" y="39999"/>
                    <a:pt x="198803" y="39999"/>
                  </a:cubicBezTo>
                  <a:cubicBezTo>
                    <a:pt x="204773" y="39999"/>
                    <a:pt x="207161" y="43582"/>
                    <a:pt x="207161" y="51940"/>
                  </a:cubicBezTo>
                  <a:lnTo>
                    <a:pt x="207161" y="82984"/>
                  </a:lnTo>
                  <a:lnTo>
                    <a:pt x="221489" y="82984"/>
                  </a:lnTo>
                  <a:lnTo>
                    <a:pt x="221489" y="48358"/>
                  </a:lnTo>
                  <a:cubicBezTo>
                    <a:pt x="221489" y="41194"/>
                    <a:pt x="220295" y="36417"/>
                    <a:pt x="216713" y="34029"/>
                  </a:cubicBezTo>
                  <a:cubicBezTo>
                    <a:pt x="213131" y="30447"/>
                    <a:pt x="208355" y="29253"/>
                    <a:pt x="202385" y="29253"/>
                  </a:cubicBezTo>
                  <a:cubicBezTo>
                    <a:pt x="198803" y="29253"/>
                    <a:pt x="196415" y="30447"/>
                    <a:pt x="194027" y="31641"/>
                  </a:cubicBezTo>
                  <a:cubicBezTo>
                    <a:pt x="191639" y="32835"/>
                    <a:pt x="189251" y="35223"/>
                    <a:pt x="188057" y="37611"/>
                  </a:cubicBezTo>
                  <a:lnTo>
                    <a:pt x="186863" y="37611"/>
                  </a:lnTo>
                  <a:cubicBezTo>
                    <a:pt x="186863" y="36417"/>
                    <a:pt x="186863" y="35223"/>
                    <a:pt x="186863" y="32835"/>
                  </a:cubicBezTo>
                  <a:cubicBezTo>
                    <a:pt x="186863" y="30447"/>
                    <a:pt x="186863" y="28059"/>
                    <a:pt x="186863" y="25671"/>
                  </a:cubicBezTo>
                  <a:lnTo>
                    <a:pt x="186863" y="10149"/>
                  </a:lnTo>
                  <a:lnTo>
                    <a:pt x="172535" y="10149"/>
                  </a:lnTo>
                  <a:close/>
                  <a:moveTo>
                    <a:pt x="147460" y="69850"/>
                  </a:moveTo>
                  <a:cubicBezTo>
                    <a:pt x="146266" y="68656"/>
                    <a:pt x="146266" y="67462"/>
                    <a:pt x="146266" y="65074"/>
                  </a:cubicBezTo>
                  <a:lnTo>
                    <a:pt x="146266" y="39999"/>
                  </a:lnTo>
                  <a:lnTo>
                    <a:pt x="160595" y="39999"/>
                  </a:lnTo>
                  <a:lnTo>
                    <a:pt x="160595" y="29253"/>
                  </a:lnTo>
                  <a:lnTo>
                    <a:pt x="146266" y="29253"/>
                  </a:lnTo>
                  <a:lnTo>
                    <a:pt x="146266" y="18507"/>
                  </a:lnTo>
                  <a:lnTo>
                    <a:pt x="136714" y="18507"/>
                  </a:lnTo>
                  <a:lnTo>
                    <a:pt x="131938" y="29253"/>
                  </a:lnTo>
                  <a:lnTo>
                    <a:pt x="123580" y="34029"/>
                  </a:lnTo>
                  <a:lnTo>
                    <a:pt x="123580" y="39999"/>
                  </a:lnTo>
                  <a:lnTo>
                    <a:pt x="130744" y="39999"/>
                  </a:lnTo>
                  <a:lnTo>
                    <a:pt x="130744" y="65074"/>
                  </a:lnTo>
                  <a:cubicBezTo>
                    <a:pt x="130744" y="69850"/>
                    <a:pt x="131938" y="73432"/>
                    <a:pt x="133132" y="75820"/>
                  </a:cubicBezTo>
                  <a:cubicBezTo>
                    <a:pt x="134326" y="78208"/>
                    <a:pt x="136714" y="80596"/>
                    <a:pt x="139102" y="80596"/>
                  </a:cubicBezTo>
                  <a:cubicBezTo>
                    <a:pt x="141490" y="81790"/>
                    <a:pt x="143878" y="81790"/>
                    <a:pt x="147460" y="81790"/>
                  </a:cubicBezTo>
                  <a:cubicBezTo>
                    <a:pt x="149848" y="81790"/>
                    <a:pt x="152236" y="81790"/>
                    <a:pt x="154624" y="80596"/>
                  </a:cubicBezTo>
                  <a:cubicBezTo>
                    <a:pt x="157012" y="80596"/>
                    <a:pt x="159400" y="79402"/>
                    <a:pt x="160595" y="79402"/>
                  </a:cubicBezTo>
                  <a:lnTo>
                    <a:pt x="160595" y="68656"/>
                  </a:lnTo>
                  <a:cubicBezTo>
                    <a:pt x="159400" y="68656"/>
                    <a:pt x="157012" y="69850"/>
                    <a:pt x="155818" y="69850"/>
                  </a:cubicBezTo>
                  <a:cubicBezTo>
                    <a:pt x="154624" y="69850"/>
                    <a:pt x="152236" y="69850"/>
                    <a:pt x="151042" y="69850"/>
                  </a:cubicBezTo>
                  <a:cubicBezTo>
                    <a:pt x="151042" y="72238"/>
                    <a:pt x="148654" y="71044"/>
                    <a:pt x="147460" y="69850"/>
                  </a:cubicBezTo>
                  <a:moveTo>
                    <a:pt x="100894" y="62686"/>
                  </a:moveTo>
                  <a:cubicBezTo>
                    <a:pt x="100894" y="66268"/>
                    <a:pt x="99700" y="68656"/>
                    <a:pt x="97312" y="71044"/>
                  </a:cubicBezTo>
                  <a:cubicBezTo>
                    <a:pt x="94924" y="73432"/>
                    <a:pt x="92536" y="73432"/>
                    <a:pt x="88954" y="73432"/>
                  </a:cubicBezTo>
                  <a:cubicBezTo>
                    <a:pt x="86566" y="73432"/>
                    <a:pt x="85372" y="73432"/>
                    <a:pt x="84178" y="72238"/>
                  </a:cubicBezTo>
                  <a:cubicBezTo>
                    <a:pt x="82984" y="71044"/>
                    <a:pt x="81790" y="69850"/>
                    <a:pt x="81790" y="67462"/>
                  </a:cubicBezTo>
                  <a:cubicBezTo>
                    <a:pt x="81790" y="65074"/>
                    <a:pt x="82984" y="62686"/>
                    <a:pt x="84178" y="61492"/>
                  </a:cubicBezTo>
                  <a:cubicBezTo>
                    <a:pt x="86566" y="60298"/>
                    <a:pt x="88954" y="59104"/>
                    <a:pt x="93730" y="59104"/>
                  </a:cubicBezTo>
                  <a:lnTo>
                    <a:pt x="99700" y="59104"/>
                  </a:lnTo>
                  <a:lnTo>
                    <a:pt x="99700" y="62686"/>
                  </a:lnTo>
                  <a:close/>
                  <a:moveTo>
                    <a:pt x="81790" y="29253"/>
                  </a:moveTo>
                  <a:cubicBezTo>
                    <a:pt x="78208" y="30447"/>
                    <a:pt x="74626" y="31641"/>
                    <a:pt x="72238" y="32835"/>
                  </a:cubicBezTo>
                  <a:lnTo>
                    <a:pt x="77014" y="42387"/>
                  </a:lnTo>
                  <a:cubicBezTo>
                    <a:pt x="79402" y="41194"/>
                    <a:pt x="81790" y="39999"/>
                    <a:pt x="84178" y="39999"/>
                  </a:cubicBezTo>
                  <a:cubicBezTo>
                    <a:pt x="86566" y="38805"/>
                    <a:pt x="88954" y="38805"/>
                    <a:pt x="91342" y="38805"/>
                  </a:cubicBezTo>
                  <a:cubicBezTo>
                    <a:pt x="93730" y="38805"/>
                    <a:pt x="96118" y="39999"/>
                    <a:pt x="97312" y="41194"/>
                  </a:cubicBezTo>
                  <a:cubicBezTo>
                    <a:pt x="98506" y="42387"/>
                    <a:pt x="99700" y="44775"/>
                    <a:pt x="99700" y="47164"/>
                  </a:cubicBezTo>
                  <a:lnTo>
                    <a:pt x="99700" y="49552"/>
                  </a:lnTo>
                  <a:lnTo>
                    <a:pt x="90148" y="49552"/>
                  </a:lnTo>
                  <a:cubicBezTo>
                    <a:pt x="81790" y="49552"/>
                    <a:pt x="75820" y="51940"/>
                    <a:pt x="72238" y="54328"/>
                  </a:cubicBezTo>
                  <a:cubicBezTo>
                    <a:pt x="68656" y="56716"/>
                    <a:pt x="66268" y="61492"/>
                    <a:pt x="66268" y="66268"/>
                  </a:cubicBezTo>
                  <a:cubicBezTo>
                    <a:pt x="66268" y="72238"/>
                    <a:pt x="67462" y="75820"/>
                    <a:pt x="71044" y="79402"/>
                  </a:cubicBezTo>
                  <a:cubicBezTo>
                    <a:pt x="74626" y="81790"/>
                    <a:pt x="78208" y="82984"/>
                    <a:pt x="82984" y="82984"/>
                  </a:cubicBezTo>
                  <a:cubicBezTo>
                    <a:pt x="87760" y="82984"/>
                    <a:pt x="91342" y="81790"/>
                    <a:pt x="93730" y="80596"/>
                  </a:cubicBezTo>
                  <a:cubicBezTo>
                    <a:pt x="96118" y="79402"/>
                    <a:pt x="98506" y="77014"/>
                    <a:pt x="100894" y="74626"/>
                  </a:cubicBezTo>
                  <a:lnTo>
                    <a:pt x="100894" y="74626"/>
                  </a:lnTo>
                  <a:lnTo>
                    <a:pt x="103282" y="81790"/>
                  </a:lnTo>
                  <a:lnTo>
                    <a:pt x="112834" y="81790"/>
                  </a:lnTo>
                  <a:lnTo>
                    <a:pt x="112834" y="45970"/>
                  </a:lnTo>
                  <a:cubicBezTo>
                    <a:pt x="112834" y="39999"/>
                    <a:pt x="110446" y="35223"/>
                    <a:pt x="106864" y="31641"/>
                  </a:cubicBezTo>
                  <a:cubicBezTo>
                    <a:pt x="103282" y="28059"/>
                    <a:pt x="97312" y="26865"/>
                    <a:pt x="90148" y="26865"/>
                  </a:cubicBezTo>
                  <a:cubicBezTo>
                    <a:pt x="88954" y="28059"/>
                    <a:pt x="85372" y="28059"/>
                    <a:pt x="81790" y="29253"/>
                  </a:cubicBezTo>
                  <a:moveTo>
                    <a:pt x="44775" y="55522"/>
                  </a:moveTo>
                  <a:cubicBezTo>
                    <a:pt x="44775" y="60298"/>
                    <a:pt x="43581" y="65074"/>
                    <a:pt x="42387" y="67462"/>
                  </a:cubicBezTo>
                  <a:cubicBezTo>
                    <a:pt x="41193" y="69850"/>
                    <a:pt x="38805" y="71044"/>
                    <a:pt x="35223" y="71044"/>
                  </a:cubicBezTo>
                  <a:cubicBezTo>
                    <a:pt x="31641" y="71044"/>
                    <a:pt x="28059" y="69850"/>
                    <a:pt x="26865" y="67462"/>
                  </a:cubicBezTo>
                  <a:cubicBezTo>
                    <a:pt x="25671" y="65074"/>
                    <a:pt x="24477" y="60298"/>
                    <a:pt x="24477" y="55522"/>
                  </a:cubicBezTo>
                  <a:lnTo>
                    <a:pt x="24477" y="54328"/>
                  </a:lnTo>
                  <a:cubicBezTo>
                    <a:pt x="24477" y="49552"/>
                    <a:pt x="25671" y="45970"/>
                    <a:pt x="26865" y="43582"/>
                  </a:cubicBezTo>
                  <a:cubicBezTo>
                    <a:pt x="28059" y="41194"/>
                    <a:pt x="31641" y="39999"/>
                    <a:pt x="35223" y="39999"/>
                  </a:cubicBezTo>
                  <a:cubicBezTo>
                    <a:pt x="41193" y="39999"/>
                    <a:pt x="44775" y="44775"/>
                    <a:pt x="44775" y="55522"/>
                  </a:cubicBezTo>
                  <a:moveTo>
                    <a:pt x="30447" y="30447"/>
                  </a:moveTo>
                  <a:cubicBezTo>
                    <a:pt x="28059" y="31641"/>
                    <a:pt x="25671" y="34029"/>
                    <a:pt x="24477" y="36417"/>
                  </a:cubicBezTo>
                  <a:lnTo>
                    <a:pt x="23283" y="36417"/>
                  </a:lnTo>
                  <a:lnTo>
                    <a:pt x="20895" y="29253"/>
                  </a:lnTo>
                  <a:lnTo>
                    <a:pt x="8955" y="29253"/>
                  </a:lnTo>
                  <a:lnTo>
                    <a:pt x="8955" y="105670"/>
                  </a:lnTo>
                  <a:lnTo>
                    <a:pt x="23283" y="105670"/>
                  </a:lnTo>
                  <a:lnTo>
                    <a:pt x="23283" y="84178"/>
                  </a:lnTo>
                  <a:cubicBezTo>
                    <a:pt x="23283" y="81790"/>
                    <a:pt x="23283" y="79402"/>
                    <a:pt x="22089" y="75820"/>
                  </a:cubicBezTo>
                  <a:lnTo>
                    <a:pt x="23283" y="75820"/>
                  </a:lnTo>
                  <a:cubicBezTo>
                    <a:pt x="24477" y="77014"/>
                    <a:pt x="26865" y="79402"/>
                    <a:pt x="29253" y="80596"/>
                  </a:cubicBezTo>
                  <a:cubicBezTo>
                    <a:pt x="31641" y="81790"/>
                    <a:pt x="34029" y="82984"/>
                    <a:pt x="38805" y="82984"/>
                  </a:cubicBezTo>
                  <a:cubicBezTo>
                    <a:pt x="44775" y="82984"/>
                    <a:pt x="49551" y="80596"/>
                    <a:pt x="53133" y="75820"/>
                  </a:cubicBezTo>
                  <a:cubicBezTo>
                    <a:pt x="56716" y="71044"/>
                    <a:pt x="59104" y="63880"/>
                    <a:pt x="59104" y="55522"/>
                  </a:cubicBezTo>
                  <a:cubicBezTo>
                    <a:pt x="59104" y="45970"/>
                    <a:pt x="56716" y="39999"/>
                    <a:pt x="53133" y="35223"/>
                  </a:cubicBezTo>
                  <a:cubicBezTo>
                    <a:pt x="49551" y="30447"/>
                    <a:pt x="44775" y="28059"/>
                    <a:pt x="38805" y="28059"/>
                  </a:cubicBezTo>
                  <a:cubicBezTo>
                    <a:pt x="35223" y="28059"/>
                    <a:pt x="32835" y="29253"/>
                    <a:pt x="30447" y="30447"/>
                  </a:cubicBezTo>
                </a:path>
              </a:pathLst>
            </a:custGeom>
            <a:solidFill>
              <a:srgbClr val="3B9EB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: Shape 249">
              <a:extLst>
                <a:ext uri="{FF2B5EF4-FFF2-40B4-BE49-F238E27FC236}">
                  <a16:creationId xmlns:a16="http://schemas.microsoft.com/office/drawing/2014/main" xmlns="" id="{CC2AB603-EDD6-4A68-BEAF-F613393DCE20}"/>
                </a:ext>
              </a:extLst>
            </p:cNvPr>
            <p:cNvSpPr/>
            <p:nvPr/>
          </p:nvSpPr>
          <p:spPr>
            <a:xfrm>
              <a:off x="5852244" y="768464"/>
              <a:ext cx="551794" cy="82182"/>
            </a:xfrm>
            <a:custGeom>
              <a:avLst/>
              <a:gdLst>
                <a:gd name="connsiteX0" fmla="*/ 537902 w 561185"/>
                <a:gd name="connsiteY0" fmla="*/ 42387 h 83580"/>
                <a:gd name="connsiteX1" fmla="*/ 540290 w 561185"/>
                <a:gd name="connsiteY1" fmla="*/ 50746 h 83580"/>
                <a:gd name="connsiteX2" fmla="*/ 519992 w 561185"/>
                <a:gd name="connsiteY2" fmla="*/ 50746 h 83580"/>
                <a:gd name="connsiteX3" fmla="*/ 523574 w 561185"/>
                <a:gd name="connsiteY3" fmla="*/ 42387 h 83580"/>
                <a:gd name="connsiteX4" fmla="*/ 530738 w 561185"/>
                <a:gd name="connsiteY4" fmla="*/ 39999 h 83580"/>
                <a:gd name="connsiteX5" fmla="*/ 537902 w 561185"/>
                <a:gd name="connsiteY5" fmla="*/ 42387 h 83580"/>
                <a:gd name="connsiteX6" fmla="*/ 517604 w 561185"/>
                <a:gd name="connsiteY6" fmla="*/ 31641 h 83580"/>
                <a:gd name="connsiteX7" fmla="*/ 509246 w 561185"/>
                <a:gd name="connsiteY7" fmla="*/ 41193 h 83580"/>
                <a:gd name="connsiteX8" fmla="*/ 505664 w 561185"/>
                <a:gd name="connsiteY8" fmla="*/ 56716 h 83580"/>
                <a:gd name="connsiteX9" fmla="*/ 509246 w 561185"/>
                <a:gd name="connsiteY9" fmla="*/ 72238 h 83580"/>
                <a:gd name="connsiteX10" fmla="*/ 518798 w 561185"/>
                <a:gd name="connsiteY10" fmla="*/ 81790 h 83580"/>
                <a:gd name="connsiteX11" fmla="*/ 533126 w 561185"/>
                <a:gd name="connsiteY11" fmla="*/ 84178 h 83580"/>
                <a:gd name="connsiteX12" fmla="*/ 543872 w 561185"/>
                <a:gd name="connsiteY12" fmla="*/ 82984 h 83580"/>
                <a:gd name="connsiteX13" fmla="*/ 552230 w 561185"/>
                <a:gd name="connsiteY13" fmla="*/ 80596 h 83580"/>
                <a:gd name="connsiteX14" fmla="*/ 552230 w 561185"/>
                <a:gd name="connsiteY14" fmla="*/ 69850 h 83580"/>
                <a:gd name="connsiteX15" fmla="*/ 543872 w 561185"/>
                <a:gd name="connsiteY15" fmla="*/ 73432 h 83580"/>
                <a:gd name="connsiteX16" fmla="*/ 534320 w 561185"/>
                <a:gd name="connsiteY16" fmla="*/ 74626 h 83580"/>
                <a:gd name="connsiteX17" fmla="*/ 524768 w 561185"/>
                <a:gd name="connsiteY17" fmla="*/ 71044 h 83580"/>
                <a:gd name="connsiteX18" fmla="*/ 521186 w 561185"/>
                <a:gd name="connsiteY18" fmla="*/ 61492 h 83580"/>
                <a:gd name="connsiteX19" fmla="*/ 555812 w 561185"/>
                <a:gd name="connsiteY19" fmla="*/ 61492 h 83580"/>
                <a:gd name="connsiteX20" fmla="*/ 555812 w 561185"/>
                <a:gd name="connsiteY20" fmla="*/ 54328 h 83580"/>
                <a:gd name="connsiteX21" fmla="*/ 549842 w 561185"/>
                <a:gd name="connsiteY21" fmla="*/ 36417 h 83580"/>
                <a:gd name="connsiteX22" fmla="*/ 531932 w 561185"/>
                <a:gd name="connsiteY22" fmla="*/ 30447 h 83580"/>
                <a:gd name="connsiteX23" fmla="*/ 517604 w 561185"/>
                <a:gd name="connsiteY23" fmla="*/ 31641 h 83580"/>
                <a:gd name="connsiteX24" fmla="*/ 480590 w 561185"/>
                <a:gd name="connsiteY24" fmla="*/ 82984 h 83580"/>
                <a:gd name="connsiteX25" fmla="*/ 500888 w 561185"/>
                <a:gd name="connsiteY25" fmla="*/ 29253 h 83580"/>
                <a:gd name="connsiteX26" fmla="*/ 485366 w 561185"/>
                <a:gd name="connsiteY26" fmla="*/ 29253 h 83580"/>
                <a:gd name="connsiteX27" fmla="*/ 474620 w 561185"/>
                <a:gd name="connsiteY27" fmla="*/ 59104 h 83580"/>
                <a:gd name="connsiteX28" fmla="*/ 472231 w 561185"/>
                <a:gd name="connsiteY28" fmla="*/ 69850 h 83580"/>
                <a:gd name="connsiteX29" fmla="*/ 472231 w 561185"/>
                <a:gd name="connsiteY29" fmla="*/ 69850 h 83580"/>
                <a:gd name="connsiteX30" fmla="*/ 471037 w 561185"/>
                <a:gd name="connsiteY30" fmla="*/ 65074 h 83580"/>
                <a:gd name="connsiteX31" fmla="*/ 469843 w 561185"/>
                <a:gd name="connsiteY31" fmla="*/ 59104 h 83580"/>
                <a:gd name="connsiteX32" fmla="*/ 459097 w 561185"/>
                <a:gd name="connsiteY32" fmla="*/ 29253 h 83580"/>
                <a:gd name="connsiteX33" fmla="*/ 443575 w 561185"/>
                <a:gd name="connsiteY33" fmla="*/ 29253 h 83580"/>
                <a:gd name="connsiteX34" fmla="*/ 463873 w 561185"/>
                <a:gd name="connsiteY34" fmla="*/ 82984 h 83580"/>
                <a:gd name="connsiteX35" fmla="*/ 480590 w 561185"/>
                <a:gd name="connsiteY35" fmla="*/ 82984 h 83580"/>
                <a:gd name="connsiteX36" fmla="*/ 423277 w 561185"/>
                <a:gd name="connsiteY36" fmla="*/ 82984 h 83580"/>
                <a:gd name="connsiteX37" fmla="*/ 437605 w 561185"/>
                <a:gd name="connsiteY37" fmla="*/ 82984 h 83580"/>
                <a:gd name="connsiteX38" fmla="*/ 437605 w 561185"/>
                <a:gd name="connsiteY38" fmla="*/ 29253 h 83580"/>
                <a:gd name="connsiteX39" fmla="*/ 423277 w 561185"/>
                <a:gd name="connsiteY39" fmla="*/ 29253 h 83580"/>
                <a:gd name="connsiteX40" fmla="*/ 423277 w 561185"/>
                <a:gd name="connsiteY40" fmla="*/ 82984 h 83580"/>
                <a:gd name="connsiteX41" fmla="*/ 424471 w 561185"/>
                <a:gd name="connsiteY41" fmla="*/ 10149 h 83580"/>
                <a:gd name="connsiteX42" fmla="*/ 422083 w 561185"/>
                <a:gd name="connsiteY42" fmla="*/ 16119 h 83580"/>
                <a:gd name="connsiteX43" fmla="*/ 424471 w 561185"/>
                <a:gd name="connsiteY43" fmla="*/ 22089 h 83580"/>
                <a:gd name="connsiteX44" fmla="*/ 430441 w 561185"/>
                <a:gd name="connsiteY44" fmla="*/ 23283 h 83580"/>
                <a:gd name="connsiteX45" fmla="*/ 436411 w 561185"/>
                <a:gd name="connsiteY45" fmla="*/ 22089 h 83580"/>
                <a:gd name="connsiteX46" fmla="*/ 438799 w 561185"/>
                <a:gd name="connsiteY46" fmla="*/ 16119 h 83580"/>
                <a:gd name="connsiteX47" fmla="*/ 436411 w 561185"/>
                <a:gd name="connsiteY47" fmla="*/ 10149 h 83580"/>
                <a:gd name="connsiteX48" fmla="*/ 430441 w 561185"/>
                <a:gd name="connsiteY48" fmla="*/ 8955 h 83580"/>
                <a:gd name="connsiteX49" fmla="*/ 424471 w 561185"/>
                <a:gd name="connsiteY49" fmla="*/ 10149 h 83580"/>
                <a:gd name="connsiteX50" fmla="*/ 398203 w 561185"/>
                <a:gd name="connsiteY50" fmla="*/ 71044 h 83580"/>
                <a:gd name="connsiteX51" fmla="*/ 397009 w 561185"/>
                <a:gd name="connsiteY51" fmla="*/ 66268 h 83580"/>
                <a:gd name="connsiteX52" fmla="*/ 397009 w 561185"/>
                <a:gd name="connsiteY52" fmla="*/ 41193 h 83580"/>
                <a:gd name="connsiteX53" fmla="*/ 411337 w 561185"/>
                <a:gd name="connsiteY53" fmla="*/ 41193 h 83580"/>
                <a:gd name="connsiteX54" fmla="*/ 411337 w 561185"/>
                <a:gd name="connsiteY54" fmla="*/ 30447 h 83580"/>
                <a:gd name="connsiteX55" fmla="*/ 397009 w 561185"/>
                <a:gd name="connsiteY55" fmla="*/ 30447 h 83580"/>
                <a:gd name="connsiteX56" fmla="*/ 397009 w 561185"/>
                <a:gd name="connsiteY56" fmla="*/ 19701 h 83580"/>
                <a:gd name="connsiteX57" fmla="*/ 387457 w 561185"/>
                <a:gd name="connsiteY57" fmla="*/ 19701 h 83580"/>
                <a:gd name="connsiteX58" fmla="*/ 382681 w 561185"/>
                <a:gd name="connsiteY58" fmla="*/ 30447 h 83580"/>
                <a:gd name="connsiteX59" fmla="*/ 374322 w 561185"/>
                <a:gd name="connsiteY59" fmla="*/ 35223 h 83580"/>
                <a:gd name="connsiteX60" fmla="*/ 374322 w 561185"/>
                <a:gd name="connsiteY60" fmla="*/ 41193 h 83580"/>
                <a:gd name="connsiteX61" fmla="*/ 381487 w 561185"/>
                <a:gd name="connsiteY61" fmla="*/ 41193 h 83580"/>
                <a:gd name="connsiteX62" fmla="*/ 381487 w 561185"/>
                <a:gd name="connsiteY62" fmla="*/ 66268 h 83580"/>
                <a:gd name="connsiteX63" fmla="*/ 383875 w 561185"/>
                <a:gd name="connsiteY63" fmla="*/ 77014 h 83580"/>
                <a:gd name="connsiteX64" fmla="*/ 389845 w 561185"/>
                <a:gd name="connsiteY64" fmla="*/ 81790 h 83580"/>
                <a:gd name="connsiteX65" fmla="*/ 398203 w 561185"/>
                <a:gd name="connsiteY65" fmla="*/ 82984 h 83580"/>
                <a:gd name="connsiteX66" fmla="*/ 405367 w 561185"/>
                <a:gd name="connsiteY66" fmla="*/ 81790 h 83580"/>
                <a:gd name="connsiteX67" fmla="*/ 411337 w 561185"/>
                <a:gd name="connsiteY67" fmla="*/ 80596 h 83580"/>
                <a:gd name="connsiteX68" fmla="*/ 411337 w 561185"/>
                <a:gd name="connsiteY68" fmla="*/ 69850 h 83580"/>
                <a:gd name="connsiteX69" fmla="*/ 406561 w 561185"/>
                <a:gd name="connsiteY69" fmla="*/ 71044 h 83580"/>
                <a:gd name="connsiteX70" fmla="*/ 401785 w 561185"/>
                <a:gd name="connsiteY70" fmla="*/ 71044 h 83580"/>
                <a:gd name="connsiteX71" fmla="*/ 398203 w 561185"/>
                <a:gd name="connsiteY71" fmla="*/ 71044 h 83580"/>
                <a:gd name="connsiteX72" fmla="*/ 351636 w 561185"/>
                <a:gd name="connsiteY72" fmla="*/ 62686 h 83580"/>
                <a:gd name="connsiteX73" fmla="*/ 348054 w 561185"/>
                <a:gd name="connsiteY73" fmla="*/ 71044 h 83580"/>
                <a:gd name="connsiteX74" fmla="*/ 339696 w 561185"/>
                <a:gd name="connsiteY74" fmla="*/ 73432 h 83580"/>
                <a:gd name="connsiteX75" fmla="*/ 334920 w 561185"/>
                <a:gd name="connsiteY75" fmla="*/ 72238 h 83580"/>
                <a:gd name="connsiteX76" fmla="*/ 332532 w 561185"/>
                <a:gd name="connsiteY76" fmla="*/ 67462 h 83580"/>
                <a:gd name="connsiteX77" fmla="*/ 334920 w 561185"/>
                <a:gd name="connsiteY77" fmla="*/ 61492 h 83580"/>
                <a:gd name="connsiteX78" fmla="*/ 344472 w 561185"/>
                <a:gd name="connsiteY78" fmla="*/ 59104 h 83580"/>
                <a:gd name="connsiteX79" fmla="*/ 350442 w 561185"/>
                <a:gd name="connsiteY79" fmla="*/ 59104 h 83580"/>
                <a:gd name="connsiteX80" fmla="*/ 350442 w 561185"/>
                <a:gd name="connsiteY80" fmla="*/ 62686 h 83580"/>
                <a:gd name="connsiteX81" fmla="*/ 332532 w 561185"/>
                <a:gd name="connsiteY81" fmla="*/ 30447 h 83580"/>
                <a:gd name="connsiteX82" fmla="*/ 322980 w 561185"/>
                <a:gd name="connsiteY82" fmla="*/ 34029 h 83580"/>
                <a:gd name="connsiteX83" fmla="*/ 327756 w 561185"/>
                <a:gd name="connsiteY83" fmla="*/ 43582 h 83580"/>
                <a:gd name="connsiteX84" fmla="*/ 334920 w 561185"/>
                <a:gd name="connsiteY84" fmla="*/ 41193 h 83580"/>
                <a:gd name="connsiteX85" fmla="*/ 342084 w 561185"/>
                <a:gd name="connsiteY85" fmla="*/ 39999 h 83580"/>
                <a:gd name="connsiteX86" fmla="*/ 348054 w 561185"/>
                <a:gd name="connsiteY86" fmla="*/ 42387 h 83580"/>
                <a:gd name="connsiteX87" fmla="*/ 350442 w 561185"/>
                <a:gd name="connsiteY87" fmla="*/ 48358 h 83580"/>
                <a:gd name="connsiteX88" fmla="*/ 350442 w 561185"/>
                <a:gd name="connsiteY88" fmla="*/ 50746 h 83580"/>
                <a:gd name="connsiteX89" fmla="*/ 340890 w 561185"/>
                <a:gd name="connsiteY89" fmla="*/ 50746 h 83580"/>
                <a:gd name="connsiteX90" fmla="*/ 322980 w 561185"/>
                <a:gd name="connsiteY90" fmla="*/ 55522 h 83580"/>
                <a:gd name="connsiteX91" fmla="*/ 317010 w 561185"/>
                <a:gd name="connsiteY91" fmla="*/ 67462 h 83580"/>
                <a:gd name="connsiteX92" fmla="*/ 321786 w 561185"/>
                <a:gd name="connsiteY92" fmla="*/ 80596 h 83580"/>
                <a:gd name="connsiteX93" fmla="*/ 333726 w 561185"/>
                <a:gd name="connsiteY93" fmla="*/ 84178 h 83580"/>
                <a:gd name="connsiteX94" fmla="*/ 344472 w 561185"/>
                <a:gd name="connsiteY94" fmla="*/ 81790 h 83580"/>
                <a:gd name="connsiteX95" fmla="*/ 351636 w 561185"/>
                <a:gd name="connsiteY95" fmla="*/ 75820 h 83580"/>
                <a:gd name="connsiteX96" fmla="*/ 351636 w 561185"/>
                <a:gd name="connsiteY96" fmla="*/ 75820 h 83580"/>
                <a:gd name="connsiteX97" fmla="*/ 354024 w 561185"/>
                <a:gd name="connsiteY97" fmla="*/ 82984 h 83580"/>
                <a:gd name="connsiteX98" fmla="*/ 363576 w 561185"/>
                <a:gd name="connsiteY98" fmla="*/ 82984 h 83580"/>
                <a:gd name="connsiteX99" fmla="*/ 363576 w 561185"/>
                <a:gd name="connsiteY99" fmla="*/ 47163 h 83580"/>
                <a:gd name="connsiteX100" fmla="*/ 357606 w 561185"/>
                <a:gd name="connsiteY100" fmla="*/ 32835 h 83580"/>
                <a:gd name="connsiteX101" fmla="*/ 340890 w 561185"/>
                <a:gd name="connsiteY101" fmla="*/ 28059 h 83580"/>
                <a:gd name="connsiteX102" fmla="*/ 332532 w 561185"/>
                <a:gd name="connsiteY102" fmla="*/ 30447 h 83580"/>
                <a:gd name="connsiteX103" fmla="*/ 278801 w 561185"/>
                <a:gd name="connsiteY103" fmla="*/ 30447 h 83580"/>
                <a:gd name="connsiteX104" fmla="*/ 271638 w 561185"/>
                <a:gd name="connsiteY104" fmla="*/ 36417 h 83580"/>
                <a:gd name="connsiteX105" fmla="*/ 270444 w 561185"/>
                <a:gd name="connsiteY105" fmla="*/ 36417 h 83580"/>
                <a:gd name="connsiteX106" fmla="*/ 268055 w 561185"/>
                <a:gd name="connsiteY106" fmla="*/ 29253 h 83580"/>
                <a:gd name="connsiteX107" fmla="*/ 257309 w 561185"/>
                <a:gd name="connsiteY107" fmla="*/ 29253 h 83580"/>
                <a:gd name="connsiteX108" fmla="*/ 257309 w 561185"/>
                <a:gd name="connsiteY108" fmla="*/ 82984 h 83580"/>
                <a:gd name="connsiteX109" fmla="*/ 271638 w 561185"/>
                <a:gd name="connsiteY109" fmla="*/ 82984 h 83580"/>
                <a:gd name="connsiteX110" fmla="*/ 271638 w 561185"/>
                <a:gd name="connsiteY110" fmla="*/ 57910 h 83580"/>
                <a:gd name="connsiteX111" fmla="*/ 274025 w 561185"/>
                <a:gd name="connsiteY111" fmla="*/ 44775 h 83580"/>
                <a:gd name="connsiteX112" fmla="*/ 283578 w 561185"/>
                <a:gd name="connsiteY112" fmla="*/ 39999 h 83580"/>
                <a:gd name="connsiteX113" fmla="*/ 289548 w 561185"/>
                <a:gd name="connsiteY113" fmla="*/ 42387 h 83580"/>
                <a:gd name="connsiteX114" fmla="*/ 291936 w 561185"/>
                <a:gd name="connsiteY114" fmla="*/ 50746 h 83580"/>
                <a:gd name="connsiteX115" fmla="*/ 291936 w 561185"/>
                <a:gd name="connsiteY115" fmla="*/ 81790 h 83580"/>
                <a:gd name="connsiteX116" fmla="*/ 306264 w 561185"/>
                <a:gd name="connsiteY116" fmla="*/ 81790 h 83580"/>
                <a:gd name="connsiteX117" fmla="*/ 306264 w 561185"/>
                <a:gd name="connsiteY117" fmla="*/ 48358 h 83580"/>
                <a:gd name="connsiteX118" fmla="*/ 301488 w 561185"/>
                <a:gd name="connsiteY118" fmla="*/ 34029 h 83580"/>
                <a:gd name="connsiteX119" fmla="*/ 288354 w 561185"/>
                <a:gd name="connsiteY119" fmla="*/ 29253 h 83580"/>
                <a:gd name="connsiteX120" fmla="*/ 278801 w 561185"/>
                <a:gd name="connsiteY120" fmla="*/ 30447 h 83580"/>
                <a:gd name="connsiteX121" fmla="*/ 234623 w 561185"/>
                <a:gd name="connsiteY121" fmla="*/ 31641 h 83580"/>
                <a:gd name="connsiteX122" fmla="*/ 228653 w 561185"/>
                <a:gd name="connsiteY122" fmla="*/ 38805 h 83580"/>
                <a:gd name="connsiteX123" fmla="*/ 227459 w 561185"/>
                <a:gd name="connsiteY123" fmla="*/ 38805 h 83580"/>
                <a:gd name="connsiteX124" fmla="*/ 225071 w 561185"/>
                <a:gd name="connsiteY124" fmla="*/ 29253 h 83580"/>
                <a:gd name="connsiteX125" fmla="*/ 214325 w 561185"/>
                <a:gd name="connsiteY125" fmla="*/ 29253 h 83580"/>
                <a:gd name="connsiteX126" fmla="*/ 214325 w 561185"/>
                <a:gd name="connsiteY126" fmla="*/ 82984 h 83580"/>
                <a:gd name="connsiteX127" fmla="*/ 228653 w 561185"/>
                <a:gd name="connsiteY127" fmla="*/ 82984 h 83580"/>
                <a:gd name="connsiteX128" fmla="*/ 228653 w 561185"/>
                <a:gd name="connsiteY128" fmla="*/ 55522 h 83580"/>
                <a:gd name="connsiteX129" fmla="*/ 231041 w 561185"/>
                <a:gd name="connsiteY129" fmla="*/ 47163 h 83580"/>
                <a:gd name="connsiteX130" fmla="*/ 237011 w 561185"/>
                <a:gd name="connsiteY130" fmla="*/ 42387 h 83580"/>
                <a:gd name="connsiteX131" fmla="*/ 244175 w 561185"/>
                <a:gd name="connsiteY131" fmla="*/ 41193 h 83580"/>
                <a:gd name="connsiteX132" fmla="*/ 246563 w 561185"/>
                <a:gd name="connsiteY132" fmla="*/ 41193 h 83580"/>
                <a:gd name="connsiteX133" fmla="*/ 248951 w 561185"/>
                <a:gd name="connsiteY133" fmla="*/ 41193 h 83580"/>
                <a:gd name="connsiteX134" fmla="*/ 250145 w 561185"/>
                <a:gd name="connsiteY134" fmla="*/ 28059 h 83580"/>
                <a:gd name="connsiteX135" fmla="*/ 247757 w 561185"/>
                <a:gd name="connsiteY135" fmla="*/ 28059 h 83580"/>
                <a:gd name="connsiteX136" fmla="*/ 245369 w 561185"/>
                <a:gd name="connsiteY136" fmla="*/ 28059 h 83580"/>
                <a:gd name="connsiteX137" fmla="*/ 234623 w 561185"/>
                <a:gd name="connsiteY137" fmla="*/ 31641 h 83580"/>
                <a:gd name="connsiteX138" fmla="*/ 185669 w 561185"/>
                <a:gd name="connsiteY138" fmla="*/ 42387 h 83580"/>
                <a:gd name="connsiteX139" fmla="*/ 188057 w 561185"/>
                <a:gd name="connsiteY139" fmla="*/ 50746 h 83580"/>
                <a:gd name="connsiteX140" fmla="*/ 167758 w 561185"/>
                <a:gd name="connsiteY140" fmla="*/ 50746 h 83580"/>
                <a:gd name="connsiteX141" fmla="*/ 171340 w 561185"/>
                <a:gd name="connsiteY141" fmla="*/ 42387 h 83580"/>
                <a:gd name="connsiteX142" fmla="*/ 178505 w 561185"/>
                <a:gd name="connsiteY142" fmla="*/ 39999 h 83580"/>
                <a:gd name="connsiteX143" fmla="*/ 185669 w 561185"/>
                <a:gd name="connsiteY143" fmla="*/ 42387 h 83580"/>
                <a:gd name="connsiteX144" fmla="*/ 165370 w 561185"/>
                <a:gd name="connsiteY144" fmla="*/ 31641 h 83580"/>
                <a:gd name="connsiteX145" fmla="*/ 157012 w 561185"/>
                <a:gd name="connsiteY145" fmla="*/ 41193 h 83580"/>
                <a:gd name="connsiteX146" fmla="*/ 153430 w 561185"/>
                <a:gd name="connsiteY146" fmla="*/ 56716 h 83580"/>
                <a:gd name="connsiteX147" fmla="*/ 157012 w 561185"/>
                <a:gd name="connsiteY147" fmla="*/ 72238 h 83580"/>
                <a:gd name="connsiteX148" fmla="*/ 166564 w 561185"/>
                <a:gd name="connsiteY148" fmla="*/ 81790 h 83580"/>
                <a:gd name="connsiteX149" fmla="*/ 180893 w 561185"/>
                <a:gd name="connsiteY149" fmla="*/ 84178 h 83580"/>
                <a:gd name="connsiteX150" fmla="*/ 191639 w 561185"/>
                <a:gd name="connsiteY150" fmla="*/ 82984 h 83580"/>
                <a:gd name="connsiteX151" fmla="*/ 199997 w 561185"/>
                <a:gd name="connsiteY151" fmla="*/ 80596 h 83580"/>
                <a:gd name="connsiteX152" fmla="*/ 199997 w 561185"/>
                <a:gd name="connsiteY152" fmla="*/ 69850 h 83580"/>
                <a:gd name="connsiteX153" fmla="*/ 191639 w 561185"/>
                <a:gd name="connsiteY153" fmla="*/ 73432 h 83580"/>
                <a:gd name="connsiteX154" fmla="*/ 182087 w 561185"/>
                <a:gd name="connsiteY154" fmla="*/ 74626 h 83580"/>
                <a:gd name="connsiteX155" fmla="*/ 172534 w 561185"/>
                <a:gd name="connsiteY155" fmla="*/ 71044 h 83580"/>
                <a:gd name="connsiteX156" fmla="*/ 168953 w 561185"/>
                <a:gd name="connsiteY156" fmla="*/ 61492 h 83580"/>
                <a:gd name="connsiteX157" fmla="*/ 203579 w 561185"/>
                <a:gd name="connsiteY157" fmla="*/ 61492 h 83580"/>
                <a:gd name="connsiteX158" fmla="*/ 203579 w 561185"/>
                <a:gd name="connsiteY158" fmla="*/ 54328 h 83580"/>
                <a:gd name="connsiteX159" fmla="*/ 197609 w 561185"/>
                <a:gd name="connsiteY159" fmla="*/ 36417 h 83580"/>
                <a:gd name="connsiteX160" fmla="*/ 179699 w 561185"/>
                <a:gd name="connsiteY160" fmla="*/ 30447 h 83580"/>
                <a:gd name="connsiteX161" fmla="*/ 165370 w 561185"/>
                <a:gd name="connsiteY161" fmla="*/ 31641 h 83580"/>
                <a:gd name="connsiteX162" fmla="*/ 131938 w 561185"/>
                <a:gd name="connsiteY162" fmla="*/ 71044 h 83580"/>
                <a:gd name="connsiteX163" fmla="*/ 130744 w 561185"/>
                <a:gd name="connsiteY163" fmla="*/ 66268 h 83580"/>
                <a:gd name="connsiteX164" fmla="*/ 130744 w 561185"/>
                <a:gd name="connsiteY164" fmla="*/ 41193 h 83580"/>
                <a:gd name="connsiteX165" fmla="*/ 145072 w 561185"/>
                <a:gd name="connsiteY165" fmla="*/ 41193 h 83580"/>
                <a:gd name="connsiteX166" fmla="*/ 145072 w 561185"/>
                <a:gd name="connsiteY166" fmla="*/ 30447 h 83580"/>
                <a:gd name="connsiteX167" fmla="*/ 130744 w 561185"/>
                <a:gd name="connsiteY167" fmla="*/ 30447 h 83580"/>
                <a:gd name="connsiteX168" fmla="*/ 130744 w 561185"/>
                <a:gd name="connsiteY168" fmla="*/ 19701 h 83580"/>
                <a:gd name="connsiteX169" fmla="*/ 121192 w 561185"/>
                <a:gd name="connsiteY169" fmla="*/ 19701 h 83580"/>
                <a:gd name="connsiteX170" fmla="*/ 116416 w 561185"/>
                <a:gd name="connsiteY170" fmla="*/ 30447 h 83580"/>
                <a:gd name="connsiteX171" fmla="*/ 108058 w 561185"/>
                <a:gd name="connsiteY171" fmla="*/ 35223 h 83580"/>
                <a:gd name="connsiteX172" fmla="*/ 108058 w 561185"/>
                <a:gd name="connsiteY172" fmla="*/ 41193 h 83580"/>
                <a:gd name="connsiteX173" fmla="*/ 115222 w 561185"/>
                <a:gd name="connsiteY173" fmla="*/ 41193 h 83580"/>
                <a:gd name="connsiteX174" fmla="*/ 115222 w 561185"/>
                <a:gd name="connsiteY174" fmla="*/ 66268 h 83580"/>
                <a:gd name="connsiteX175" fmla="*/ 117610 w 561185"/>
                <a:gd name="connsiteY175" fmla="*/ 77014 h 83580"/>
                <a:gd name="connsiteX176" fmla="*/ 123580 w 561185"/>
                <a:gd name="connsiteY176" fmla="*/ 81790 h 83580"/>
                <a:gd name="connsiteX177" fmla="*/ 131938 w 561185"/>
                <a:gd name="connsiteY177" fmla="*/ 82984 h 83580"/>
                <a:gd name="connsiteX178" fmla="*/ 139102 w 561185"/>
                <a:gd name="connsiteY178" fmla="*/ 81790 h 83580"/>
                <a:gd name="connsiteX179" fmla="*/ 145072 w 561185"/>
                <a:gd name="connsiteY179" fmla="*/ 80596 h 83580"/>
                <a:gd name="connsiteX180" fmla="*/ 145072 w 561185"/>
                <a:gd name="connsiteY180" fmla="*/ 69850 h 83580"/>
                <a:gd name="connsiteX181" fmla="*/ 140296 w 561185"/>
                <a:gd name="connsiteY181" fmla="*/ 71044 h 83580"/>
                <a:gd name="connsiteX182" fmla="*/ 135520 w 561185"/>
                <a:gd name="connsiteY182" fmla="*/ 71044 h 83580"/>
                <a:gd name="connsiteX183" fmla="*/ 131938 w 561185"/>
                <a:gd name="connsiteY183" fmla="*/ 71044 h 83580"/>
                <a:gd name="connsiteX184" fmla="*/ 98506 w 561185"/>
                <a:gd name="connsiteY184" fmla="*/ 8955 h 83580"/>
                <a:gd name="connsiteX185" fmla="*/ 84178 w 561185"/>
                <a:gd name="connsiteY185" fmla="*/ 8955 h 83580"/>
                <a:gd name="connsiteX186" fmla="*/ 84178 w 561185"/>
                <a:gd name="connsiteY186" fmla="*/ 82984 h 83580"/>
                <a:gd name="connsiteX187" fmla="*/ 98506 w 561185"/>
                <a:gd name="connsiteY187" fmla="*/ 82984 h 83580"/>
                <a:gd name="connsiteX188" fmla="*/ 98506 w 561185"/>
                <a:gd name="connsiteY188" fmla="*/ 8955 h 83580"/>
                <a:gd name="connsiteX189" fmla="*/ 34029 w 561185"/>
                <a:gd name="connsiteY189" fmla="*/ 54328 h 83580"/>
                <a:gd name="connsiteX190" fmla="*/ 38805 w 561185"/>
                <a:gd name="connsiteY190" fmla="*/ 37611 h 83580"/>
                <a:gd name="connsiteX191" fmla="*/ 39999 w 561185"/>
                <a:gd name="connsiteY191" fmla="*/ 34029 h 83580"/>
                <a:gd name="connsiteX192" fmla="*/ 41193 w 561185"/>
                <a:gd name="connsiteY192" fmla="*/ 28059 h 83580"/>
                <a:gd name="connsiteX193" fmla="*/ 42387 w 561185"/>
                <a:gd name="connsiteY193" fmla="*/ 23283 h 83580"/>
                <a:gd name="connsiteX194" fmla="*/ 43581 w 561185"/>
                <a:gd name="connsiteY194" fmla="*/ 28059 h 83580"/>
                <a:gd name="connsiteX195" fmla="*/ 44775 w 561185"/>
                <a:gd name="connsiteY195" fmla="*/ 32835 h 83580"/>
                <a:gd name="connsiteX196" fmla="*/ 45969 w 561185"/>
                <a:gd name="connsiteY196" fmla="*/ 37611 h 83580"/>
                <a:gd name="connsiteX197" fmla="*/ 50745 w 561185"/>
                <a:gd name="connsiteY197" fmla="*/ 54328 h 83580"/>
                <a:gd name="connsiteX198" fmla="*/ 34029 w 561185"/>
                <a:gd name="connsiteY198" fmla="*/ 54328 h 83580"/>
                <a:gd name="connsiteX199" fmla="*/ 77014 w 561185"/>
                <a:gd name="connsiteY199" fmla="*/ 82984 h 83580"/>
                <a:gd name="connsiteX200" fmla="*/ 51939 w 561185"/>
                <a:gd name="connsiteY200" fmla="*/ 12537 h 83580"/>
                <a:gd name="connsiteX201" fmla="*/ 34029 w 561185"/>
                <a:gd name="connsiteY201" fmla="*/ 12537 h 83580"/>
                <a:gd name="connsiteX202" fmla="*/ 8955 w 561185"/>
                <a:gd name="connsiteY202" fmla="*/ 82984 h 83580"/>
                <a:gd name="connsiteX203" fmla="*/ 24477 w 561185"/>
                <a:gd name="connsiteY203" fmla="*/ 82984 h 83580"/>
                <a:gd name="connsiteX204" fmla="*/ 29253 w 561185"/>
                <a:gd name="connsiteY204" fmla="*/ 66268 h 83580"/>
                <a:gd name="connsiteX205" fmla="*/ 54327 w 561185"/>
                <a:gd name="connsiteY205" fmla="*/ 66268 h 83580"/>
                <a:gd name="connsiteX206" fmla="*/ 59103 w 561185"/>
                <a:gd name="connsiteY206" fmla="*/ 82984 h 83580"/>
                <a:gd name="connsiteX207" fmla="*/ 77014 w 561185"/>
                <a:gd name="connsiteY207" fmla="*/ 82984 h 8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</a:cxnLst>
              <a:rect l="l" t="t" r="r" b="b"/>
              <a:pathLst>
                <a:path w="561185" h="83580">
                  <a:moveTo>
                    <a:pt x="537902" y="42387"/>
                  </a:moveTo>
                  <a:cubicBezTo>
                    <a:pt x="539096" y="44775"/>
                    <a:pt x="540290" y="47163"/>
                    <a:pt x="540290" y="50746"/>
                  </a:cubicBezTo>
                  <a:lnTo>
                    <a:pt x="519992" y="50746"/>
                  </a:lnTo>
                  <a:cubicBezTo>
                    <a:pt x="519992" y="47163"/>
                    <a:pt x="521186" y="43582"/>
                    <a:pt x="523574" y="42387"/>
                  </a:cubicBezTo>
                  <a:cubicBezTo>
                    <a:pt x="525962" y="39999"/>
                    <a:pt x="527156" y="39999"/>
                    <a:pt x="530738" y="39999"/>
                  </a:cubicBezTo>
                  <a:cubicBezTo>
                    <a:pt x="534320" y="38805"/>
                    <a:pt x="536708" y="39999"/>
                    <a:pt x="537902" y="42387"/>
                  </a:cubicBezTo>
                  <a:moveTo>
                    <a:pt x="517604" y="31641"/>
                  </a:moveTo>
                  <a:cubicBezTo>
                    <a:pt x="514022" y="34029"/>
                    <a:pt x="510440" y="36417"/>
                    <a:pt x="509246" y="41193"/>
                  </a:cubicBezTo>
                  <a:cubicBezTo>
                    <a:pt x="508052" y="45970"/>
                    <a:pt x="505664" y="50746"/>
                    <a:pt x="505664" y="56716"/>
                  </a:cubicBezTo>
                  <a:cubicBezTo>
                    <a:pt x="505664" y="62686"/>
                    <a:pt x="506858" y="67462"/>
                    <a:pt x="509246" y="72238"/>
                  </a:cubicBezTo>
                  <a:cubicBezTo>
                    <a:pt x="511634" y="75820"/>
                    <a:pt x="515216" y="79402"/>
                    <a:pt x="518798" y="81790"/>
                  </a:cubicBezTo>
                  <a:cubicBezTo>
                    <a:pt x="522380" y="84178"/>
                    <a:pt x="527156" y="84178"/>
                    <a:pt x="533126" y="84178"/>
                  </a:cubicBezTo>
                  <a:cubicBezTo>
                    <a:pt x="536708" y="84178"/>
                    <a:pt x="540290" y="84178"/>
                    <a:pt x="543872" y="82984"/>
                  </a:cubicBezTo>
                  <a:cubicBezTo>
                    <a:pt x="546260" y="81790"/>
                    <a:pt x="549842" y="81790"/>
                    <a:pt x="552230" y="80596"/>
                  </a:cubicBezTo>
                  <a:lnTo>
                    <a:pt x="552230" y="69850"/>
                  </a:lnTo>
                  <a:cubicBezTo>
                    <a:pt x="548648" y="71044"/>
                    <a:pt x="546260" y="72238"/>
                    <a:pt x="543872" y="73432"/>
                  </a:cubicBezTo>
                  <a:cubicBezTo>
                    <a:pt x="541484" y="74626"/>
                    <a:pt x="537902" y="74626"/>
                    <a:pt x="534320" y="74626"/>
                  </a:cubicBezTo>
                  <a:cubicBezTo>
                    <a:pt x="530738" y="74626"/>
                    <a:pt x="527156" y="73432"/>
                    <a:pt x="524768" y="71044"/>
                  </a:cubicBezTo>
                  <a:cubicBezTo>
                    <a:pt x="522380" y="68656"/>
                    <a:pt x="521186" y="65074"/>
                    <a:pt x="521186" y="61492"/>
                  </a:cubicBezTo>
                  <a:lnTo>
                    <a:pt x="555812" y="61492"/>
                  </a:lnTo>
                  <a:lnTo>
                    <a:pt x="555812" y="54328"/>
                  </a:lnTo>
                  <a:cubicBezTo>
                    <a:pt x="555812" y="47163"/>
                    <a:pt x="553424" y="41193"/>
                    <a:pt x="549842" y="36417"/>
                  </a:cubicBezTo>
                  <a:cubicBezTo>
                    <a:pt x="546260" y="31641"/>
                    <a:pt x="540290" y="30447"/>
                    <a:pt x="531932" y="30447"/>
                  </a:cubicBezTo>
                  <a:cubicBezTo>
                    <a:pt x="524768" y="29253"/>
                    <a:pt x="521186" y="30447"/>
                    <a:pt x="517604" y="31641"/>
                  </a:cubicBezTo>
                  <a:moveTo>
                    <a:pt x="480590" y="82984"/>
                  </a:moveTo>
                  <a:lnTo>
                    <a:pt x="500888" y="29253"/>
                  </a:lnTo>
                  <a:lnTo>
                    <a:pt x="485366" y="29253"/>
                  </a:lnTo>
                  <a:lnTo>
                    <a:pt x="474620" y="59104"/>
                  </a:lnTo>
                  <a:cubicBezTo>
                    <a:pt x="473426" y="62686"/>
                    <a:pt x="472231" y="66268"/>
                    <a:pt x="472231" y="69850"/>
                  </a:cubicBezTo>
                  <a:lnTo>
                    <a:pt x="472231" y="69850"/>
                  </a:lnTo>
                  <a:cubicBezTo>
                    <a:pt x="472231" y="68656"/>
                    <a:pt x="472231" y="66268"/>
                    <a:pt x="471037" y="65074"/>
                  </a:cubicBezTo>
                  <a:cubicBezTo>
                    <a:pt x="471037" y="62686"/>
                    <a:pt x="469843" y="61492"/>
                    <a:pt x="469843" y="59104"/>
                  </a:cubicBezTo>
                  <a:lnTo>
                    <a:pt x="459097" y="29253"/>
                  </a:lnTo>
                  <a:lnTo>
                    <a:pt x="443575" y="29253"/>
                  </a:lnTo>
                  <a:lnTo>
                    <a:pt x="463873" y="82984"/>
                  </a:lnTo>
                  <a:lnTo>
                    <a:pt x="480590" y="82984"/>
                  </a:lnTo>
                  <a:close/>
                  <a:moveTo>
                    <a:pt x="423277" y="82984"/>
                  </a:moveTo>
                  <a:lnTo>
                    <a:pt x="437605" y="82984"/>
                  </a:lnTo>
                  <a:lnTo>
                    <a:pt x="437605" y="29253"/>
                  </a:lnTo>
                  <a:lnTo>
                    <a:pt x="423277" y="29253"/>
                  </a:lnTo>
                  <a:lnTo>
                    <a:pt x="423277" y="82984"/>
                  </a:lnTo>
                  <a:close/>
                  <a:moveTo>
                    <a:pt x="424471" y="10149"/>
                  </a:moveTo>
                  <a:cubicBezTo>
                    <a:pt x="423277" y="11343"/>
                    <a:pt x="422083" y="12537"/>
                    <a:pt x="422083" y="16119"/>
                  </a:cubicBezTo>
                  <a:cubicBezTo>
                    <a:pt x="422083" y="18507"/>
                    <a:pt x="423277" y="20895"/>
                    <a:pt x="424471" y="22089"/>
                  </a:cubicBezTo>
                  <a:cubicBezTo>
                    <a:pt x="425665" y="23283"/>
                    <a:pt x="428053" y="23283"/>
                    <a:pt x="430441" y="23283"/>
                  </a:cubicBezTo>
                  <a:cubicBezTo>
                    <a:pt x="432829" y="23283"/>
                    <a:pt x="434023" y="23283"/>
                    <a:pt x="436411" y="22089"/>
                  </a:cubicBezTo>
                  <a:cubicBezTo>
                    <a:pt x="437605" y="20895"/>
                    <a:pt x="438799" y="19701"/>
                    <a:pt x="438799" y="16119"/>
                  </a:cubicBezTo>
                  <a:cubicBezTo>
                    <a:pt x="438799" y="13731"/>
                    <a:pt x="437605" y="11343"/>
                    <a:pt x="436411" y="10149"/>
                  </a:cubicBezTo>
                  <a:cubicBezTo>
                    <a:pt x="435217" y="8955"/>
                    <a:pt x="432829" y="8955"/>
                    <a:pt x="430441" y="8955"/>
                  </a:cubicBezTo>
                  <a:cubicBezTo>
                    <a:pt x="428053" y="8955"/>
                    <a:pt x="426859" y="8955"/>
                    <a:pt x="424471" y="10149"/>
                  </a:cubicBezTo>
                  <a:moveTo>
                    <a:pt x="398203" y="71044"/>
                  </a:moveTo>
                  <a:cubicBezTo>
                    <a:pt x="397009" y="69850"/>
                    <a:pt x="397009" y="68656"/>
                    <a:pt x="397009" y="66268"/>
                  </a:cubicBezTo>
                  <a:lnTo>
                    <a:pt x="397009" y="41193"/>
                  </a:lnTo>
                  <a:lnTo>
                    <a:pt x="411337" y="41193"/>
                  </a:lnTo>
                  <a:lnTo>
                    <a:pt x="411337" y="30447"/>
                  </a:lnTo>
                  <a:lnTo>
                    <a:pt x="397009" y="30447"/>
                  </a:lnTo>
                  <a:lnTo>
                    <a:pt x="397009" y="19701"/>
                  </a:lnTo>
                  <a:lnTo>
                    <a:pt x="387457" y="19701"/>
                  </a:lnTo>
                  <a:lnTo>
                    <a:pt x="382681" y="30447"/>
                  </a:lnTo>
                  <a:lnTo>
                    <a:pt x="374322" y="35223"/>
                  </a:lnTo>
                  <a:lnTo>
                    <a:pt x="374322" y="41193"/>
                  </a:lnTo>
                  <a:lnTo>
                    <a:pt x="381487" y="41193"/>
                  </a:lnTo>
                  <a:lnTo>
                    <a:pt x="381487" y="66268"/>
                  </a:lnTo>
                  <a:cubicBezTo>
                    <a:pt x="381487" y="71044"/>
                    <a:pt x="382681" y="74626"/>
                    <a:pt x="383875" y="77014"/>
                  </a:cubicBezTo>
                  <a:cubicBezTo>
                    <a:pt x="385069" y="79402"/>
                    <a:pt x="387457" y="81790"/>
                    <a:pt x="389845" y="81790"/>
                  </a:cubicBezTo>
                  <a:cubicBezTo>
                    <a:pt x="392233" y="82984"/>
                    <a:pt x="394621" y="82984"/>
                    <a:pt x="398203" y="82984"/>
                  </a:cubicBezTo>
                  <a:cubicBezTo>
                    <a:pt x="400591" y="82984"/>
                    <a:pt x="402979" y="82984"/>
                    <a:pt x="405367" y="81790"/>
                  </a:cubicBezTo>
                  <a:cubicBezTo>
                    <a:pt x="407755" y="81790"/>
                    <a:pt x="410143" y="80596"/>
                    <a:pt x="411337" y="80596"/>
                  </a:cubicBezTo>
                  <a:lnTo>
                    <a:pt x="411337" y="69850"/>
                  </a:lnTo>
                  <a:cubicBezTo>
                    <a:pt x="410143" y="69850"/>
                    <a:pt x="407755" y="71044"/>
                    <a:pt x="406561" y="71044"/>
                  </a:cubicBezTo>
                  <a:cubicBezTo>
                    <a:pt x="405367" y="71044"/>
                    <a:pt x="402979" y="71044"/>
                    <a:pt x="401785" y="71044"/>
                  </a:cubicBezTo>
                  <a:cubicBezTo>
                    <a:pt x="401785" y="72238"/>
                    <a:pt x="399397" y="72238"/>
                    <a:pt x="398203" y="71044"/>
                  </a:cubicBezTo>
                  <a:moveTo>
                    <a:pt x="351636" y="62686"/>
                  </a:moveTo>
                  <a:cubicBezTo>
                    <a:pt x="351636" y="66268"/>
                    <a:pt x="350442" y="68656"/>
                    <a:pt x="348054" y="71044"/>
                  </a:cubicBezTo>
                  <a:cubicBezTo>
                    <a:pt x="345666" y="73432"/>
                    <a:pt x="343278" y="73432"/>
                    <a:pt x="339696" y="73432"/>
                  </a:cubicBezTo>
                  <a:cubicBezTo>
                    <a:pt x="337308" y="73432"/>
                    <a:pt x="336114" y="73432"/>
                    <a:pt x="334920" y="72238"/>
                  </a:cubicBezTo>
                  <a:cubicBezTo>
                    <a:pt x="333726" y="71044"/>
                    <a:pt x="332532" y="69850"/>
                    <a:pt x="332532" y="67462"/>
                  </a:cubicBezTo>
                  <a:cubicBezTo>
                    <a:pt x="332532" y="65074"/>
                    <a:pt x="333726" y="62686"/>
                    <a:pt x="334920" y="61492"/>
                  </a:cubicBezTo>
                  <a:cubicBezTo>
                    <a:pt x="337308" y="60298"/>
                    <a:pt x="339696" y="59104"/>
                    <a:pt x="344472" y="59104"/>
                  </a:cubicBezTo>
                  <a:lnTo>
                    <a:pt x="350442" y="59104"/>
                  </a:lnTo>
                  <a:lnTo>
                    <a:pt x="350442" y="62686"/>
                  </a:lnTo>
                  <a:close/>
                  <a:moveTo>
                    <a:pt x="332532" y="30447"/>
                  </a:moveTo>
                  <a:cubicBezTo>
                    <a:pt x="328950" y="31641"/>
                    <a:pt x="325368" y="32835"/>
                    <a:pt x="322980" y="34029"/>
                  </a:cubicBezTo>
                  <a:lnTo>
                    <a:pt x="327756" y="43582"/>
                  </a:lnTo>
                  <a:cubicBezTo>
                    <a:pt x="330144" y="42387"/>
                    <a:pt x="332532" y="41193"/>
                    <a:pt x="334920" y="41193"/>
                  </a:cubicBezTo>
                  <a:cubicBezTo>
                    <a:pt x="337308" y="39999"/>
                    <a:pt x="339696" y="39999"/>
                    <a:pt x="342084" y="39999"/>
                  </a:cubicBezTo>
                  <a:cubicBezTo>
                    <a:pt x="344472" y="39999"/>
                    <a:pt x="346860" y="41193"/>
                    <a:pt x="348054" y="42387"/>
                  </a:cubicBezTo>
                  <a:cubicBezTo>
                    <a:pt x="349248" y="43582"/>
                    <a:pt x="350442" y="45970"/>
                    <a:pt x="350442" y="48358"/>
                  </a:cubicBezTo>
                  <a:lnTo>
                    <a:pt x="350442" y="50746"/>
                  </a:lnTo>
                  <a:lnTo>
                    <a:pt x="340890" y="50746"/>
                  </a:lnTo>
                  <a:cubicBezTo>
                    <a:pt x="332532" y="50746"/>
                    <a:pt x="326562" y="53133"/>
                    <a:pt x="322980" y="55522"/>
                  </a:cubicBezTo>
                  <a:cubicBezTo>
                    <a:pt x="319398" y="57910"/>
                    <a:pt x="317010" y="62686"/>
                    <a:pt x="317010" y="67462"/>
                  </a:cubicBezTo>
                  <a:cubicBezTo>
                    <a:pt x="317010" y="73432"/>
                    <a:pt x="318204" y="77014"/>
                    <a:pt x="321786" y="80596"/>
                  </a:cubicBezTo>
                  <a:cubicBezTo>
                    <a:pt x="325368" y="82984"/>
                    <a:pt x="328950" y="84178"/>
                    <a:pt x="333726" y="84178"/>
                  </a:cubicBezTo>
                  <a:cubicBezTo>
                    <a:pt x="338502" y="84178"/>
                    <a:pt x="342084" y="82984"/>
                    <a:pt x="344472" y="81790"/>
                  </a:cubicBezTo>
                  <a:cubicBezTo>
                    <a:pt x="346860" y="80596"/>
                    <a:pt x="349248" y="78208"/>
                    <a:pt x="351636" y="75820"/>
                  </a:cubicBezTo>
                  <a:lnTo>
                    <a:pt x="351636" y="75820"/>
                  </a:lnTo>
                  <a:lnTo>
                    <a:pt x="354024" y="82984"/>
                  </a:lnTo>
                  <a:lnTo>
                    <a:pt x="363576" y="82984"/>
                  </a:lnTo>
                  <a:lnTo>
                    <a:pt x="363576" y="47163"/>
                  </a:lnTo>
                  <a:cubicBezTo>
                    <a:pt x="363576" y="41193"/>
                    <a:pt x="361189" y="36417"/>
                    <a:pt x="357606" y="32835"/>
                  </a:cubicBezTo>
                  <a:cubicBezTo>
                    <a:pt x="354024" y="29253"/>
                    <a:pt x="348054" y="28059"/>
                    <a:pt x="340890" y="28059"/>
                  </a:cubicBezTo>
                  <a:cubicBezTo>
                    <a:pt x="339696" y="29253"/>
                    <a:pt x="336114" y="29253"/>
                    <a:pt x="332532" y="30447"/>
                  </a:cubicBezTo>
                  <a:moveTo>
                    <a:pt x="278801" y="30447"/>
                  </a:moveTo>
                  <a:cubicBezTo>
                    <a:pt x="276414" y="31641"/>
                    <a:pt x="274025" y="34029"/>
                    <a:pt x="271638" y="36417"/>
                  </a:cubicBezTo>
                  <a:lnTo>
                    <a:pt x="270444" y="36417"/>
                  </a:lnTo>
                  <a:lnTo>
                    <a:pt x="268055" y="29253"/>
                  </a:lnTo>
                  <a:lnTo>
                    <a:pt x="257309" y="29253"/>
                  </a:lnTo>
                  <a:lnTo>
                    <a:pt x="257309" y="82984"/>
                  </a:lnTo>
                  <a:lnTo>
                    <a:pt x="271638" y="82984"/>
                  </a:lnTo>
                  <a:lnTo>
                    <a:pt x="271638" y="57910"/>
                  </a:lnTo>
                  <a:cubicBezTo>
                    <a:pt x="271638" y="51940"/>
                    <a:pt x="272831" y="48358"/>
                    <a:pt x="274025" y="44775"/>
                  </a:cubicBezTo>
                  <a:cubicBezTo>
                    <a:pt x="275220" y="41193"/>
                    <a:pt x="278801" y="39999"/>
                    <a:pt x="283578" y="39999"/>
                  </a:cubicBezTo>
                  <a:cubicBezTo>
                    <a:pt x="287160" y="39999"/>
                    <a:pt x="288354" y="41193"/>
                    <a:pt x="289548" y="42387"/>
                  </a:cubicBezTo>
                  <a:cubicBezTo>
                    <a:pt x="290742" y="44775"/>
                    <a:pt x="291936" y="47163"/>
                    <a:pt x="291936" y="50746"/>
                  </a:cubicBezTo>
                  <a:lnTo>
                    <a:pt x="291936" y="81790"/>
                  </a:lnTo>
                  <a:lnTo>
                    <a:pt x="306264" y="81790"/>
                  </a:lnTo>
                  <a:lnTo>
                    <a:pt x="306264" y="48358"/>
                  </a:lnTo>
                  <a:cubicBezTo>
                    <a:pt x="306264" y="41193"/>
                    <a:pt x="305070" y="36417"/>
                    <a:pt x="301488" y="34029"/>
                  </a:cubicBezTo>
                  <a:cubicBezTo>
                    <a:pt x="297906" y="30447"/>
                    <a:pt x="293130" y="29253"/>
                    <a:pt x="288354" y="29253"/>
                  </a:cubicBezTo>
                  <a:cubicBezTo>
                    <a:pt x="284771" y="29253"/>
                    <a:pt x="281190" y="29253"/>
                    <a:pt x="278801" y="30447"/>
                  </a:cubicBezTo>
                  <a:moveTo>
                    <a:pt x="234623" y="31641"/>
                  </a:moveTo>
                  <a:cubicBezTo>
                    <a:pt x="232235" y="34029"/>
                    <a:pt x="229847" y="36417"/>
                    <a:pt x="228653" y="38805"/>
                  </a:cubicBezTo>
                  <a:lnTo>
                    <a:pt x="227459" y="38805"/>
                  </a:lnTo>
                  <a:lnTo>
                    <a:pt x="225071" y="29253"/>
                  </a:lnTo>
                  <a:lnTo>
                    <a:pt x="214325" y="29253"/>
                  </a:lnTo>
                  <a:lnTo>
                    <a:pt x="214325" y="82984"/>
                  </a:lnTo>
                  <a:lnTo>
                    <a:pt x="228653" y="82984"/>
                  </a:lnTo>
                  <a:lnTo>
                    <a:pt x="228653" y="55522"/>
                  </a:lnTo>
                  <a:cubicBezTo>
                    <a:pt x="228653" y="51940"/>
                    <a:pt x="229847" y="49552"/>
                    <a:pt x="231041" y="47163"/>
                  </a:cubicBezTo>
                  <a:cubicBezTo>
                    <a:pt x="232235" y="44775"/>
                    <a:pt x="234623" y="43582"/>
                    <a:pt x="237011" y="42387"/>
                  </a:cubicBezTo>
                  <a:cubicBezTo>
                    <a:pt x="239399" y="41193"/>
                    <a:pt x="241787" y="41193"/>
                    <a:pt x="244175" y="41193"/>
                  </a:cubicBezTo>
                  <a:lnTo>
                    <a:pt x="246563" y="41193"/>
                  </a:lnTo>
                  <a:lnTo>
                    <a:pt x="248951" y="41193"/>
                  </a:lnTo>
                  <a:lnTo>
                    <a:pt x="250145" y="28059"/>
                  </a:lnTo>
                  <a:lnTo>
                    <a:pt x="247757" y="28059"/>
                  </a:lnTo>
                  <a:lnTo>
                    <a:pt x="245369" y="28059"/>
                  </a:lnTo>
                  <a:cubicBezTo>
                    <a:pt x="239399" y="29253"/>
                    <a:pt x="237011" y="29253"/>
                    <a:pt x="234623" y="31641"/>
                  </a:cubicBezTo>
                  <a:moveTo>
                    <a:pt x="185669" y="42387"/>
                  </a:moveTo>
                  <a:cubicBezTo>
                    <a:pt x="186863" y="44775"/>
                    <a:pt x="188057" y="47163"/>
                    <a:pt x="188057" y="50746"/>
                  </a:cubicBezTo>
                  <a:lnTo>
                    <a:pt x="167758" y="50746"/>
                  </a:lnTo>
                  <a:cubicBezTo>
                    <a:pt x="167758" y="47163"/>
                    <a:pt x="168953" y="43582"/>
                    <a:pt x="171340" y="42387"/>
                  </a:cubicBezTo>
                  <a:cubicBezTo>
                    <a:pt x="173729" y="39999"/>
                    <a:pt x="174923" y="39999"/>
                    <a:pt x="178505" y="39999"/>
                  </a:cubicBezTo>
                  <a:cubicBezTo>
                    <a:pt x="182087" y="38805"/>
                    <a:pt x="184475" y="39999"/>
                    <a:pt x="185669" y="42387"/>
                  </a:cubicBezTo>
                  <a:moveTo>
                    <a:pt x="165370" y="31641"/>
                  </a:moveTo>
                  <a:cubicBezTo>
                    <a:pt x="161788" y="34029"/>
                    <a:pt x="158207" y="36417"/>
                    <a:pt x="157012" y="41193"/>
                  </a:cubicBezTo>
                  <a:cubicBezTo>
                    <a:pt x="154624" y="44775"/>
                    <a:pt x="153430" y="50746"/>
                    <a:pt x="153430" y="56716"/>
                  </a:cubicBezTo>
                  <a:cubicBezTo>
                    <a:pt x="153430" y="62686"/>
                    <a:pt x="154624" y="67462"/>
                    <a:pt x="157012" y="72238"/>
                  </a:cubicBezTo>
                  <a:cubicBezTo>
                    <a:pt x="159400" y="75820"/>
                    <a:pt x="162983" y="79402"/>
                    <a:pt x="166564" y="81790"/>
                  </a:cubicBezTo>
                  <a:cubicBezTo>
                    <a:pt x="170147" y="84178"/>
                    <a:pt x="174923" y="84178"/>
                    <a:pt x="180893" y="84178"/>
                  </a:cubicBezTo>
                  <a:cubicBezTo>
                    <a:pt x="184475" y="84178"/>
                    <a:pt x="188057" y="84178"/>
                    <a:pt x="191639" y="82984"/>
                  </a:cubicBezTo>
                  <a:cubicBezTo>
                    <a:pt x="194027" y="81790"/>
                    <a:pt x="197609" y="81790"/>
                    <a:pt x="199997" y="80596"/>
                  </a:cubicBezTo>
                  <a:lnTo>
                    <a:pt x="199997" y="69850"/>
                  </a:lnTo>
                  <a:cubicBezTo>
                    <a:pt x="196415" y="71044"/>
                    <a:pt x="194027" y="72238"/>
                    <a:pt x="191639" y="73432"/>
                  </a:cubicBezTo>
                  <a:cubicBezTo>
                    <a:pt x="189251" y="74626"/>
                    <a:pt x="185669" y="74626"/>
                    <a:pt x="182087" y="74626"/>
                  </a:cubicBezTo>
                  <a:cubicBezTo>
                    <a:pt x="178505" y="74626"/>
                    <a:pt x="174923" y="73432"/>
                    <a:pt x="172534" y="71044"/>
                  </a:cubicBezTo>
                  <a:cubicBezTo>
                    <a:pt x="170147" y="68656"/>
                    <a:pt x="168953" y="65074"/>
                    <a:pt x="168953" y="61492"/>
                  </a:cubicBezTo>
                  <a:lnTo>
                    <a:pt x="203579" y="61492"/>
                  </a:lnTo>
                  <a:lnTo>
                    <a:pt x="203579" y="54328"/>
                  </a:lnTo>
                  <a:cubicBezTo>
                    <a:pt x="203579" y="47163"/>
                    <a:pt x="201191" y="41193"/>
                    <a:pt x="197609" y="36417"/>
                  </a:cubicBezTo>
                  <a:cubicBezTo>
                    <a:pt x="192833" y="31641"/>
                    <a:pt x="188057" y="30447"/>
                    <a:pt x="179699" y="30447"/>
                  </a:cubicBezTo>
                  <a:cubicBezTo>
                    <a:pt x="172534" y="29253"/>
                    <a:pt x="168953" y="30447"/>
                    <a:pt x="165370" y="31641"/>
                  </a:cubicBezTo>
                  <a:moveTo>
                    <a:pt x="131938" y="71044"/>
                  </a:moveTo>
                  <a:cubicBezTo>
                    <a:pt x="130744" y="69850"/>
                    <a:pt x="130744" y="68656"/>
                    <a:pt x="130744" y="66268"/>
                  </a:cubicBezTo>
                  <a:lnTo>
                    <a:pt x="130744" y="41193"/>
                  </a:lnTo>
                  <a:lnTo>
                    <a:pt x="145072" y="41193"/>
                  </a:lnTo>
                  <a:lnTo>
                    <a:pt x="145072" y="30447"/>
                  </a:lnTo>
                  <a:lnTo>
                    <a:pt x="130744" y="30447"/>
                  </a:lnTo>
                  <a:lnTo>
                    <a:pt x="130744" y="19701"/>
                  </a:lnTo>
                  <a:lnTo>
                    <a:pt x="121192" y="19701"/>
                  </a:lnTo>
                  <a:lnTo>
                    <a:pt x="116416" y="30447"/>
                  </a:lnTo>
                  <a:lnTo>
                    <a:pt x="108058" y="35223"/>
                  </a:lnTo>
                  <a:lnTo>
                    <a:pt x="108058" y="41193"/>
                  </a:lnTo>
                  <a:lnTo>
                    <a:pt x="115222" y="41193"/>
                  </a:lnTo>
                  <a:lnTo>
                    <a:pt x="115222" y="66268"/>
                  </a:lnTo>
                  <a:cubicBezTo>
                    <a:pt x="115222" y="71044"/>
                    <a:pt x="116416" y="74626"/>
                    <a:pt x="117610" y="77014"/>
                  </a:cubicBezTo>
                  <a:cubicBezTo>
                    <a:pt x="118804" y="79402"/>
                    <a:pt x="121192" y="81790"/>
                    <a:pt x="123580" y="81790"/>
                  </a:cubicBezTo>
                  <a:cubicBezTo>
                    <a:pt x="125968" y="82984"/>
                    <a:pt x="128356" y="82984"/>
                    <a:pt x="131938" y="82984"/>
                  </a:cubicBezTo>
                  <a:cubicBezTo>
                    <a:pt x="134326" y="82984"/>
                    <a:pt x="136714" y="82984"/>
                    <a:pt x="139102" y="81790"/>
                  </a:cubicBezTo>
                  <a:cubicBezTo>
                    <a:pt x="141490" y="81790"/>
                    <a:pt x="143878" y="80596"/>
                    <a:pt x="145072" y="80596"/>
                  </a:cubicBezTo>
                  <a:lnTo>
                    <a:pt x="145072" y="69850"/>
                  </a:lnTo>
                  <a:cubicBezTo>
                    <a:pt x="143878" y="69850"/>
                    <a:pt x="141490" y="71044"/>
                    <a:pt x="140296" y="71044"/>
                  </a:cubicBezTo>
                  <a:cubicBezTo>
                    <a:pt x="139102" y="71044"/>
                    <a:pt x="136714" y="71044"/>
                    <a:pt x="135520" y="71044"/>
                  </a:cubicBezTo>
                  <a:cubicBezTo>
                    <a:pt x="134326" y="72238"/>
                    <a:pt x="133132" y="72238"/>
                    <a:pt x="131938" y="71044"/>
                  </a:cubicBezTo>
                  <a:moveTo>
                    <a:pt x="98506" y="8955"/>
                  </a:moveTo>
                  <a:lnTo>
                    <a:pt x="84178" y="8955"/>
                  </a:lnTo>
                  <a:lnTo>
                    <a:pt x="84178" y="82984"/>
                  </a:lnTo>
                  <a:lnTo>
                    <a:pt x="98506" y="82984"/>
                  </a:lnTo>
                  <a:lnTo>
                    <a:pt x="98506" y="8955"/>
                  </a:lnTo>
                  <a:close/>
                  <a:moveTo>
                    <a:pt x="34029" y="54328"/>
                  </a:moveTo>
                  <a:lnTo>
                    <a:pt x="38805" y="37611"/>
                  </a:lnTo>
                  <a:cubicBezTo>
                    <a:pt x="38805" y="36417"/>
                    <a:pt x="39999" y="35223"/>
                    <a:pt x="39999" y="34029"/>
                  </a:cubicBezTo>
                  <a:cubicBezTo>
                    <a:pt x="39999" y="32835"/>
                    <a:pt x="41193" y="30447"/>
                    <a:pt x="41193" y="28059"/>
                  </a:cubicBezTo>
                  <a:cubicBezTo>
                    <a:pt x="41193" y="25671"/>
                    <a:pt x="42387" y="24477"/>
                    <a:pt x="42387" y="23283"/>
                  </a:cubicBezTo>
                  <a:cubicBezTo>
                    <a:pt x="42387" y="24477"/>
                    <a:pt x="43581" y="25671"/>
                    <a:pt x="43581" y="28059"/>
                  </a:cubicBezTo>
                  <a:cubicBezTo>
                    <a:pt x="43581" y="29253"/>
                    <a:pt x="44775" y="31641"/>
                    <a:pt x="44775" y="32835"/>
                  </a:cubicBezTo>
                  <a:cubicBezTo>
                    <a:pt x="44775" y="34029"/>
                    <a:pt x="45969" y="36417"/>
                    <a:pt x="45969" y="37611"/>
                  </a:cubicBezTo>
                  <a:lnTo>
                    <a:pt x="50745" y="54328"/>
                  </a:lnTo>
                  <a:lnTo>
                    <a:pt x="34029" y="54328"/>
                  </a:lnTo>
                  <a:close/>
                  <a:moveTo>
                    <a:pt x="77014" y="82984"/>
                  </a:moveTo>
                  <a:lnTo>
                    <a:pt x="51939" y="12537"/>
                  </a:lnTo>
                  <a:lnTo>
                    <a:pt x="34029" y="12537"/>
                  </a:lnTo>
                  <a:lnTo>
                    <a:pt x="8955" y="82984"/>
                  </a:lnTo>
                  <a:lnTo>
                    <a:pt x="24477" y="82984"/>
                  </a:lnTo>
                  <a:lnTo>
                    <a:pt x="29253" y="66268"/>
                  </a:lnTo>
                  <a:lnTo>
                    <a:pt x="54327" y="66268"/>
                  </a:lnTo>
                  <a:lnTo>
                    <a:pt x="59103" y="82984"/>
                  </a:lnTo>
                  <a:lnTo>
                    <a:pt x="77014" y="82984"/>
                  </a:lnTo>
                  <a:close/>
                </a:path>
              </a:pathLst>
            </a:custGeom>
            <a:solidFill>
              <a:srgbClr val="C1A7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: Shape 250">
              <a:extLst>
                <a:ext uri="{FF2B5EF4-FFF2-40B4-BE49-F238E27FC236}">
                  <a16:creationId xmlns:a16="http://schemas.microsoft.com/office/drawing/2014/main" xmlns="" id="{E6884914-670B-4E3A-896E-0FBD85F774BF}"/>
                </a:ext>
              </a:extLst>
            </p:cNvPr>
            <p:cNvSpPr/>
            <p:nvPr/>
          </p:nvSpPr>
          <p:spPr>
            <a:xfrm>
              <a:off x="5920338" y="870605"/>
              <a:ext cx="422651" cy="105663"/>
            </a:xfrm>
            <a:custGeom>
              <a:avLst/>
              <a:gdLst>
                <a:gd name="connsiteX0" fmla="*/ 392233 w 429844"/>
                <a:gd name="connsiteY0" fmla="*/ 81790 h 107461"/>
                <a:gd name="connsiteX1" fmla="*/ 391039 w 429844"/>
                <a:gd name="connsiteY1" fmla="*/ 84178 h 107461"/>
                <a:gd name="connsiteX2" fmla="*/ 387457 w 429844"/>
                <a:gd name="connsiteY2" fmla="*/ 91342 h 107461"/>
                <a:gd name="connsiteX3" fmla="*/ 380293 w 429844"/>
                <a:gd name="connsiteY3" fmla="*/ 93730 h 107461"/>
                <a:gd name="connsiteX4" fmla="*/ 376711 w 429844"/>
                <a:gd name="connsiteY4" fmla="*/ 93730 h 107461"/>
                <a:gd name="connsiteX5" fmla="*/ 374323 w 429844"/>
                <a:gd name="connsiteY5" fmla="*/ 93730 h 107461"/>
                <a:gd name="connsiteX6" fmla="*/ 374323 w 429844"/>
                <a:gd name="connsiteY6" fmla="*/ 105670 h 107461"/>
                <a:gd name="connsiteX7" fmla="*/ 377905 w 429844"/>
                <a:gd name="connsiteY7" fmla="*/ 105670 h 107461"/>
                <a:gd name="connsiteX8" fmla="*/ 382681 w 429844"/>
                <a:gd name="connsiteY8" fmla="*/ 105670 h 107461"/>
                <a:gd name="connsiteX9" fmla="*/ 395815 w 429844"/>
                <a:gd name="connsiteY9" fmla="*/ 102088 h 107461"/>
                <a:gd name="connsiteX10" fmla="*/ 404173 w 429844"/>
                <a:gd name="connsiteY10" fmla="*/ 90148 h 107461"/>
                <a:gd name="connsiteX11" fmla="*/ 426859 w 429844"/>
                <a:gd name="connsiteY11" fmla="*/ 30447 h 107461"/>
                <a:gd name="connsiteX12" fmla="*/ 411337 w 429844"/>
                <a:gd name="connsiteY12" fmla="*/ 30447 h 107461"/>
                <a:gd name="connsiteX13" fmla="*/ 401785 w 429844"/>
                <a:gd name="connsiteY13" fmla="*/ 60298 h 107461"/>
                <a:gd name="connsiteX14" fmla="*/ 400591 w 429844"/>
                <a:gd name="connsiteY14" fmla="*/ 65074 h 107461"/>
                <a:gd name="connsiteX15" fmla="*/ 399397 w 429844"/>
                <a:gd name="connsiteY15" fmla="*/ 69850 h 107461"/>
                <a:gd name="connsiteX16" fmla="*/ 399397 w 429844"/>
                <a:gd name="connsiteY16" fmla="*/ 69850 h 107461"/>
                <a:gd name="connsiteX17" fmla="*/ 399397 w 429844"/>
                <a:gd name="connsiteY17" fmla="*/ 65074 h 107461"/>
                <a:gd name="connsiteX18" fmla="*/ 398203 w 429844"/>
                <a:gd name="connsiteY18" fmla="*/ 60298 h 107461"/>
                <a:gd name="connsiteX19" fmla="*/ 388651 w 429844"/>
                <a:gd name="connsiteY19" fmla="*/ 30447 h 107461"/>
                <a:gd name="connsiteX20" fmla="*/ 373129 w 429844"/>
                <a:gd name="connsiteY20" fmla="*/ 30447 h 107461"/>
                <a:gd name="connsiteX21" fmla="*/ 392233 w 429844"/>
                <a:gd name="connsiteY21" fmla="*/ 81790 h 107461"/>
                <a:gd name="connsiteX22" fmla="*/ 349248 w 429844"/>
                <a:gd name="connsiteY22" fmla="*/ 62686 h 107461"/>
                <a:gd name="connsiteX23" fmla="*/ 345667 w 429844"/>
                <a:gd name="connsiteY23" fmla="*/ 71044 h 107461"/>
                <a:gd name="connsiteX24" fmla="*/ 337308 w 429844"/>
                <a:gd name="connsiteY24" fmla="*/ 73432 h 107461"/>
                <a:gd name="connsiteX25" fmla="*/ 332532 w 429844"/>
                <a:gd name="connsiteY25" fmla="*/ 72238 h 107461"/>
                <a:gd name="connsiteX26" fmla="*/ 330144 w 429844"/>
                <a:gd name="connsiteY26" fmla="*/ 67462 h 107461"/>
                <a:gd name="connsiteX27" fmla="*/ 332532 w 429844"/>
                <a:gd name="connsiteY27" fmla="*/ 61492 h 107461"/>
                <a:gd name="connsiteX28" fmla="*/ 342084 w 429844"/>
                <a:gd name="connsiteY28" fmla="*/ 59104 h 107461"/>
                <a:gd name="connsiteX29" fmla="*/ 348054 w 429844"/>
                <a:gd name="connsiteY29" fmla="*/ 59104 h 107461"/>
                <a:gd name="connsiteX30" fmla="*/ 348054 w 429844"/>
                <a:gd name="connsiteY30" fmla="*/ 62686 h 107461"/>
                <a:gd name="connsiteX31" fmla="*/ 331338 w 429844"/>
                <a:gd name="connsiteY31" fmla="*/ 29253 h 107461"/>
                <a:gd name="connsiteX32" fmla="*/ 321786 w 429844"/>
                <a:gd name="connsiteY32" fmla="*/ 32835 h 107461"/>
                <a:gd name="connsiteX33" fmla="*/ 326562 w 429844"/>
                <a:gd name="connsiteY33" fmla="*/ 42387 h 107461"/>
                <a:gd name="connsiteX34" fmla="*/ 333726 w 429844"/>
                <a:gd name="connsiteY34" fmla="*/ 39999 h 107461"/>
                <a:gd name="connsiteX35" fmla="*/ 340890 w 429844"/>
                <a:gd name="connsiteY35" fmla="*/ 38805 h 107461"/>
                <a:gd name="connsiteX36" fmla="*/ 346860 w 429844"/>
                <a:gd name="connsiteY36" fmla="*/ 41194 h 107461"/>
                <a:gd name="connsiteX37" fmla="*/ 349248 w 429844"/>
                <a:gd name="connsiteY37" fmla="*/ 47164 h 107461"/>
                <a:gd name="connsiteX38" fmla="*/ 349248 w 429844"/>
                <a:gd name="connsiteY38" fmla="*/ 49552 h 107461"/>
                <a:gd name="connsiteX39" fmla="*/ 339696 w 429844"/>
                <a:gd name="connsiteY39" fmla="*/ 49552 h 107461"/>
                <a:gd name="connsiteX40" fmla="*/ 321786 w 429844"/>
                <a:gd name="connsiteY40" fmla="*/ 54328 h 107461"/>
                <a:gd name="connsiteX41" fmla="*/ 315816 w 429844"/>
                <a:gd name="connsiteY41" fmla="*/ 66268 h 107461"/>
                <a:gd name="connsiteX42" fmla="*/ 320592 w 429844"/>
                <a:gd name="connsiteY42" fmla="*/ 79402 h 107461"/>
                <a:gd name="connsiteX43" fmla="*/ 332532 w 429844"/>
                <a:gd name="connsiteY43" fmla="*/ 82984 h 107461"/>
                <a:gd name="connsiteX44" fmla="*/ 343278 w 429844"/>
                <a:gd name="connsiteY44" fmla="*/ 80596 h 107461"/>
                <a:gd name="connsiteX45" fmla="*/ 350442 w 429844"/>
                <a:gd name="connsiteY45" fmla="*/ 74626 h 107461"/>
                <a:gd name="connsiteX46" fmla="*/ 350442 w 429844"/>
                <a:gd name="connsiteY46" fmla="*/ 74626 h 107461"/>
                <a:gd name="connsiteX47" fmla="*/ 352830 w 429844"/>
                <a:gd name="connsiteY47" fmla="*/ 81790 h 107461"/>
                <a:gd name="connsiteX48" fmla="*/ 362383 w 429844"/>
                <a:gd name="connsiteY48" fmla="*/ 81790 h 107461"/>
                <a:gd name="connsiteX49" fmla="*/ 362383 w 429844"/>
                <a:gd name="connsiteY49" fmla="*/ 45970 h 107461"/>
                <a:gd name="connsiteX50" fmla="*/ 356413 w 429844"/>
                <a:gd name="connsiteY50" fmla="*/ 31641 h 107461"/>
                <a:gd name="connsiteX51" fmla="*/ 339696 w 429844"/>
                <a:gd name="connsiteY51" fmla="*/ 26865 h 107461"/>
                <a:gd name="connsiteX52" fmla="*/ 331338 w 429844"/>
                <a:gd name="connsiteY52" fmla="*/ 29253 h 107461"/>
                <a:gd name="connsiteX53" fmla="*/ 296712 w 429844"/>
                <a:gd name="connsiteY53" fmla="*/ 82984 h 107461"/>
                <a:gd name="connsiteX54" fmla="*/ 312234 w 429844"/>
                <a:gd name="connsiteY54" fmla="*/ 29253 h 107461"/>
                <a:gd name="connsiteX55" fmla="*/ 297906 w 429844"/>
                <a:gd name="connsiteY55" fmla="*/ 29253 h 107461"/>
                <a:gd name="connsiteX56" fmla="*/ 291936 w 429844"/>
                <a:gd name="connsiteY56" fmla="*/ 53134 h 107461"/>
                <a:gd name="connsiteX57" fmla="*/ 290742 w 429844"/>
                <a:gd name="connsiteY57" fmla="*/ 59104 h 107461"/>
                <a:gd name="connsiteX58" fmla="*/ 289548 w 429844"/>
                <a:gd name="connsiteY58" fmla="*/ 66268 h 107461"/>
                <a:gd name="connsiteX59" fmla="*/ 288354 w 429844"/>
                <a:gd name="connsiteY59" fmla="*/ 71044 h 107461"/>
                <a:gd name="connsiteX60" fmla="*/ 288354 w 429844"/>
                <a:gd name="connsiteY60" fmla="*/ 71044 h 107461"/>
                <a:gd name="connsiteX61" fmla="*/ 288354 w 429844"/>
                <a:gd name="connsiteY61" fmla="*/ 66268 h 107461"/>
                <a:gd name="connsiteX62" fmla="*/ 287160 w 429844"/>
                <a:gd name="connsiteY62" fmla="*/ 60298 h 107461"/>
                <a:gd name="connsiteX63" fmla="*/ 285966 w 429844"/>
                <a:gd name="connsiteY63" fmla="*/ 55522 h 107461"/>
                <a:gd name="connsiteX64" fmla="*/ 279996 w 429844"/>
                <a:gd name="connsiteY64" fmla="*/ 30447 h 107461"/>
                <a:gd name="connsiteX65" fmla="*/ 264474 w 429844"/>
                <a:gd name="connsiteY65" fmla="*/ 30447 h 107461"/>
                <a:gd name="connsiteX66" fmla="*/ 258503 w 429844"/>
                <a:gd name="connsiteY66" fmla="*/ 55522 h 107461"/>
                <a:gd name="connsiteX67" fmla="*/ 258503 w 429844"/>
                <a:gd name="connsiteY67" fmla="*/ 57910 h 107461"/>
                <a:gd name="connsiteX68" fmla="*/ 257309 w 429844"/>
                <a:gd name="connsiteY68" fmla="*/ 62686 h 107461"/>
                <a:gd name="connsiteX69" fmla="*/ 256116 w 429844"/>
                <a:gd name="connsiteY69" fmla="*/ 67462 h 107461"/>
                <a:gd name="connsiteX70" fmla="*/ 256116 w 429844"/>
                <a:gd name="connsiteY70" fmla="*/ 71044 h 107461"/>
                <a:gd name="connsiteX71" fmla="*/ 256116 w 429844"/>
                <a:gd name="connsiteY71" fmla="*/ 71044 h 107461"/>
                <a:gd name="connsiteX72" fmla="*/ 254922 w 429844"/>
                <a:gd name="connsiteY72" fmla="*/ 66268 h 107461"/>
                <a:gd name="connsiteX73" fmla="*/ 253727 w 429844"/>
                <a:gd name="connsiteY73" fmla="*/ 60298 h 107461"/>
                <a:gd name="connsiteX74" fmla="*/ 252533 w 429844"/>
                <a:gd name="connsiteY74" fmla="*/ 54328 h 107461"/>
                <a:gd name="connsiteX75" fmla="*/ 246563 w 429844"/>
                <a:gd name="connsiteY75" fmla="*/ 30447 h 107461"/>
                <a:gd name="connsiteX76" fmla="*/ 232235 w 429844"/>
                <a:gd name="connsiteY76" fmla="*/ 30447 h 107461"/>
                <a:gd name="connsiteX77" fmla="*/ 247757 w 429844"/>
                <a:gd name="connsiteY77" fmla="*/ 84178 h 107461"/>
                <a:gd name="connsiteX78" fmla="*/ 263279 w 429844"/>
                <a:gd name="connsiteY78" fmla="*/ 84178 h 107461"/>
                <a:gd name="connsiteX79" fmla="*/ 268056 w 429844"/>
                <a:gd name="connsiteY79" fmla="*/ 66268 h 107461"/>
                <a:gd name="connsiteX80" fmla="*/ 269249 w 429844"/>
                <a:gd name="connsiteY80" fmla="*/ 61492 h 107461"/>
                <a:gd name="connsiteX81" fmla="*/ 270444 w 429844"/>
                <a:gd name="connsiteY81" fmla="*/ 54328 h 107461"/>
                <a:gd name="connsiteX82" fmla="*/ 271638 w 429844"/>
                <a:gd name="connsiteY82" fmla="*/ 47164 h 107461"/>
                <a:gd name="connsiteX83" fmla="*/ 272832 w 429844"/>
                <a:gd name="connsiteY83" fmla="*/ 42387 h 107461"/>
                <a:gd name="connsiteX84" fmla="*/ 272832 w 429844"/>
                <a:gd name="connsiteY84" fmla="*/ 42387 h 107461"/>
                <a:gd name="connsiteX85" fmla="*/ 274026 w 429844"/>
                <a:gd name="connsiteY85" fmla="*/ 47164 h 107461"/>
                <a:gd name="connsiteX86" fmla="*/ 275220 w 429844"/>
                <a:gd name="connsiteY86" fmla="*/ 54328 h 107461"/>
                <a:gd name="connsiteX87" fmla="*/ 276414 w 429844"/>
                <a:gd name="connsiteY87" fmla="*/ 61492 h 107461"/>
                <a:gd name="connsiteX88" fmla="*/ 277608 w 429844"/>
                <a:gd name="connsiteY88" fmla="*/ 66268 h 107461"/>
                <a:gd name="connsiteX89" fmla="*/ 281190 w 429844"/>
                <a:gd name="connsiteY89" fmla="*/ 85372 h 107461"/>
                <a:gd name="connsiteX90" fmla="*/ 296712 w 429844"/>
                <a:gd name="connsiteY90" fmla="*/ 85372 h 107461"/>
                <a:gd name="connsiteX91" fmla="*/ 172535 w 429844"/>
                <a:gd name="connsiteY91" fmla="*/ 8955 h 107461"/>
                <a:gd name="connsiteX92" fmla="*/ 172535 w 429844"/>
                <a:gd name="connsiteY92" fmla="*/ 82984 h 107461"/>
                <a:gd name="connsiteX93" fmla="*/ 186863 w 429844"/>
                <a:gd name="connsiteY93" fmla="*/ 82984 h 107461"/>
                <a:gd name="connsiteX94" fmla="*/ 186863 w 429844"/>
                <a:gd name="connsiteY94" fmla="*/ 57910 h 107461"/>
                <a:gd name="connsiteX95" fmla="*/ 189251 w 429844"/>
                <a:gd name="connsiteY95" fmla="*/ 44775 h 107461"/>
                <a:gd name="connsiteX96" fmla="*/ 198803 w 429844"/>
                <a:gd name="connsiteY96" fmla="*/ 39999 h 107461"/>
                <a:gd name="connsiteX97" fmla="*/ 207161 w 429844"/>
                <a:gd name="connsiteY97" fmla="*/ 51940 h 107461"/>
                <a:gd name="connsiteX98" fmla="*/ 207161 w 429844"/>
                <a:gd name="connsiteY98" fmla="*/ 82984 h 107461"/>
                <a:gd name="connsiteX99" fmla="*/ 221489 w 429844"/>
                <a:gd name="connsiteY99" fmla="*/ 82984 h 107461"/>
                <a:gd name="connsiteX100" fmla="*/ 221489 w 429844"/>
                <a:gd name="connsiteY100" fmla="*/ 48358 h 107461"/>
                <a:gd name="connsiteX101" fmla="*/ 216713 w 429844"/>
                <a:gd name="connsiteY101" fmla="*/ 34029 h 107461"/>
                <a:gd name="connsiteX102" fmla="*/ 202385 w 429844"/>
                <a:gd name="connsiteY102" fmla="*/ 29253 h 107461"/>
                <a:gd name="connsiteX103" fmla="*/ 194027 w 429844"/>
                <a:gd name="connsiteY103" fmla="*/ 31641 h 107461"/>
                <a:gd name="connsiteX104" fmla="*/ 188057 w 429844"/>
                <a:gd name="connsiteY104" fmla="*/ 37611 h 107461"/>
                <a:gd name="connsiteX105" fmla="*/ 186863 w 429844"/>
                <a:gd name="connsiteY105" fmla="*/ 37611 h 107461"/>
                <a:gd name="connsiteX106" fmla="*/ 186863 w 429844"/>
                <a:gd name="connsiteY106" fmla="*/ 32835 h 107461"/>
                <a:gd name="connsiteX107" fmla="*/ 186863 w 429844"/>
                <a:gd name="connsiteY107" fmla="*/ 25671 h 107461"/>
                <a:gd name="connsiteX108" fmla="*/ 186863 w 429844"/>
                <a:gd name="connsiteY108" fmla="*/ 10149 h 107461"/>
                <a:gd name="connsiteX109" fmla="*/ 172535 w 429844"/>
                <a:gd name="connsiteY109" fmla="*/ 10149 h 107461"/>
                <a:gd name="connsiteX110" fmla="*/ 148655 w 429844"/>
                <a:gd name="connsiteY110" fmla="*/ 69850 h 107461"/>
                <a:gd name="connsiteX111" fmla="*/ 147461 w 429844"/>
                <a:gd name="connsiteY111" fmla="*/ 65074 h 107461"/>
                <a:gd name="connsiteX112" fmla="*/ 147461 w 429844"/>
                <a:gd name="connsiteY112" fmla="*/ 39999 h 107461"/>
                <a:gd name="connsiteX113" fmla="*/ 161788 w 429844"/>
                <a:gd name="connsiteY113" fmla="*/ 39999 h 107461"/>
                <a:gd name="connsiteX114" fmla="*/ 161788 w 429844"/>
                <a:gd name="connsiteY114" fmla="*/ 29253 h 107461"/>
                <a:gd name="connsiteX115" fmla="*/ 147461 w 429844"/>
                <a:gd name="connsiteY115" fmla="*/ 29253 h 107461"/>
                <a:gd name="connsiteX116" fmla="*/ 147461 w 429844"/>
                <a:gd name="connsiteY116" fmla="*/ 18507 h 107461"/>
                <a:gd name="connsiteX117" fmla="*/ 137908 w 429844"/>
                <a:gd name="connsiteY117" fmla="*/ 18507 h 107461"/>
                <a:gd name="connsiteX118" fmla="*/ 133132 w 429844"/>
                <a:gd name="connsiteY118" fmla="*/ 29253 h 107461"/>
                <a:gd name="connsiteX119" fmla="*/ 124774 w 429844"/>
                <a:gd name="connsiteY119" fmla="*/ 34029 h 107461"/>
                <a:gd name="connsiteX120" fmla="*/ 124774 w 429844"/>
                <a:gd name="connsiteY120" fmla="*/ 39999 h 107461"/>
                <a:gd name="connsiteX121" fmla="*/ 131938 w 429844"/>
                <a:gd name="connsiteY121" fmla="*/ 39999 h 107461"/>
                <a:gd name="connsiteX122" fmla="*/ 131938 w 429844"/>
                <a:gd name="connsiteY122" fmla="*/ 65074 h 107461"/>
                <a:gd name="connsiteX123" fmla="*/ 134326 w 429844"/>
                <a:gd name="connsiteY123" fmla="*/ 75820 h 107461"/>
                <a:gd name="connsiteX124" fmla="*/ 140296 w 429844"/>
                <a:gd name="connsiteY124" fmla="*/ 80596 h 107461"/>
                <a:gd name="connsiteX125" fmla="*/ 148655 w 429844"/>
                <a:gd name="connsiteY125" fmla="*/ 81790 h 107461"/>
                <a:gd name="connsiteX126" fmla="*/ 155818 w 429844"/>
                <a:gd name="connsiteY126" fmla="*/ 80596 h 107461"/>
                <a:gd name="connsiteX127" fmla="*/ 161788 w 429844"/>
                <a:gd name="connsiteY127" fmla="*/ 79402 h 107461"/>
                <a:gd name="connsiteX128" fmla="*/ 161788 w 429844"/>
                <a:gd name="connsiteY128" fmla="*/ 68656 h 107461"/>
                <a:gd name="connsiteX129" fmla="*/ 157012 w 429844"/>
                <a:gd name="connsiteY129" fmla="*/ 69850 h 107461"/>
                <a:gd name="connsiteX130" fmla="*/ 152236 w 429844"/>
                <a:gd name="connsiteY130" fmla="*/ 69850 h 107461"/>
                <a:gd name="connsiteX131" fmla="*/ 148655 w 429844"/>
                <a:gd name="connsiteY131" fmla="*/ 69850 h 107461"/>
                <a:gd name="connsiteX132" fmla="*/ 100894 w 429844"/>
                <a:gd name="connsiteY132" fmla="*/ 62686 h 107461"/>
                <a:gd name="connsiteX133" fmla="*/ 97312 w 429844"/>
                <a:gd name="connsiteY133" fmla="*/ 71044 h 107461"/>
                <a:gd name="connsiteX134" fmla="*/ 88954 w 429844"/>
                <a:gd name="connsiteY134" fmla="*/ 73432 h 107461"/>
                <a:gd name="connsiteX135" fmla="*/ 84178 w 429844"/>
                <a:gd name="connsiteY135" fmla="*/ 72238 h 107461"/>
                <a:gd name="connsiteX136" fmla="*/ 81790 w 429844"/>
                <a:gd name="connsiteY136" fmla="*/ 67462 h 107461"/>
                <a:gd name="connsiteX137" fmla="*/ 84178 w 429844"/>
                <a:gd name="connsiteY137" fmla="*/ 61492 h 107461"/>
                <a:gd name="connsiteX138" fmla="*/ 93730 w 429844"/>
                <a:gd name="connsiteY138" fmla="*/ 59104 h 107461"/>
                <a:gd name="connsiteX139" fmla="*/ 99700 w 429844"/>
                <a:gd name="connsiteY139" fmla="*/ 59104 h 107461"/>
                <a:gd name="connsiteX140" fmla="*/ 99700 w 429844"/>
                <a:gd name="connsiteY140" fmla="*/ 62686 h 107461"/>
                <a:gd name="connsiteX141" fmla="*/ 82984 w 429844"/>
                <a:gd name="connsiteY141" fmla="*/ 29253 h 107461"/>
                <a:gd name="connsiteX142" fmla="*/ 73432 w 429844"/>
                <a:gd name="connsiteY142" fmla="*/ 32835 h 107461"/>
                <a:gd name="connsiteX143" fmla="*/ 78208 w 429844"/>
                <a:gd name="connsiteY143" fmla="*/ 42387 h 107461"/>
                <a:gd name="connsiteX144" fmla="*/ 85372 w 429844"/>
                <a:gd name="connsiteY144" fmla="*/ 39999 h 107461"/>
                <a:gd name="connsiteX145" fmla="*/ 92536 w 429844"/>
                <a:gd name="connsiteY145" fmla="*/ 38805 h 107461"/>
                <a:gd name="connsiteX146" fmla="*/ 98506 w 429844"/>
                <a:gd name="connsiteY146" fmla="*/ 41194 h 107461"/>
                <a:gd name="connsiteX147" fmla="*/ 100894 w 429844"/>
                <a:gd name="connsiteY147" fmla="*/ 47164 h 107461"/>
                <a:gd name="connsiteX148" fmla="*/ 100894 w 429844"/>
                <a:gd name="connsiteY148" fmla="*/ 49552 h 107461"/>
                <a:gd name="connsiteX149" fmla="*/ 91342 w 429844"/>
                <a:gd name="connsiteY149" fmla="*/ 49552 h 107461"/>
                <a:gd name="connsiteX150" fmla="*/ 73432 w 429844"/>
                <a:gd name="connsiteY150" fmla="*/ 54328 h 107461"/>
                <a:gd name="connsiteX151" fmla="*/ 67462 w 429844"/>
                <a:gd name="connsiteY151" fmla="*/ 66268 h 107461"/>
                <a:gd name="connsiteX152" fmla="*/ 72238 w 429844"/>
                <a:gd name="connsiteY152" fmla="*/ 79402 h 107461"/>
                <a:gd name="connsiteX153" fmla="*/ 84178 w 429844"/>
                <a:gd name="connsiteY153" fmla="*/ 82984 h 107461"/>
                <a:gd name="connsiteX154" fmla="*/ 94924 w 429844"/>
                <a:gd name="connsiteY154" fmla="*/ 80596 h 107461"/>
                <a:gd name="connsiteX155" fmla="*/ 102088 w 429844"/>
                <a:gd name="connsiteY155" fmla="*/ 74626 h 107461"/>
                <a:gd name="connsiteX156" fmla="*/ 102088 w 429844"/>
                <a:gd name="connsiteY156" fmla="*/ 74626 h 107461"/>
                <a:gd name="connsiteX157" fmla="*/ 104476 w 429844"/>
                <a:gd name="connsiteY157" fmla="*/ 81790 h 107461"/>
                <a:gd name="connsiteX158" fmla="*/ 114028 w 429844"/>
                <a:gd name="connsiteY158" fmla="*/ 81790 h 107461"/>
                <a:gd name="connsiteX159" fmla="*/ 114028 w 429844"/>
                <a:gd name="connsiteY159" fmla="*/ 45970 h 107461"/>
                <a:gd name="connsiteX160" fmla="*/ 108058 w 429844"/>
                <a:gd name="connsiteY160" fmla="*/ 31641 h 107461"/>
                <a:gd name="connsiteX161" fmla="*/ 91342 w 429844"/>
                <a:gd name="connsiteY161" fmla="*/ 26865 h 107461"/>
                <a:gd name="connsiteX162" fmla="*/ 82984 w 429844"/>
                <a:gd name="connsiteY162" fmla="*/ 29253 h 107461"/>
                <a:gd name="connsiteX163" fmla="*/ 44775 w 429844"/>
                <a:gd name="connsiteY163" fmla="*/ 55522 h 107461"/>
                <a:gd name="connsiteX164" fmla="*/ 42387 w 429844"/>
                <a:gd name="connsiteY164" fmla="*/ 67462 h 107461"/>
                <a:gd name="connsiteX165" fmla="*/ 35223 w 429844"/>
                <a:gd name="connsiteY165" fmla="*/ 71044 h 107461"/>
                <a:gd name="connsiteX166" fmla="*/ 26865 w 429844"/>
                <a:gd name="connsiteY166" fmla="*/ 67462 h 107461"/>
                <a:gd name="connsiteX167" fmla="*/ 24477 w 429844"/>
                <a:gd name="connsiteY167" fmla="*/ 55522 h 107461"/>
                <a:gd name="connsiteX168" fmla="*/ 24477 w 429844"/>
                <a:gd name="connsiteY168" fmla="*/ 54328 h 107461"/>
                <a:gd name="connsiteX169" fmla="*/ 26865 w 429844"/>
                <a:gd name="connsiteY169" fmla="*/ 43582 h 107461"/>
                <a:gd name="connsiteX170" fmla="*/ 35223 w 429844"/>
                <a:gd name="connsiteY170" fmla="*/ 39999 h 107461"/>
                <a:gd name="connsiteX171" fmla="*/ 44775 w 429844"/>
                <a:gd name="connsiteY171" fmla="*/ 55522 h 107461"/>
                <a:gd name="connsiteX172" fmla="*/ 30447 w 429844"/>
                <a:gd name="connsiteY172" fmla="*/ 30447 h 107461"/>
                <a:gd name="connsiteX173" fmla="*/ 24477 w 429844"/>
                <a:gd name="connsiteY173" fmla="*/ 36417 h 107461"/>
                <a:gd name="connsiteX174" fmla="*/ 23283 w 429844"/>
                <a:gd name="connsiteY174" fmla="*/ 36417 h 107461"/>
                <a:gd name="connsiteX175" fmla="*/ 20895 w 429844"/>
                <a:gd name="connsiteY175" fmla="*/ 29253 h 107461"/>
                <a:gd name="connsiteX176" fmla="*/ 8955 w 429844"/>
                <a:gd name="connsiteY176" fmla="*/ 29253 h 107461"/>
                <a:gd name="connsiteX177" fmla="*/ 8955 w 429844"/>
                <a:gd name="connsiteY177" fmla="*/ 105670 h 107461"/>
                <a:gd name="connsiteX178" fmla="*/ 23283 w 429844"/>
                <a:gd name="connsiteY178" fmla="*/ 105670 h 107461"/>
                <a:gd name="connsiteX179" fmla="*/ 23283 w 429844"/>
                <a:gd name="connsiteY179" fmla="*/ 84178 h 107461"/>
                <a:gd name="connsiteX180" fmla="*/ 22089 w 429844"/>
                <a:gd name="connsiteY180" fmla="*/ 75820 h 107461"/>
                <a:gd name="connsiteX181" fmla="*/ 23283 w 429844"/>
                <a:gd name="connsiteY181" fmla="*/ 75820 h 107461"/>
                <a:gd name="connsiteX182" fmla="*/ 29253 w 429844"/>
                <a:gd name="connsiteY182" fmla="*/ 80596 h 107461"/>
                <a:gd name="connsiteX183" fmla="*/ 38805 w 429844"/>
                <a:gd name="connsiteY183" fmla="*/ 82984 h 107461"/>
                <a:gd name="connsiteX184" fmla="*/ 53134 w 429844"/>
                <a:gd name="connsiteY184" fmla="*/ 75820 h 107461"/>
                <a:gd name="connsiteX185" fmla="*/ 59104 w 429844"/>
                <a:gd name="connsiteY185" fmla="*/ 55522 h 107461"/>
                <a:gd name="connsiteX186" fmla="*/ 53134 w 429844"/>
                <a:gd name="connsiteY186" fmla="*/ 35223 h 107461"/>
                <a:gd name="connsiteX187" fmla="*/ 38805 w 429844"/>
                <a:gd name="connsiteY187" fmla="*/ 28059 h 107461"/>
                <a:gd name="connsiteX188" fmla="*/ 30447 w 429844"/>
                <a:gd name="connsiteY188" fmla="*/ 30447 h 10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429844" h="107461">
                  <a:moveTo>
                    <a:pt x="392233" y="81790"/>
                  </a:moveTo>
                  <a:lnTo>
                    <a:pt x="391039" y="84178"/>
                  </a:lnTo>
                  <a:cubicBezTo>
                    <a:pt x="389845" y="86566"/>
                    <a:pt x="388651" y="88954"/>
                    <a:pt x="387457" y="91342"/>
                  </a:cubicBezTo>
                  <a:cubicBezTo>
                    <a:pt x="386263" y="93730"/>
                    <a:pt x="383875" y="93730"/>
                    <a:pt x="380293" y="93730"/>
                  </a:cubicBezTo>
                  <a:cubicBezTo>
                    <a:pt x="379099" y="93730"/>
                    <a:pt x="377905" y="93730"/>
                    <a:pt x="376711" y="93730"/>
                  </a:cubicBezTo>
                  <a:lnTo>
                    <a:pt x="374323" y="93730"/>
                  </a:lnTo>
                  <a:lnTo>
                    <a:pt x="374323" y="105670"/>
                  </a:lnTo>
                  <a:cubicBezTo>
                    <a:pt x="375517" y="105670"/>
                    <a:pt x="376711" y="105670"/>
                    <a:pt x="377905" y="105670"/>
                  </a:cubicBezTo>
                  <a:cubicBezTo>
                    <a:pt x="379099" y="105670"/>
                    <a:pt x="380293" y="105670"/>
                    <a:pt x="382681" y="105670"/>
                  </a:cubicBezTo>
                  <a:cubicBezTo>
                    <a:pt x="387457" y="105670"/>
                    <a:pt x="392233" y="104476"/>
                    <a:pt x="395815" y="102088"/>
                  </a:cubicBezTo>
                  <a:cubicBezTo>
                    <a:pt x="399397" y="99700"/>
                    <a:pt x="402979" y="94924"/>
                    <a:pt x="404173" y="90148"/>
                  </a:cubicBezTo>
                  <a:lnTo>
                    <a:pt x="426859" y="30447"/>
                  </a:lnTo>
                  <a:lnTo>
                    <a:pt x="411337" y="30447"/>
                  </a:lnTo>
                  <a:lnTo>
                    <a:pt x="401785" y="60298"/>
                  </a:lnTo>
                  <a:cubicBezTo>
                    <a:pt x="401785" y="61492"/>
                    <a:pt x="400591" y="63880"/>
                    <a:pt x="400591" y="65074"/>
                  </a:cubicBezTo>
                  <a:cubicBezTo>
                    <a:pt x="400591" y="66268"/>
                    <a:pt x="400591" y="68656"/>
                    <a:pt x="399397" y="69850"/>
                  </a:cubicBezTo>
                  <a:lnTo>
                    <a:pt x="399397" y="69850"/>
                  </a:lnTo>
                  <a:cubicBezTo>
                    <a:pt x="399397" y="68656"/>
                    <a:pt x="399397" y="66268"/>
                    <a:pt x="399397" y="65074"/>
                  </a:cubicBezTo>
                  <a:cubicBezTo>
                    <a:pt x="399397" y="63880"/>
                    <a:pt x="398203" y="61492"/>
                    <a:pt x="398203" y="60298"/>
                  </a:cubicBezTo>
                  <a:lnTo>
                    <a:pt x="388651" y="30447"/>
                  </a:lnTo>
                  <a:lnTo>
                    <a:pt x="373129" y="30447"/>
                  </a:lnTo>
                  <a:lnTo>
                    <a:pt x="392233" y="81790"/>
                  </a:lnTo>
                  <a:close/>
                  <a:moveTo>
                    <a:pt x="349248" y="62686"/>
                  </a:moveTo>
                  <a:cubicBezTo>
                    <a:pt x="349248" y="66268"/>
                    <a:pt x="348054" y="68656"/>
                    <a:pt x="345667" y="71044"/>
                  </a:cubicBezTo>
                  <a:cubicBezTo>
                    <a:pt x="343278" y="73432"/>
                    <a:pt x="340890" y="73432"/>
                    <a:pt x="337308" y="73432"/>
                  </a:cubicBezTo>
                  <a:cubicBezTo>
                    <a:pt x="334920" y="73432"/>
                    <a:pt x="333726" y="73432"/>
                    <a:pt x="332532" y="72238"/>
                  </a:cubicBezTo>
                  <a:cubicBezTo>
                    <a:pt x="331338" y="71044"/>
                    <a:pt x="330144" y="69850"/>
                    <a:pt x="330144" y="67462"/>
                  </a:cubicBezTo>
                  <a:cubicBezTo>
                    <a:pt x="330144" y="65074"/>
                    <a:pt x="331338" y="62686"/>
                    <a:pt x="332532" y="61492"/>
                  </a:cubicBezTo>
                  <a:cubicBezTo>
                    <a:pt x="334920" y="60298"/>
                    <a:pt x="337308" y="59104"/>
                    <a:pt x="342084" y="59104"/>
                  </a:cubicBezTo>
                  <a:lnTo>
                    <a:pt x="348054" y="59104"/>
                  </a:lnTo>
                  <a:lnTo>
                    <a:pt x="348054" y="62686"/>
                  </a:lnTo>
                  <a:close/>
                  <a:moveTo>
                    <a:pt x="331338" y="29253"/>
                  </a:moveTo>
                  <a:cubicBezTo>
                    <a:pt x="327756" y="30447"/>
                    <a:pt x="324174" y="31641"/>
                    <a:pt x="321786" y="32835"/>
                  </a:cubicBezTo>
                  <a:lnTo>
                    <a:pt x="326562" y="42387"/>
                  </a:lnTo>
                  <a:cubicBezTo>
                    <a:pt x="328950" y="41194"/>
                    <a:pt x="331338" y="39999"/>
                    <a:pt x="333726" y="39999"/>
                  </a:cubicBezTo>
                  <a:cubicBezTo>
                    <a:pt x="336114" y="38805"/>
                    <a:pt x="338502" y="38805"/>
                    <a:pt x="340890" y="38805"/>
                  </a:cubicBezTo>
                  <a:cubicBezTo>
                    <a:pt x="343278" y="38805"/>
                    <a:pt x="345667" y="39999"/>
                    <a:pt x="346860" y="41194"/>
                  </a:cubicBezTo>
                  <a:cubicBezTo>
                    <a:pt x="348054" y="42387"/>
                    <a:pt x="349248" y="44775"/>
                    <a:pt x="349248" y="47164"/>
                  </a:cubicBezTo>
                  <a:lnTo>
                    <a:pt x="349248" y="49552"/>
                  </a:lnTo>
                  <a:lnTo>
                    <a:pt x="339696" y="49552"/>
                  </a:lnTo>
                  <a:cubicBezTo>
                    <a:pt x="331338" y="49552"/>
                    <a:pt x="325368" y="51940"/>
                    <a:pt x="321786" y="54328"/>
                  </a:cubicBezTo>
                  <a:cubicBezTo>
                    <a:pt x="318204" y="56716"/>
                    <a:pt x="315816" y="61492"/>
                    <a:pt x="315816" y="66268"/>
                  </a:cubicBezTo>
                  <a:cubicBezTo>
                    <a:pt x="315816" y="72238"/>
                    <a:pt x="317010" y="75820"/>
                    <a:pt x="320592" y="79402"/>
                  </a:cubicBezTo>
                  <a:cubicBezTo>
                    <a:pt x="324174" y="81790"/>
                    <a:pt x="327756" y="82984"/>
                    <a:pt x="332532" y="82984"/>
                  </a:cubicBezTo>
                  <a:cubicBezTo>
                    <a:pt x="337308" y="82984"/>
                    <a:pt x="340890" y="81790"/>
                    <a:pt x="343278" y="80596"/>
                  </a:cubicBezTo>
                  <a:cubicBezTo>
                    <a:pt x="345667" y="79402"/>
                    <a:pt x="348054" y="77014"/>
                    <a:pt x="350442" y="74626"/>
                  </a:cubicBezTo>
                  <a:lnTo>
                    <a:pt x="350442" y="74626"/>
                  </a:lnTo>
                  <a:lnTo>
                    <a:pt x="352830" y="81790"/>
                  </a:lnTo>
                  <a:lnTo>
                    <a:pt x="362383" y="81790"/>
                  </a:lnTo>
                  <a:lnTo>
                    <a:pt x="362383" y="45970"/>
                  </a:lnTo>
                  <a:cubicBezTo>
                    <a:pt x="362383" y="39999"/>
                    <a:pt x="359994" y="35223"/>
                    <a:pt x="356413" y="31641"/>
                  </a:cubicBezTo>
                  <a:cubicBezTo>
                    <a:pt x="352830" y="28059"/>
                    <a:pt x="346860" y="26865"/>
                    <a:pt x="339696" y="26865"/>
                  </a:cubicBezTo>
                  <a:cubicBezTo>
                    <a:pt x="338502" y="28059"/>
                    <a:pt x="334920" y="28059"/>
                    <a:pt x="331338" y="29253"/>
                  </a:cubicBezTo>
                  <a:moveTo>
                    <a:pt x="296712" y="82984"/>
                  </a:moveTo>
                  <a:lnTo>
                    <a:pt x="312234" y="29253"/>
                  </a:lnTo>
                  <a:lnTo>
                    <a:pt x="297906" y="29253"/>
                  </a:lnTo>
                  <a:lnTo>
                    <a:pt x="291936" y="53134"/>
                  </a:lnTo>
                  <a:cubicBezTo>
                    <a:pt x="291936" y="54328"/>
                    <a:pt x="290742" y="56716"/>
                    <a:pt x="290742" y="59104"/>
                  </a:cubicBezTo>
                  <a:cubicBezTo>
                    <a:pt x="290742" y="61492"/>
                    <a:pt x="289548" y="63880"/>
                    <a:pt x="289548" y="66268"/>
                  </a:cubicBezTo>
                  <a:cubicBezTo>
                    <a:pt x="289548" y="68656"/>
                    <a:pt x="289548" y="69850"/>
                    <a:pt x="288354" y="71044"/>
                  </a:cubicBezTo>
                  <a:lnTo>
                    <a:pt x="288354" y="71044"/>
                  </a:lnTo>
                  <a:cubicBezTo>
                    <a:pt x="288354" y="69850"/>
                    <a:pt x="288354" y="68656"/>
                    <a:pt x="288354" y="66268"/>
                  </a:cubicBezTo>
                  <a:cubicBezTo>
                    <a:pt x="288354" y="63880"/>
                    <a:pt x="288354" y="62686"/>
                    <a:pt x="287160" y="60298"/>
                  </a:cubicBezTo>
                  <a:cubicBezTo>
                    <a:pt x="287160" y="57910"/>
                    <a:pt x="285966" y="56716"/>
                    <a:pt x="285966" y="55522"/>
                  </a:cubicBezTo>
                  <a:lnTo>
                    <a:pt x="279996" y="30447"/>
                  </a:lnTo>
                  <a:lnTo>
                    <a:pt x="264474" y="30447"/>
                  </a:lnTo>
                  <a:lnTo>
                    <a:pt x="258503" y="55522"/>
                  </a:lnTo>
                  <a:cubicBezTo>
                    <a:pt x="258503" y="55522"/>
                    <a:pt x="258503" y="56716"/>
                    <a:pt x="258503" y="57910"/>
                  </a:cubicBezTo>
                  <a:cubicBezTo>
                    <a:pt x="258503" y="59104"/>
                    <a:pt x="258503" y="60298"/>
                    <a:pt x="257309" y="62686"/>
                  </a:cubicBezTo>
                  <a:cubicBezTo>
                    <a:pt x="257309" y="63880"/>
                    <a:pt x="257309" y="66268"/>
                    <a:pt x="256116" y="67462"/>
                  </a:cubicBezTo>
                  <a:cubicBezTo>
                    <a:pt x="256116" y="68656"/>
                    <a:pt x="256116" y="69850"/>
                    <a:pt x="256116" y="71044"/>
                  </a:cubicBezTo>
                  <a:lnTo>
                    <a:pt x="256116" y="71044"/>
                  </a:lnTo>
                  <a:cubicBezTo>
                    <a:pt x="256116" y="69850"/>
                    <a:pt x="256116" y="68656"/>
                    <a:pt x="254922" y="66268"/>
                  </a:cubicBezTo>
                  <a:cubicBezTo>
                    <a:pt x="254922" y="63880"/>
                    <a:pt x="253727" y="61492"/>
                    <a:pt x="253727" y="60298"/>
                  </a:cubicBezTo>
                  <a:cubicBezTo>
                    <a:pt x="253727" y="57910"/>
                    <a:pt x="252533" y="55522"/>
                    <a:pt x="252533" y="54328"/>
                  </a:cubicBezTo>
                  <a:lnTo>
                    <a:pt x="246563" y="30447"/>
                  </a:lnTo>
                  <a:lnTo>
                    <a:pt x="232235" y="30447"/>
                  </a:lnTo>
                  <a:lnTo>
                    <a:pt x="247757" y="84178"/>
                  </a:lnTo>
                  <a:lnTo>
                    <a:pt x="263279" y="84178"/>
                  </a:lnTo>
                  <a:lnTo>
                    <a:pt x="268056" y="66268"/>
                  </a:lnTo>
                  <a:cubicBezTo>
                    <a:pt x="268056" y="65074"/>
                    <a:pt x="269249" y="63880"/>
                    <a:pt x="269249" y="61492"/>
                  </a:cubicBezTo>
                  <a:cubicBezTo>
                    <a:pt x="269249" y="59104"/>
                    <a:pt x="270444" y="56716"/>
                    <a:pt x="270444" y="54328"/>
                  </a:cubicBezTo>
                  <a:cubicBezTo>
                    <a:pt x="270444" y="51940"/>
                    <a:pt x="271638" y="49552"/>
                    <a:pt x="271638" y="47164"/>
                  </a:cubicBezTo>
                  <a:cubicBezTo>
                    <a:pt x="271638" y="44775"/>
                    <a:pt x="272832" y="43582"/>
                    <a:pt x="272832" y="42387"/>
                  </a:cubicBezTo>
                  <a:lnTo>
                    <a:pt x="272832" y="42387"/>
                  </a:lnTo>
                  <a:cubicBezTo>
                    <a:pt x="272832" y="43582"/>
                    <a:pt x="272832" y="44775"/>
                    <a:pt x="274026" y="47164"/>
                  </a:cubicBezTo>
                  <a:cubicBezTo>
                    <a:pt x="274026" y="49552"/>
                    <a:pt x="275220" y="51940"/>
                    <a:pt x="275220" y="54328"/>
                  </a:cubicBezTo>
                  <a:cubicBezTo>
                    <a:pt x="275220" y="56716"/>
                    <a:pt x="276414" y="59104"/>
                    <a:pt x="276414" y="61492"/>
                  </a:cubicBezTo>
                  <a:cubicBezTo>
                    <a:pt x="276414" y="63880"/>
                    <a:pt x="277608" y="65074"/>
                    <a:pt x="277608" y="66268"/>
                  </a:cubicBezTo>
                  <a:lnTo>
                    <a:pt x="281190" y="85372"/>
                  </a:lnTo>
                  <a:lnTo>
                    <a:pt x="296712" y="85372"/>
                  </a:lnTo>
                  <a:close/>
                  <a:moveTo>
                    <a:pt x="172535" y="8955"/>
                  </a:moveTo>
                  <a:lnTo>
                    <a:pt x="172535" y="82984"/>
                  </a:lnTo>
                  <a:lnTo>
                    <a:pt x="186863" y="82984"/>
                  </a:lnTo>
                  <a:lnTo>
                    <a:pt x="186863" y="57910"/>
                  </a:lnTo>
                  <a:cubicBezTo>
                    <a:pt x="186863" y="51940"/>
                    <a:pt x="188057" y="48358"/>
                    <a:pt x="189251" y="44775"/>
                  </a:cubicBezTo>
                  <a:cubicBezTo>
                    <a:pt x="190445" y="41194"/>
                    <a:pt x="194027" y="39999"/>
                    <a:pt x="198803" y="39999"/>
                  </a:cubicBezTo>
                  <a:cubicBezTo>
                    <a:pt x="204773" y="39999"/>
                    <a:pt x="207161" y="43582"/>
                    <a:pt x="207161" y="51940"/>
                  </a:cubicBezTo>
                  <a:lnTo>
                    <a:pt x="207161" y="82984"/>
                  </a:lnTo>
                  <a:lnTo>
                    <a:pt x="221489" y="82984"/>
                  </a:lnTo>
                  <a:lnTo>
                    <a:pt x="221489" y="48358"/>
                  </a:lnTo>
                  <a:cubicBezTo>
                    <a:pt x="221489" y="41194"/>
                    <a:pt x="220295" y="36417"/>
                    <a:pt x="216713" y="34029"/>
                  </a:cubicBezTo>
                  <a:cubicBezTo>
                    <a:pt x="213131" y="30447"/>
                    <a:pt x="208355" y="29253"/>
                    <a:pt x="202385" y="29253"/>
                  </a:cubicBezTo>
                  <a:cubicBezTo>
                    <a:pt x="198803" y="29253"/>
                    <a:pt x="196415" y="30447"/>
                    <a:pt x="194027" y="31641"/>
                  </a:cubicBezTo>
                  <a:cubicBezTo>
                    <a:pt x="191639" y="32835"/>
                    <a:pt x="189251" y="35223"/>
                    <a:pt x="188057" y="37611"/>
                  </a:cubicBezTo>
                  <a:lnTo>
                    <a:pt x="186863" y="37611"/>
                  </a:lnTo>
                  <a:cubicBezTo>
                    <a:pt x="186863" y="36417"/>
                    <a:pt x="186863" y="35223"/>
                    <a:pt x="186863" y="32835"/>
                  </a:cubicBezTo>
                  <a:cubicBezTo>
                    <a:pt x="186863" y="30447"/>
                    <a:pt x="186863" y="28059"/>
                    <a:pt x="186863" y="25671"/>
                  </a:cubicBezTo>
                  <a:lnTo>
                    <a:pt x="186863" y="10149"/>
                  </a:lnTo>
                  <a:lnTo>
                    <a:pt x="172535" y="10149"/>
                  </a:lnTo>
                  <a:close/>
                  <a:moveTo>
                    <a:pt x="148655" y="69850"/>
                  </a:moveTo>
                  <a:cubicBezTo>
                    <a:pt x="147461" y="68656"/>
                    <a:pt x="147461" y="67462"/>
                    <a:pt x="147461" y="65074"/>
                  </a:cubicBezTo>
                  <a:lnTo>
                    <a:pt x="147461" y="39999"/>
                  </a:lnTo>
                  <a:lnTo>
                    <a:pt x="161788" y="39999"/>
                  </a:lnTo>
                  <a:lnTo>
                    <a:pt x="161788" y="29253"/>
                  </a:lnTo>
                  <a:lnTo>
                    <a:pt x="147461" y="29253"/>
                  </a:lnTo>
                  <a:lnTo>
                    <a:pt x="147461" y="18507"/>
                  </a:lnTo>
                  <a:lnTo>
                    <a:pt x="137908" y="18507"/>
                  </a:lnTo>
                  <a:lnTo>
                    <a:pt x="133132" y="29253"/>
                  </a:lnTo>
                  <a:lnTo>
                    <a:pt x="124774" y="34029"/>
                  </a:lnTo>
                  <a:lnTo>
                    <a:pt x="124774" y="39999"/>
                  </a:lnTo>
                  <a:lnTo>
                    <a:pt x="131938" y="39999"/>
                  </a:lnTo>
                  <a:lnTo>
                    <a:pt x="131938" y="65074"/>
                  </a:lnTo>
                  <a:cubicBezTo>
                    <a:pt x="131938" y="69850"/>
                    <a:pt x="133132" y="73432"/>
                    <a:pt x="134326" y="75820"/>
                  </a:cubicBezTo>
                  <a:cubicBezTo>
                    <a:pt x="135520" y="78208"/>
                    <a:pt x="137908" y="80596"/>
                    <a:pt x="140296" y="80596"/>
                  </a:cubicBezTo>
                  <a:cubicBezTo>
                    <a:pt x="142685" y="81790"/>
                    <a:pt x="145072" y="81790"/>
                    <a:pt x="148655" y="81790"/>
                  </a:cubicBezTo>
                  <a:cubicBezTo>
                    <a:pt x="151042" y="81790"/>
                    <a:pt x="153431" y="81790"/>
                    <a:pt x="155818" y="80596"/>
                  </a:cubicBezTo>
                  <a:cubicBezTo>
                    <a:pt x="158207" y="80596"/>
                    <a:pt x="160595" y="79402"/>
                    <a:pt x="161788" y="79402"/>
                  </a:cubicBezTo>
                  <a:lnTo>
                    <a:pt x="161788" y="68656"/>
                  </a:lnTo>
                  <a:cubicBezTo>
                    <a:pt x="160595" y="68656"/>
                    <a:pt x="158207" y="69850"/>
                    <a:pt x="157012" y="69850"/>
                  </a:cubicBezTo>
                  <a:cubicBezTo>
                    <a:pt x="155818" y="69850"/>
                    <a:pt x="153431" y="69850"/>
                    <a:pt x="152236" y="69850"/>
                  </a:cubicBezTo>
                  <a:cubicBezTo>
                    <a:pt x="151042" y="72238"/>
                    <a:pt x="149848" y="71044"/>
                    <a:pt x="148655" y="69850"/>
                  </a:cubicBezTo>
                  <a:moveTo>
                    <a:pt x="100894" y="62686"/>
                  </a:moveTo>
                  <a:cubicBezTo>
                    <a:pt x="100894" y="66268"/>
                    <a:pt x="99700" y="68656"/>
                    <a:pt x="97312" y="71044"/>
                  </a:cubicBezTo>
                  <a:cubicBezTo>
                    <a:pt x="94924" y="73432"/>
                    <a:pt x="92536" y="73432"/>
                    <a:pt x="88954" y="73432"/>
                  </a:cubicBezTo>
                  <a:cubicBezTo>
                    <a:pt x="86566" y="73432"/>
                    <a:pt x="85372" y="73432"/>
                    <a:pt x="84178" y="72238"/>
                  </a:cubicBezTo>
                  <a:cubicBezTo>
                    <a:pt x="82984" y="71044"/>
                    <a:pt x="81790" y="69850"/>
                    <a:pt x="81790" y="67462"/>
                  </a:cubicBezTo>
                  <a:cubicBezTo>
                    <a:pt x="81790" y="65074"/>
                    <a:pt x="82984" y="62686"/>
                    <a:pt x="84178" y="61492"/>
                  </a:cubicBezTo>
                  <a:cubicBezTo>
                    <a:pt x="86566" y="60298"/>
                    <a:pt x="88954" y="59104"/>
                    <a:pt x="93730" y="59104"/>
                  </a:cubicBezTo>
                  <a:lnTo>
                    <a:pt x="99700" y="59104"/>
                  </a:lnTo>
                  <a:lnTo>
                    <a:pt x="99700" y="62686"/>
                  </a:lnTo>
                  <a:close/>
                  <a:moveTo>
                    <a:pt x="82984" y="29253"/>
                  </a:moveTo>
                  <a:cubicBezTo>
                    <a:pt x="79402" y="30447"/>
                    <a:pt x="75820" y="31641"/>
                    <a:pt x="73432" y="32835"/>
                  </a:cubicBezTo>
                  <a:lnTo>
                    <a:pt x="78208" y="42387"/>
                  </a:lnTo>
                  <a:cubicBezTo>
                    <a:pt x="80596" y="41194"/>
                    <a:pt x="82984" y="39999"/>
                    <a:pt x="85372" y="39999"/>
                  </a:cubicBezTo>
                  <a:cubicBezTo>
                    <a:pt x="87760" y="38805"/>
                    <a:pt x="90148" y="38805"/>
                    <a:pt x="92536" y="38805"/>
                  </a:cubicBezTo>
                  <a:cubicBezTo>
                    <a:pt x="94924" y="38805"/>
                    <a:pt x="97312" y="39999"/>
                    <a:pt x="98506" y="41194"/>
                  </a:cubicBezTo>
                  <a:cubicBezTo>
                    <a:pt x="99700" y="42387"/>
                    <a:pt x="100894" y="44775"/>
                    <a:pt x="100894" y="47164"/>
                  </a:cubicBezTo>
                  <a:lnTo>
                    <a:pt x="100894" y="49552"/>
                  </a:lnTo>
                  <a:lnTo>
                    <a:pt x="91342" y="49552"/>
                  </a:lnTo>
                  <a:cubicBezTo>
                    <a:pt x="82984" y="49552"/>
                    <a:pt x="77014" y="51940"/>
                    <a:pt x="73432" y="54328"/>
                  </a:cubicBezTo>
                  <a:cubicBezTo>
                    <a:pt x="69850" y="56716"/>
                    <a:pt x="67462" y="61492"/>
                    <a:pt x="67462" y="66268"/>
                  </a:cubicBezTo>
                  <a:cubicBezTo>
                    <a:pt x="67462" y="72238"/>
                    <a:pt x="68656" y="75820"/>
                    <a:pt x="72238" y="79402"/>
                  </a:cubicBezTo>
                  <a:cubicBezTo>
                    <a:pt x="75820" y="81790"/>
                    <a:pt x="79402" y="82984"/>
                    <a:pt x="84178" y="82984"/>
                  </a:cubicBezTo>
                  <a:cubicBezTo>
                    <a:pt x="88954" y="82984"/>
                    <a:pt x="92536" y="81790"/>
                    <a:pt x="94924" y="80596"/>
                  </a:cubicBezTo>
                  <a:cubicBezTo>
                    <a:pt x="97312" y="79402"/>
                    <a:pt x="99700" y="77014"/>
                    <a:pt x="102088" y="74626"/>
                  </a:cubicBezTo>
                  <a:lnTo>
                    <a:pt x="102088" y="74626"/>
                  </a:lnTo>
                  <a:lnTo>
                    <a:pt x="104476" y="81790"/>
                  </a:lnTo>
                  <a:lnTo>
                    <a:pt x="114028" y="81790"/>
                  </a:lnTo>
                  <a:lnTo>
                    <a:pt x="114028" y="45970"/>
                  </a:lnTo>
                  <a:cubicBezTo>
                    <a:pt x="114028" y="39999"/>
                    <a:pt x="111640" y="35223"/>
                    <a:pt x="108058" y="31641"/>
                  </a:cubicBezTo>
                  <a:cubicBezTo>
                    <a:pt x="104476" y="28059"/>
                    <a:pt x="98506" y="26865"/>
                    <a:pt x="91342" y="26865"/>
                  </a:cubicBezTo>
                  <a:cubicBezTo>
                    <a:pt x="90148" y="28059"/>
                    <a:pt x="85372" y="28059"/>
                    <a:pt x="82984" y="29253"/>
                  </a:cubicBezTo>
                  <a:moveTo>
                    <a:pt x="44775" y="55522"/>
                  </a:moveTo>
                  <a:cubicBezTo>
                    <a:pt x="44775" y="60298"/>
                    <a:pt x="43581" y="65074"/>
                    <a:pt x="42387" y="67462"/>
                  </a:cubicBezTo>
                  <a:cubicBezTo>
                    <a:pt x="41194" y="69850"/>
                    <a:pt x="38805" y="71044"/>
                    <a:pt x="35223" y="71044"/>
                  </a:cubicBezTo>
                  <a:cubicBezTo>
                    <a:pt x="31641" y="71044"/>
                    <a:pt x="28059" y="69850"/>
                    <a:pt x="26865" y="67462"/>
                  </a:cubicBezTo>
                  <a:cubicBezTo>
                    <a:pt x="25671" y="65074"/>
                    <a:pt x="24477" y="60298"/>
                    <a:pt x="24477" y="55522"/>
                  </a:cubicBezTo>
                  <a:lnTo>
                    <a:pt x="24477" y="54328"/>
                  </a:lnTo>
                  <a:cubicBezTo>
                    <a:pt x="24477" y="49552"/>
                    <a:pt x="25671" y="45970"/>
                    <a:pt x="26865" y="43582"/>
                  </a:cubicBezTo>
                  <a:cubicBezTo>
                    <a:pt x="28059" y="41194"/>
                    <a:pt x="31641" y="39999"/>
                    <a:pt x="35223" y="39999"/>
                  </a:cubicBezTo>
                  <a:cubicBezTo>
                    <a:pt x="41194" y="39999"/>
                    <a:pt x="44775" y="44775"/>
                    <a:pt x="44775" y="55522"/>
                  </a:cubicBezTo>
                  <a:moveTo>
                    <a:pt x="30447" y="30447"/>
                  </a:moveTo>
                  <a:cubicBezTo>
                    <a:pt x="28059" y="31641"/>
                    <a:pt x="25671" y="34029"/>
                    <a:pt x="24477" y="36417"/>
                  </a:cubicBezTo>
                  <a:lnTo>
                    <a:pt x="23283" y="36417"/>
                  </a:lnTo>
                  <a:lnTo>
                    <a:pt x="20895" y="29253"/>
                  </a:lnTo>
                  <a:lnTo>
                    <a:pt x="8955" y="29253"/>
                  </a:lnTo>
                  <a:lnTo>
                    <a:pt x="8955" y="105670"/>
                  </a:lnTo>
                  <a:lnTo>
                    <a:pt x="23283" y="105670"/>
                  </a:lnTo>
                  <a:lnTo>
                    <a:pt x="23283" y="84178"/>
                  </a:lnTo>
                  <a:cubicBezTo>
                    <a:pt x="23283" y="81790"/>
                    <a:pt x="23283" y="79402"/>
                    <a:pt x="22089" y="75820"/>
                  </a:cubicBezTo>
                  <a:lnTo>
                    <a:pt x="23283" y="75820"/>
                  </a:lnTo>
                  <a:cubicBezTo>
                    <a:pt x="24477" y="77014"/>
                    <a:pt x="26865" y="79402"/>
                    <a:pt x="29253" y="80596"/>
                  </a:cubicBezTo>
                  <a:cubicBezTo>
                    <a:pt x="31641" y="81790"/>
                    <a:pt x="34029" y="82984"/>
                    <a:pt x="38805" y="82984"/>
                  </a:cubicBezTo>
                  <a:cubicBezTo>
                    <a:pt x="44775" y="82984"/>
                    <a:pt x="49551" y="80596"/>
                    <a:pt x="53134" y="75820"/>
                  </a:cubicBezTo>
                  <a:cubicBezTo>
                    <a:pt x="56716" y="71044"/>
                    <a:pt x="59104" y="63880"/>
                    <a:pt x="59104" y="55522"/>
                  </a:cubicBezTo>
                  <a:cubicBezTo>
                    <a:pt x="59104" y="45970"/>
                    <a:pt x="56716" y="39999"/>
                    <a:pt x="53134" y="35223"/>
                  </a:cubicBezTo>
                  <a:cubicBezTo>
                    <a:pt x="49551" y="30447"/>
                    <a:pt x="44775" y="28059"/>
                    <a:pt x="38805" y="28059"/>
                  </a:cubicBezTo>
                  <a:cubicBezTo>
                    <a:pt x="35223" y="28059"/>
                    <a:pt x="32835" y="29253"/>
                    <a:pt x="30447" y="30447"/>
                  </a:cubicBezTo>
                </a:path>
              </a:pathLst>
            </a:custGeom>
            <a:solidFill>
              <a:srgbClr val="C1A7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: Shape 251">
              <a:extLst>
                <a:ext uri="{FF2B5EF4-FFF2-40B4-BE49-F238E27FC236}">
                  <a16:creationId xmlns:a16="http://schemas.microsoft.com/office/drawing/2014/main" xmlns="" id="{A234D060-5519-4389-BACE-6E9EE520F3BF}"/>
                </a:ext>
              </a:extLst>
            </p:cNvPr>
            <p:cNvSpPr/>
            <p:nvPr/>
          </p:nvSpPr>
          <p:spPr>
            <a:xfrm>
              <a:off x="5338325" y="3046388"/>
              <a:ext cx="904003" cy="223065"/>
            </a:xfrm>
            <a:custGeom>
              <a:avLst/>
              <a:gdLst>
                <a:gd name="connsiteX0" fmla="*/ 14615 w 919388"/>
                <a:gd name="connsiteY0" fmla="*/ 217597 h 226862"/>
                <a:gd name="connsiteX1" fmla="*/ 818185 w 919388"/>
                <a:gd name="connsiteY1" fmla="*/ 217597 h 226862"/>
                <a:gd name="connsiteX2" fmla="*/ 913706 w 919388"/>
                <a:gd name="connsiteY2" fmla="*/ 122076 h 226862"/>
                <a:gd name="connsiteX3" fmla="*/ 913706 w 919388"/>
                <a:gd name="connsiteY3" fmla="*/ 14615 h 22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9388" h="226862">
                  <a:moveTo>
                    <a:pt x="14615" y="217597"/>
                  </a:moveTo>
                  <a:lnTo>
                    <a:pt x="818185" y="217597"/>
                  </a:lnTo>
                  <a:cubicBezTo>
                    <a:pt x="870721" y="217597"/>
                    <a:pt x="913706" y="174612"/>
                    <a:pt x="913706" y="122076"/>
                  </a:cubicBezTo>
                  <a:lnTo>
                    <a:pt x="913706" y="14615"/>
                  </a:lnTo>
                </a:path>
              </a:pathLst>
            </a:custGeom>
            <a:noFill/>
            <a:ln w="15545" cap="flat">
              <a:solidFill>
                <a:srgbClr val="647077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: Shape 252">
              <a:extLst>
                <a:ext uri="{FF2B5EF4-FFF2-40B4-BE49-F238E27FC236}">
                  <a16:creationId xmlns:a16="http://schemas.microsoft.com/office/drawing/2014/main" xmlns="" id="{2C99C542-1F6B-4747-B757-59A4041F9C77}"/>
                </a:ext>
              </a:extLst>
            </p:cNvPr>
            <p:cNvSpPr/>
            <p:nvPr/>
          </p:nvSpPr>
          <p:spPr>
            <a:xfrm>
              <a:off x="4787399" y="1056101"/>
              <a:ext cx="516573" cy="258287"/>
            </a:xfrm>
            <a:custGeom>
              <a:avLst/>
              <a:gdLst>
                <a:gd name="connsiteX0" fmla="*/ 134326 w 525365"/>
                <a:gd name="connsiteY0" fmla="*/ 259698 h 262682"/>
                <a:gd name="connsiteX1" fmla="*/ 8955 w 525365"/>
                <a:gd name="connsiteY1" fmla="*/ 134326 h 262682"/>
                <a:gd name="connsiteX2" fmla="*/ 134326 w 525365"/>
                <a:gd name="connsiteY2" fmla="*/ 8955 h 262682"/>
                <a:gd name="connsiteX3" fmla="*/ 393427 w 525365"/>
                <a:gd name="connsiteY3" fmla="*/ 8955 h 262682"/>
                <a:gd name="connsiteX4" fmla="*/ 518798 w 525365"/>
                <a:gd name="connsiteY4" fmla="*/ 134326 h 262682"/>
                <a:gd name="connsiteX5" fmla="*/ 393427 w 525365"/>
                <a:gd name="connsiteY5" fmla="*/ 259698 h 262682"/>
                <a:gd name="connsiteX6" fmla="*/ 134326 w 525365"/>
                <a:gd name="connsiteY6" fmla="*/ 259698 h 26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5365" h="262682">
                  <a:moveTo>
                    <a:pt x="134326" y="259698"/>
                  </a:moveTo>
                  <a:cubicBezTo>
                    <a:pt x="65074" y="259698"/>
                    <a:pt x="8955" y="203579"/>
                    <a:pt x="8955" y="134326"/>
                  </a:cubicBezTo>
                  <a:cubicBezTo>
                    <a:pt x="8955" y="65074"/>
                    <a:pt x="65074" y="8955"/>
                    <a:pt x="134326" y="8955"/>
                  </a:cubicBezTo>
                  <a:lnTo>
                    <a:pt x="393427" y="8955"/>
                  </a:lnTo>
                  <a:cubicBezTo>
                    <a:pt x="462680" y="8955"/>
                    <a:pt x="518798" y="65074"/>
                    <a:pt x="518798" y="134326"/>
                  </a:cubicBezTo>
                  <a:cubicBezTo>
                    <a:pt x="518798" y="203579"/>
                    <a:pt x="462680" y="259698"/>
                    <a:pt x="393427" y="259698"/>
                  </a:cubicBezTo>
                  <a:lnTo>
                    <a:pt x="134326" y="259698"/>
                  </a:lnTo>
                  <a:close/>
                </a:path>
              </a:pathLst>
            </a:custGeom>
            <a:solidFill>
              <a:srgbClr val="3B9EBD"/>
            </a:solidFill>
            <a:ln w="9525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 w="50800" h="25400"/>
            </a:sp3d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" name="Freeform: Shape 253">
              <a:extLst>
                <a:ext uri="{FF2B5EF4-FFF2-40B4-BE49-F238E27FC236}">
                  <a16:creationId xmlns:a16="http://schemas.microsoft.com/office/drawing/2014/main" xmlns="" id="{B8A5AC65-C394-4EC4-9CA2-872C5848FE85}"/>
                </a:ext>
              </a:extLst>
            </p:cNvPr>
            <p:cNvSpPr/>
            <p:nvPr/>
          </p:nvSpPr>
          <p:spPr>
            <a:xfrm>
              <a:off x="5894510" y="1051405"/>
              <a:ext cx="680938" cy="258287"/>
            </a:xfrm>
            <a:custGeom>
              <a:avLst/>
              <a:gdLst>
                <a:gd name="connsiteX0" fmla="*/ 134326 w 692526"/>
                <a:gd name="connsiteY0" fmla="*/ 259698 h 262682"/>
                <a:gd name="connsiteX1" fmla="*/ 8955 w 692526"/>
                <a:gd name="connsiteY1" fmla="*/ 134326 h 262682"/>
                <a:gd name="connsiteX2" fmla="*/ 134326 w 692526"/>
                <a:gd name="connsiteY2" fmla="*/ 8955 h 262682"/>
                <a:gd name="connsiteX3" fmla="*/ 561783 w 692526"/>
                <a:gd name="connsiteY3" fmla="*/ 8955 h 262682"/>
                <a:gd name="connsiteX4" fmla="*/ 687154 w 692526"/>
                <a:gd name="connsiteY4" fmla="*/ 134326 h 262682"/>
                <a:gd name="connsiteX5" fmla="*/ 561783 w 692526"/>
                <a:gd name="connsiteY5" fmla="*/ 259698 h 262682"/>
                <a:gd name="connsiteX6" fmla="*/ 134326 w 692526"/>
                <a:gd name="connsiteY6" fmla="*/ 259698 h 26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2526" h="262682">
                  <a:moveTo>
                    <a:pt x="134326" y="259698"/>
                  </a:moveTo>
                  <a:cubicBezTo>
                    <a:pt x="65074" y="259698"/>
                    <a:pt x="8955" y="203579"/>
                    <a:pt x="8955" y="134326"/>
                  </a:cubicBezTo>
                  <a:cubicBezTo>
                    <a:pt x="8955" y="65074"/>
                    <a:pt x="65074" y="8955"/>
                    <a:pt x="134326" y="8955"/>
                  </a:cubicBezTo>
                  <a:lnTo>
                    <a:pt x="561783" y="8955"/>
                  </a:lnTo>
                  <a:cubicBezTo>
                    <a:pt x="631035" y="8955"/>
                    <a:pt x="687154" y="65074"/>
                    <a:pt x="687154" y="134326"/>
                  </a:cubicBezTo>
                  <a:cubicBezTo>
                    <a:pt x="687154" y="203579"/>
                    <a:pt x="631035" y="259698"/>
                    <a:pt x="561783" y="259698"/>
                  </a:cubicBezTo>
                  <a:lnTo>
                    <a:pt x="134326" y="259698"/>
                  </a:lnTo>
                  <a:close/>
                </a:path>
              </a:pathLst>
            </a:custGeom>
            <a:solidFill>
              <a:srgbClr val="C1A778"/>
            </a:solidFill>
            <a:ln w="9525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 w="50800" h="25400"/>
            </a:sp3d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: Shape 254">
              <a:extLst>
                <a:ext uri="{FF2B5EF4-FFF2-40B4-BE49-F238E27FC236}">
                  <a16:creationId xmlns:a16="http://schemas.microsoft.com/office/drawing/2014/main" xmlns="" id="{9DA435F1-674D-443F-A3C1-0DC31C2195C3}"/>
                </a:ext>
              </a:extLst>
            </p:cNvPr>
            <p:cNvSpPr/>
            <p:nvPr/>
          </p:nvSpPr>
          <p:spPr>
            <a:xfrm>
              <a:off x="5894510" y="1401266"/>
              <a:ext cx="680938" cy="258287"/>
            </a:xfrm>
            <a:custGeom>
              <a:avLst/>
              <a:gdLst>
                <a:gd name="connsiteX0" fmla="*/ 134326 w 692526"/>
                <a:gd name="connsiteY0" fmla="*/ 259698 h 262682"/>
                <a:gd name="connsiteX1" fmla="*/ 8955 w 692526"/>
                <a:gd name="connsiteY1" fmla="*/ 134326 h 262682"/>
                <a:gd name="connsiteX2" fmla="*/ 134326 w 692526"/>
                <a:gd name="connsiteY2" fmla="*/ 8955 h 262682"/>
                <a:gd name="connsiteX3" fmla="*/ 561783 w 692526"/>
                <a:gd name="connsiteY3" fmla="*/ 8955 h 262682"/>
                <a:gd name="connsiteX4" fmla="*/ 687154 w 692526"/>
                <a:gd name="connsiteY4" fmla="*/ 134326 h 262682"/>
                <a:gd name="connsiteX5" fmla="*/ 561783 w 692526"/>
                <a:gd name="connsiteY5" fmla="*/ 259698 h 262682"/>
                <a:gd name="connsiteX6" fmla="*/ 134326 w 692526"/>
                <a:gd name="connsiteY6" fmla="*/ 259698 h 26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2526" h="262682">
                  <a:moveTo>
                    <a:pt x="134326" y="259698"/>
                  </a:moveTo>
                  <a:cubicBezTo>
                    <a:pt x="65074" y="259698"/>
                    <a:pt x="8955" y="203579"/>
                    <a:pt x="8955" y="134326"/>
                  </a:cubicBezTo>
                  <a:cubicBezTo>
                    <a:pt x="8955" y="65074"/>
                    <a:pt x="65074" y="8955"/>
                    <a:pt x="134326" y="8955"/>
                  </a:cubicBezTo>
                  <a:lnTo>
                    <a:pt x="561783" y="8955"/>
                  </a:lnTo>
                  <a:cubicBezTo>
                    <a:pt x="631035" y="8955"/>
                    <a:pt x="687154" y="65074"/>
                    <a:pt x="687154" y="134326"/>
                  </a:cubicBezTo>
                  <a:cubicBezTo>
                    <a:pt x="687154" y="203579"/>
                    <a:pt x="631035" y="259698"/>
                    <a:pt x="561783" y="259698"/>
                  </a:cubicBezTo>
                  <a:lnTo>
                    <a:pt x="134326" y="259698"/>
                  </a:lnTo>
                  <a:close/>
                </a:path>
              </a:pathLst>
            </a:custGeom>
            <a:solidFill>
              <a:srgbClr val="C1A778"/>
            </a:solidFill>
            <a:ln w="9525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 w="50800" h="25400"/>
            </a:sp3d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: Shape 255">
              <a:extLst>
                <a:ext uri="{FF2B5EF4-FFF2-40B4-BE49-F238E27FC236}">
                  <a16:creationId xmlns:a16="http://schemas.microsoft.com/office/drawing/2014/main" xmlns="" id="{EEBA5F98-453C-44F8-BC87-DF9E4A13E3A4}"/>
                </a:ext>
              </a:extLst>
            </p:cNvPr>
            <p:cNvSpPr/>
            <p:nvPr/>
          </p:nvSpPr>
          <p:spPr>
            <a:xfrm>
              <a:off x="5863985" y="2742009"/>
              <a:ext cx="739639" cy="93922"/>
            </a:xfrm>
            <a:custGeom>
              <a:avLst/>
              <a:gdLst>
                <a:gd name="connsiteX0" fmla="*/ 754018 w 752227"/>
                <a:gd name="connsiteY0" fmla="*/ 57910 h 95520"/>
                <a:gd name="connsiteX1" fmla="*/ 750436 w 752227"/>
                <a:gd name="connsiteY1" fmla="*/ 41194 h 95520"/>
                <a:gd name="connsiteX2" fmla="*/ 744466 w 752227"/>
                <a:gd name="connsiteY2" fmla="*/ 35223 h 95520"/>
                <a:gd name="connsiteX3" fmla="*/ 736108 w 752227"/>
                <a:gd name="connsiteY3" fmla="*/ 31642 h 95520"/>
                <a:gd name="connsiteX4" fmla="*/ 726556 w 752227"/>
                <a:gd name="connsiteY4" fmla="*/ 30448 h 95520"/>
                <a:gd name="connsiteX5" fmla="*/ 715810 w 752227"/>
                <a:gd name="connsiteY5" fmla="*/ 32835 h 95520"/>
                <a:gd name="connsiteX6" fmla="*/ 707452 w 752227"/>
                <a:gd name="connsiteY6" fmla="*/ 38805 h 95520"/>
                <a:gd name="connsiteX7" fmla="*/ 707452 w 752227"/>
                <a:gd name="connsiteY7" fmla="*/ 38805 h 95520"/>
                <a:gd name="connsiteX8" fmla="*/ 707452 w 752227"/>
                <a:gd name="connsiteY8" fmla="*/ 31642 h 95520"/>
                <a:gd name="connsiteX9" fmla="*/ 695512 w 752227"/>
                <a:gd name="connsiteY9" fmla="*/ 31642 h 95520"/>
                <a:gd name="connsiteX10" fmla="*/ 695512 w 752227"/>
                <a:gd name="connsiteY10" fmla="*/ 96118 h 95520"/>
                <a:gd name="connsiteX11" fmla="*/ 707452 w 752227"/>
                <a:gd name="connsiteY11" fmla="*/ 96118 h 95520"/>
                <a:gd name="connsiteX12" fmla="*/ 707452 w 752227"/>
                <a:gd name="connsiteY12" fmla="*/ 60298 h 95520"/>
                <a:gd name="connsiteX13" fmla="*/ 712228 w 752227"/>
                <a:gd name="connsiteY13" fmla="*/ 45970 h 95520"/>
                <a:gd name="connsiteX14" fmla="*/ 725362 w 752227"/>
                <a:gd name="connsiteY14" fmla="*/ 39999 h 95520"/>
                <a:gd name="connsiteX15" fmla="*/ 738496 w 752227"/>
                <a:gd name="connsiteY15" fmla="*/ 45970 h 95520"/>
                <a:gd name="connsiteX16" fmla="*/ 742078 w 752227"/>
                <a:gd name="connsiteY16" fmla="*/ 60298 h 95520"/>
                <a:gd name="connsiteX17" fmla="*/ 742078 w 752227"/>
                <a:gd name="connsiteY17" fmla="*/ 94924 h 95520"/>
                <a:gd name="connsiteX18" fmla="*/ 754018 w 752227"/>
                <a:gd name="connsiteY18" fmla="*/ 94924 h 95520"/>
                <a:gd name="connsiteX19" fmla="*/ 754018 w 752227"/>
                <a:gd name="connsiteY19" fmla="*/ 57910 h 95520"/>
                <a:gd name="connsiteX20" fmla="*/ 669243 w 752227"/>
                <a:gd name="connsiteY20" fmla="*/ 74626 h 95520"/>
                <a:gd name="connsiteX21" fmla="*/ 660885 w 752227"/>
                <a:gd name="connsiteY21" fmla="*/ 82984 h 95520"/>
                <a:gd name="connsiteX22" fmla="*/ 648945 w 752227"/>
                <a:gd name="connsiteY22" fmla="*/ 86566 h 95520"/>
                <a:gd name="connsiteX23" fmla="*/ 637005 w 752227"/>
                <a:gd name="connsiteY23" fmla="*/ 82984 h 95520"/>
                <a:gd name="connsiteX24" fmla="*/ 628647 w 752227"/>
                <a:gd name="connsiteY24" fmla="*/ 74626 h 95520"/>
                <a:gd name="connsiteX25" fmla="*/ 625065 w 752227"/>
                <a:gd name="connsiteY25" fmla="*/ 62686 h 95520"/>
                <a:gd name="connsiteX26" fmla="*/ 628647 w 752227"/>
                <a:gd name="connsiteY26" fmla="*/ 50746 h 95520"/>
                <a:gd name="connsiteX27" fmla="*/ 637005 w 752227"/>
                <a:gd name="connsiteY27" fmla="*/ 42388 h 95520"/>
                <a:gd name="connsiteX28" fmla="*/ 648945 w 752227"/>
                <a:gd name="connsiteY28" fmla="*/ 38805 h 95520"/>
                <a:gd name="connsiteX29" fmla="*/ 657303 w 752227"/>
                <a:gd name="connsiteY29" fmla="*/ 39999 h 95520"/>
                <a:gd name="connsiteX30" fmla="*/ 664467 w 752227"/>
                <a:gd name="connsiteY30" fmla="*/ 44775 h 95520"/>
                <a:gd name="connsiteX31" fmla="*/ 669243 w 752227"/>
                <a:gd name="connsiteY31" fmla="*/ 51940 h 95520"/>
                <a:gd name="connsiteX32" fmla="*/ 670437 w 752227"/>
                <a:gd name="connsiteY32" fmla="*/ 60298 h 95520"/>
                <a:gd name="connsiteX33" fmla="*/ 669243 w 752227"/>
                <a:gd name="connsiteY33" fmla="*/ 74626 h 95520"/>
                <a:gd name="connsiteX34" fmla="*/ 681184 w 752227"/>
                <a:gd name="connsiteY34" fmla="*/ 49552 h 95520"/>
                <a:gd name="connsiteX35" fmla="*/ 674019 w 752227"/>
                <a:gd name="connsiteY35" fmla="*/ 38805 h 95520"/>
                <a:gd name="connsiteX36" fmla="*/ 663273 w 752227"/>
                <a:gd name="connsiteY36" fmla="*/ 31642 h 95520"/>
                <a:gd name="connsiteX37" fmla="*/ 650139 w 752227"/>
                <a:gd name="connsiteY37" fmla="*/ 29253 h 95520"/>
                <a:gd name="connsiteX38" fmla="*/ 637005 w 752227"/>
                <a:gd name="connsiteY38" fmla="*/ 31642 h 95520"/>
                <a:gd name="connsiteX39" fmla="*/ 626259 w 752227"/>
                <a:gd name="connsiteY39" fmla="*/ 38805 h 95520"/>
                <a:gd name="connsiteX40" fmla="*/ 619095 w 752227"/>
                <a:gd name="connsiteY40" fmla="*/ 49552 h 95520"/>
                <a:gd name="connsiteX41" fmla="*/ 616707 w 752227"/>
                <a:gd name="connsiteY41" fmla="*/ 62686 h 95520"/>
                <a:gd name="connsiteX42" fmla="*/ 621483 w 752227"/>
                <a:gd name="connsiteY42" fmla="*/ 79402 h 95520"/>
                <a:gd name="connsiteX43" fmla="*/ 634617 w 752227"/>
                <a:gd name="connsiteY43" fmla="*/ 92536 h 95520"/>
                <a:gd name="connsiteX44" fmla="*/ 652527 w 752227"/>
                <a:gd name="connsiteY44" fmla="*/ 97312 h 95520"/>
                <a:gd name="connsiteX45" fmla="*/ 665662 w 752227"/>
                <a:gd name="connsiteY45" fmla="*/ 94924 h 95520"/>
                <a:gd name="connsiteX46" fmla="*/ 676408 w 752227"/>
                <a:gd name="connsiteY46" fmla="*/ 87760 h 95520"/>
                <a:gd name="connsiteX47" fmla="*/ 684765 w 752227"/>
                <a:gd name="connsiteY47" fmla="*/ 77014 h 95520"/>
                <a:gd name="connsiteX48" fmla="*/ 688348 w 752227"/>
                <a:gd name="connsiteY48" fmla="*/ 61492 h 95520"/>
                <a:gd name="connsiteX49" fmla="*/ 681184 w 752227"/>
                <a:gd name="connsiteY49" fmla="*/ 49552 h 95520"/>
                <a:gd name="connsiteX50" fmla="*/ 602379 w 752227"/>
                <a:gd name="connsiteY50" fmla="*/ 31642 h 95520"/>
                <a:gd name="connsiteX51" fmla="*/ 590439 w 752227"/>
                <a:gd name="connsiteY51" fmla="*/ 31642 h 95520"/>
                <a:gd name="connsiteX52" fmla="*/ 590439 w 752227"/>
                <a:gd name="connsiteY52" fmla="*/ 96118 h 95520"/>
                <a:gd name="connsiteX53" fmla="*/ 602379 w 752227"/>
                <a:gd name="connsiteY53" fmla="*/ 96118 h 95520"/>
                <a:gd name="connsiteX54" fmla="*/ 602379 w 752227"/>
                <a:gd name="connsiteY54" fmla="*/ 31642 h 95520"/>
                <a:gd name="connsiteX55" fmla="*/ 602379 w 752227"/>
                <a:gd name="connsiteY55" fmla="*/ 8955 h 95520"/>
                <a:gd name="connsiteX56" fmla="*/ 590439 w 752227"/>
                <a:gd name="connsiteY56" fmla="*/ 8955 h 95520"/>
                <a:gd name="connsiteX57" fmla="*/ 590439 w 752227"/>
                <a:gd name="connsiteY57" fmla="*/ 23283 h 95520"/>
                <a:gd name="connsiteX58" fmla="*/ 602379 w 752227"/>
                <a:gd name="connsiteY58" fmla="*/ 23283 h 95520"/>
                <a:gd name="connsiteX59" fmla="*/ 602379 w 752227"/>
                <a:gd name="connsiteY59" fmla="*/ 8955 h 95520"/>
                <a:gd name="connsiteX60" fmla="*/ 582081 w 752227"/>
                <a:gd name="connsiteY60" fmla="*/ 31642 h 95520"/>
                <a:gd name="connsiteX61" fmla="*/ 571334 w 752227"/>
                <a:gd name="connsiteY61" fmla="*/ 31642 h 95520"/>
                <a:gd name="connsiteX62" fmla="*/ 571334 w 752227"/>
                <a:gd name="connsiteY62" fmla="*/ 10149 h 95520"/>
                <a:gd name="connsiteX63" fmla="*/ 559394 w 752227"/>
                <a:gd name="connsiteY63" fmla="*/ 10149 h 95520"/>
                <a:gd name="connsiteX64" fmla="*/ 559394 w 752227"/>
                <a:gd name="connsiteY64" fmla="*/ 31642 h 95520"/>
                <a:gd name="connsiteX65" fmla="*/ 551036 w 752227"/>
                <a:gd name="connsiteY65" fmla="*/ 31642 h 95520"/>
                <a:gd name="connsiteX66" fmla="*/ 551036 w 752227"/>
                <a:gd name="connsiteY66" fmla="*/ 42388 h 95520"/>
                <a:gd name="connsiteX67" fmla="*/ 559394 w 752227"/>
                <a:gd name="connsiteY67" fmla="*/ 42388 h 95520"/>
                <a:gd name="connsiteX68" fmla="*/ 559394 w 752227"/>
                <a:gd name="connsiteY68" fmla="*/ 96118 h 95520"/>
                <a:gd name="connsiteX69" fmla="*/ 571334 w 752227"/>
                <a:gd name="connsiteY69" fmla="*/ 96118 h 95520"/>
                <a:gd name="connsiteX70" fmla="*/ 571334 w 752227"/>
                <a:gd name="connsiteY70" fmla="*/ 42388 h 95520"/>
                <a:gd name="connsiteX71" fmla="*/ 582081 w 752227"/>
                <a:gd name="connsiteY71" fmla="*/ 42388 h 95520"/>
                <a:gd name="connsiteX72" fmla="*/ 582081 w 752227"/>
                <a:gd name="connsiteY72" fmla="*/ 31642 h 95520"/>
                <a:gd name="connsiteX73" fmla="*/ 525962 w 752227"/>
                <a:gd name="connsiteY73" fmla="*/ 74626 h 95520"/>
                <a:gd name="connsiteX74" fmla="*/ 517604 w 752227"/>
                <a:gd name="connsiteY74" fmla="*/ 82984 h 95520"/>
                <a:gd name="connsiteX75" fmla="*/ 505664 w 752227"/>
                <a:gd name="connsiteY75" fmla="*/ 86566 h 95520"/>
                <a:gd name="connsiteX76" fmla="*/ 494918 w 752227"/>
                <a:gd name="connsiteY76" fmla="*/ 82984 h 95520"/>
                <a:gd name="connsiteX77" fmla="*/ 486560 w 752227"/>
                <a:gd name="connsiteY77" fmla="*/ 74626 h 95520"/>
                <a:gd name="connsiteX78" fmla="*/ 484172 w 752227"/>
                <a:gd name="connsiteY78" fmla="*/ 63880 h 95520"/>
                <a:gd name="connsiteX79" fmla="*/ 486560 w 752227"/>
                <a:gd name="connsiteY79" fmla="*/ 51940 h 95520"/>
                <a:gd name="connsiteX80" fmla="*/ 494918 w 752227"/>
                <a:gd name="connsiteY80" fmla="*/ 43582 h 95520"/>
                <a:gd name="connsiteX81" fmla="*/ 506858 w 752227"/>
                <a:gd name="connsiteY81" fmla="*/ 39999 h 95520"/>
                <a:gd name="connsiteX82" fmla="*/ 516410 w 752227"/>
                <a:gd name="connsiteY82" fmla="*/ 41194 h 95520"/>
                <a:gd name="connsiteX83" fmla="*/ 523574 w 752227"/>
                <a:gd name="connsiteY83" fmla="*/ 45970 h 95520"/>
                <a:gd name="connsiteX84" fmla="*/ 528350 w 752227"/>
                <a:gd name="connsiteY84" fmla="*/ 53134 h 95520"/>
                <a:gd name="connsiteX85" fmla="*/ 529544 w 752227"/>
                <a:gd name="connsiteY85" fmla="*/ 62686 h 95520"/>
                <a:gd name="connsiteX86" fmla="*/ 525962 w 752227"/>
                <a:gd name="connsiteY86" fmla="*/ 74626 h 95520"/>
                <a:gd name="connsiteX87" fmla="*/ 541484 w 752227"/>
                <a:gd name="connsiteY87" fmla="*/ 31642 h 95520"/>
                <a:gd name="connsiteX88" fmla="*/ 529544 w 752227"/>
                <a:gd name="connsiteY88" fmla="*/ 31642 h 95520"/>
                <a:gd name="connsiteX89" fmla="*/ 529544 w 752227"/>
                <a:gd name="connsiteY89" fmla="*/ 41194 h 95520"/>
                <a:gd name="connsiteX90" fmla="*/ 529544 w 752227"/>
                <a:gd name="connsiteY90" fmla="*/ 41194 h 95520"/>
                <a:gd name="connsiteX91" fmla="*/ 523574 w 752227"/>
                <a:gd name="connsiteY91" fmla="*/ 35223 h 95520"/>
                <a:gd name="connsiteX92" fmla="*/ 516410 w 752227"/>
                <a:gd name="connsiteY92" fmla="*/ 31642 h 95520"/>
                <a:gd name="connsiteX93" fmla="*/ 508052 w 752227"/>
                <a:gd name="connsiteY93" fmla="*/ 30448 h 95520"/>
                <a:gd name="connsiteX94" fmla="*/ 494918 w 752227"/>
                <a:gd name="connsiteY94" fmla="*/ 32835 h 95520"/>
                <a:gd name="connsiteX95" fmla="*/ 484172 w 752227"/>
                <a:gd name="connsiteY95" fmla="*/ 39999 h 95520"/>
                <a:gd name="connsiteX96" fmla="*/ 477007 w 752227"/>
                <a:gd name="connsiteY96" fmla="*/ 50746 h 95520"/>
                <a:gd name="connsiteX97" fmla="*/ 474620 w 752227"/>
                <a:gd name="connsiteY97" fmla="*/ 63880 h 95520"/>
                <a:gd name="connsiteX98" fmla="*/ 477007 w 752227"/>
                <a:gd name="connsiteY98" fmla="*/ 77014 h 95520"/>
                <a:gd name="connsiteX99" fmla="*/ 484172 w 752227"/>
                <a:gd name="connsiteY99" fmla="*/ 87760 h 95520"/>
                <a:gd name="connsiteX100" fmla="*/ 494918 w 752227"/>
                <a:gd name="connsiteY100" fmla="*/ 94924 h 95520"/>
                <a:gd name="connsiteX101" fmla="*/ 508052 w 752227"/>
                <a:gd name="connsiteY101" fmla="*/ 97312 h 95520"/>
                <a:gd name="connsiteX102" fmla="*/ 521186 w 752227"/>
                <a:gd name="connsiteY102" fmla="*/ 94924 h 95520"/>
                <a:gd name="connsiteX103" fmla="*/ 530738 w 752227"/>
                <a:gd name="connsiteY103" fmla="*/ 86566 h 95520"/>
                <a:gd name="connsiteX104" fmla="*/ 530738 w 752227"/>
                <a:gd name="connsiteY104" fmla="*/ 86566 h 95520"/>
                <a:gd name="connsiteX105" fmla="*/ 530738 w 752227"/>
                <a:gd name="connsiteY105" fmla="*/ 96118 h 95520"/>
                <a:gd name="connsiteX106" fmla="*/ 542678 w 752227"/>
                <a:gd name="connsiteY106" fmla="*/ 96118 h 95520"/>
                <a:gd name="connsiteX107" fmla="*/ 542678 w 752227"/>
                <a:gd name="connsiteY107" fmla="*/ 31642 h 95520"/>
                <a:gd name="connsiteX108" fmla="*/ 460291 w 752227"/>
                <a:gd name="connsiteY108" fmla="*/ 56716 h 95520"/>
                <a:gd name="connsiteX109" fmla="*/ 456709 w 752227"/>
                <a:gd name="connsiteY109" fmla="*/ 42388 h 95520"/>
                <a:gd name="connsiteX110" fmla="*/ 447157 w 752227"/>
                <a:gd name="connsiteY110" fmla="*/ 32835 h 95520"/>
                <a:gd name="connsiteX111" fmla="*/ 432829 w 752227"/>
                <a:gd name="connsiteY111" fmla="*/ 29253 h 95520"/>
                <a:gd name="connsiteX112" fmla="*/ 420889 w 752227"/>
                <a:gd name="connsiteY112" fmla="*/ 31642 h 95520"/>
                <a:gd name="connsiteX113" fmla="*/ 412531 w 752227"/>
                <a:gd name="connsiteY113" fmla="*/ 39999 h 95520"/>
                <a:gd name="connsiteX114" fmla="*/ 404173 w 752227"/>
                <a:gd name="connsiteY114" fmla="*/ 31642 h 95520"/>
                <a:gd name="connsiteX115" fmla="*/ 392233 w 752227"/>
                <a:gd name="connsiteY115" fmla="*/ 29253 h 95520"/>
                <a:gd name="connsiteX116" fmla="*/ 381487 w 752227"/>
                <a:gd name="connsiteY116" fmla="*/ 31642 h 95520"/>
                <a:gd name="connsiteX117" fmla="*/ 373129 w 752227"/>
                <a:gd name="connsiteY117" fmla="*/ 38805 h 95520"/>
                <a:gd name="connsiteX118" fmla="*/ 373129 w 752227"/>
                <a:gd name="connsiteY118" fmla="*/ 38805 h 95520"/>
                <a:gd name="connsiteX119" fmla="*/ 373129 w 752227"/>
                <a:gd name="connsiteY119" fmla="*/ 31642 h 95520"/>
                <a:gd name="connsiteX120" fmla="*/ 362382 w 752227"/>
                <a:gd name="connsiteY120" fmla="*/ 31642 h 95520"/>
                <a:gd name="connsiteX121" fmla="*/ 362382 w 752227"/>
                <a:gd name="connsiteY121" fmla="*/ 96118 h 95520"/>
                <a:gd name="connsiteX122" fmla="*/ 374322 w 752227"/>
                <a:gd name="connsiteY122" fmla="*/ 96118 h 95520"/>
                <a:gd name="connsiteX123" fmla="*/ 374322 w 752227"/>
                <a:gd name="connsiteY123" fmla="*/ 60298 h 95520"/>
                <a:gd name="connsiteX124" fmla="*/ 389845 w 752227"/>
                <a:gd name="connsiteY124" fmla="*/ 41194 h 95520"/>
                <a:gd name="connsiteX125" fmla="*/ 401785 w 752227"/>
                <a:gd name="connsiteY125" fmla="*/ 47164 h 95520"/>
                <a:gd name="connsiteX126" fmla="*/ 404173 w 752227"/>
                <a:gd name="connsiteY126" fmla="*/ 53134 h 95520"/>
                <a:gd name="connsiteX127" fmla="*/ 404173 w 752227"/>
                <a:gd name="connsiteY127" fmla="*/ 60298 h 95520"/>
                <a:gd name="connsiteX128" fmla="*/ 404173 w 752227"/>
                <a:gd name="connsiteY128" fmla="*/ 96118 h 95520"/>
                <a:gd name="connsiteX129" fmla="*/ 416113 w 752227"/>
                <a:gd name="connsiteY129" fmla="*/ 96118 h 95520"/>
                <a:gd name="connsiteX130" fmla="*/ 416113 w 752227"/>
                <a:gd name="connsiteY130" fmla="*/ 60298 h 95520"/>
                <a:gd name="connsiteX131" fmla="*/ 417307 w 752227"/>
                <a:gd name="connsiteY131" fmla="*/ 50746 h 95520"/>
                <a:gd name="connsiteX132" fmla="*/ 422083 w 752227"/>
                <a:gd name="connsiteY132" fmla="*/ 43582 h 95520"/>
                <a:gd name="connsiteX133" fmla="*/ 431635 w 752227"/>
                <a:gd name="connsiteY133" fmla="*/ 41194 h 95520"/>
                <a:gd name="connsiteX134" fmla="*/ 443575 w 752227"/>
                <a:gd name="connsiteY134" fmla="*/ 47164 h 95520"/>
                <a:gd name="connsiteX135" fmla="*/ 447157 w 752227"/>
                <a:gd name="connsiteY135" fmla="*/ 61492 h 95520"/>
                <a:gd name="connsiteX136" fmla="*/ 447157 w 752227"/>
                <a:gd name="connsiteY136" fmla="*/ 97312 h 95520"/>
                <a:gd name="connsiteX137" fmla="*/ 459097 w 752227"/>
                <a:gd name="connsiteY137" fmla="*/ 97312 h 95520"/>
                <a:gd name="connsiteX138" fmla="*/ 459097 w 752227"/>
                <a:gd name="connsiteY138" fmla="*/ 56716 h 95520"/>
                <a:gd name="connsiteX139" fmla="*/ 346860 w 752227"/>
                <a:gd name="connsiteY139" fmla="*/ 56716 h 95520"/>
                <a:gd name="connsiteX140" fmla="*/ 343278 w 752227"/>
                <a:gd name="connsiteY140" fmla="*/ 42388 h 95520"/>
                <a:gd name="connsiteX141" fmla="*/ 333726 w 752227"/>
                <a:gd name="connsiteY141" fmla="*/ 32835 h 95520"/>
                <a:gd name="connsiteX142" fmla="*/ 319398 w 752227"/>
                <a:gd name="connsiteY142" fmla="*/ 29253 h 95520"/>
                <a:gd name="connsiteX143" fmla="*/ 307458 w 752227"/>
                <a:gd name="connsiteY143" fmla="*/ 31642 h 95520"/>
                <a:gd name="connsiteX144" fmla="*/ 299100 w 752227"/>
                <a:gd name="connsiteY144" fmla="*/ 39999 h 95520"/>
                <a:gd name="connsiteX145" fmla="*/ 290742 w 752227"/>
                <a:gd name="connsiteY145" fmla="*/ 31642 h 95520"/>
                <a:gd name="connsiteX146" fmla="*/ 278801 w 752227"/>
                <a:gd name="connsiteY146" fmla="*/ 29253 h 95520"/>
                <a:gd name="connsiteX147" fmla="*/ 268055 w 752227"/>
                <a:gd name="connsiteY147" fmla="*/ 31642 h 95520"/>
                <a:gd name="connsiteX148" fmla="*/ 259698 w 752227"/>
                <a:gd name="connsiteY148" fmla="*/ 38805 h 95520"/>
                <a:gd name="connsiteX149" fmla="*/ 259698 w 752227"/>
                <a:gd name="connsiteY149" fmla="*/ 38805 h 95520"/>
                <a:gd name="connsiteX150" fmla="*/ 259698 w 752227"/>
                <a:gd name="connsiteY150" fmla="*/ 31642 h 95520"/>
                <a:gd name="connsiteX151" fmla="*/ 248951 w 752227"/>
                <a:gd name="connsiteY151" fmla="*/ 31642 h 95520"/>
                <a:gd name="connsiteX152" fmla="*/ 248951 w 752227"/>
                <a:gd name="connsiteY152" fmla="*/ 96118 h 95520"/>
                <a:gd name="connsiteX153" fmla="*/ 260891 w 752227"/>
                <a:gd name="connsiteY153" fmla="*/ 96118 h 95520"/>
                <a:gd name="connsiteX154" fmla="*/ 260891 w 752227"/>
                <a:gd name="connsiteY154" fmla="*/ 60298 h 95520"/>
                <a:gd name="connsiteX155" fmla="*/ 276414 w 752227"/>
                <a:gd name="connsiteY155" fmla="*/ 41194 h 95520"/>
                <a:gd name="connsiteX156" fmla="*/ 288354 w 752227"/>
                <a:gd name="connsiteY156" fmla="*/ 47164 h 95520"/>
                <a:gd name="connsiteX157" fmla="*/ 290742 w 752227"/>
                <a:gd name="connsiteY157" fmla="*/ 53134 h 95520"/>
                <a:gd name="connsiteX158" fmla="*/ 290742 w 752227"/>
                <a:gd name="connsiteY158" fmla="*/ 60298 h 95520"/>
                <a:gd name="connsiteX159" fmla="*/ 290742 w 752227"/>
                <a:gd name="connsiteY159" fmla="*/ 96118 h 95520"/>
                <a:gd name="connsiteX160" fmla="*/ 302682 w 752227"/>
                <a:gd name="connsiteY160" fmla="*/ 96118 h 95520"/>
                <a:gd name="connsiteX161" fmla="*/ 302682 w 752227"/>
                <a:gd name="connsiteY161" fmla="*/ 60298 h 95520"/>
                <a:gd name="connsiteX162" fmla="*/ 303876 w 752227"/>
                <a:gd name="connsiteY162" fmla="*/ 50746 h 95520"/>
                <a:gd name="connsiteX163" fmla="*/ 308652 w 752227"/>
                <a:gd name="connsiteY163" fmla="*/ 43582 h 95520"/>
                <a:gd name="connsiteX164" fmla="*/ 318204 w 752227"/>
                <a:gd name="connsiteY164" fmla="*/ 41194 h 95520"/>
                <a:gd name="connsiteX165" fmla="*/ 330144 w 752227"/>
                <a:gd name="connsiteY165" fmla="*/ 47164 h 95520"/>
                <a:gd name="connsiteX166" fmla="*/ 333726 w 752227"/>
                <a:gd name="connsiteY166" fmla="*/ 61492 h 95520"/>
                <a:gd name="connsiteX167" fmla="*/ 333726 w 752227"/>
                <a:gd name="connsiteY167" fmla="*/ 97312 h 95520"/>
                <a:gd name="connsiteX168" fmla="*/ 345666 w 752227"/>
                <a:gd name="connsiteY168" fmla="*/ 97312 h 95520"/>
                <a:gd name="connsiteX169" fmla="*/ 345666 w 752227"/>
                <a:gd name="connsiteY169" fmla="*/ 56716 h 95520"/>
                <a:gd name="connsiteX170" fmla="*/ 217907 w 752227"/>
                <a:gd name="connsiteY170" fmla="*/ 74626 h 95520"/>
                <a:gd name="connsiteX171" fmla="*/ 209549 w 752227"/>
                <a:gd name="connsiteY171" fmla="*/ 82984 h 95520"/>
                <a:gd name="connsiteX172" fmla="*/ 197609 w 752227"/>
                <a:gd name="connsiteY172" fmla="*/ 86566 h 95520"/>
                <a:gd name="connsiteX173" fmla="*/ 186863 w 752227"/>
                <a:gd name="connsiteY173" fmla="*/ 82984 h 95520"/>
                <a:gd name="connsiteX174" fmla="*/ 178505 w 752227"/>
                <a:gd name="connsiteY174" fmla="*/ 74626 h 95520"/>
                <a:gd name="connsiteX175" fmla="*/ 176117 w 752227"/>
                <a:gd name="connsiteY175" fmla="*/ 63880 h 95520"/>
                <a:gd name="connsiteX176" fmla="*/ 178505 w 752227"/>
                <a:gd name="connsiteY176" fmla="*/ 51940 h 95520"/>
                <a:gd name="connsiteX177" fmla="*/ 186863 w 752227"/>
                <a:gd name="connsiteY177" fmla="*/ 43582 h 95520"/>
                <a:gd name="connsiteX178" fmla="*/ 198803 w 752227"/>
                <a:gd name="connsiteY178" fmla="*/ 39999 h 95520"/>
                <a:gd name="connsiteX179" fmla="*/ 208355 w 752227"/>
                <a:gd name="connsiteY179" fmla="*/ 41194 h 95520"/>
                <a:gd name="connsiteX180" fmla="*/ 215519 w 752227"/>
                <a:gd name="connsiteY180" fmla="*/ 45970 h 95520"/>
                <a:gd name="connsiteX181" fmla="*/ 220295 w 752227"/>
                <a:gd name="connsiteY181" fmla="*/ 53134 h 95520"/>
                <a:gd name="connsiteX182" fmla="*/ 221489 w 752227"/>
                <a:gd name="connsiteY182" fmla="*/ 62686 h 95520"/>
                <a:gd name="connsiteX183" fmla="*/ 217907 w 752227"/>
                <a:gd name="connsiteY183" fmla="*/ 74626 h 95520"/>
                <a:gd name="connsiteX184" fmla="*/ 233429 w 752227"/>
                <a:gd name="connsiteY184" fmla="*/ 31642 h 95520"/>
                <a:gd name="connsiteX185" fmla="*/ 221489 w 752227"/>
                <a:gd name="connsiteY185" fmla="*/ 31642 h 95520"/>
                <a:gd name="connsiteX186" fmla="*/ 221489 w 752227"/>
                <a:gd name="connsiteY186" fmla="*/ 41194 h 95520"/>
                <a:gd name="connsiteX187" fmla="*/ 221489 w 752227"/>
                <a:gd name="connsiteY187" fmla="*/ 41194 h 95520"/>
                <a:gd name="connsiteX188" fmla="*/ 215519 w 752227"/>
                <a:gd name="connsiteY188" fmla="*/ 35223 h 95520"/>
                <a:gd name="connsiteX189" fmla="*/ 208355 w 752227"/>
                <a:gd name="connsiteY189" fmla="*/ 31642 h 95520"/>
                <a:gd name="connsiteX190" fmla="*/ 199997 w 752227"/>
                <a:gd name="connsiteY190" fmla="*/ 30448 h 95520"/>
                <a:gd name="connsiteX191" fmla="*/ 186863 w 752227"/>
                <a:gd name="connsiteY191" fmla="*/ 32835 h 95520"/>
                <a:gd name="connsiteX192" fmla="*/ 176117 w 752227"/>
                <a:gd name="connsiteY192" fmla="*/ 39999 h 95520"/>
                <a:gd name="connsiteX193" fmla="*/ 168953 w 752227"/>
                <a:gd name="connsiteY193" fmla="*/ 50746 h 95520"/>
                <a:gd name="connsiteX194" fmla="*/ 166564 w 752227"/>
                <a:gd name="connsiteY194" fmla="*/ 63880 h 95520"/>
                <a:gd name="connsiteX195" fmla="*/ 168953 w 752227"/>
                <a:gd name="connsiteY195" fmla="*/ 77014 h 95520"/>
                <a:gd name="connsiteX196" fmla="*/ 176117 w 752227"/>
                <a:gd name="connsiteY196" fmla="*/ 87760 h 95520"/>
                <a:gd name="connsiteX197" fmla="*/ 186863 w 752227"/>
                <a:gd name="connsiteY197" fmla="*/ 94924 h 95520"/>
                <a:gd name="connsiteX198" fmla="*/ 199997 w 752227"/>
                <a:gd name="connsiteY198" fmla="*/ 97312 h 95520"/>
                <a:gd name="connsiteX199" fmla="*/ 213131 w 752227"/>
                <a:gd name="connsiteY199" fmla="*/ 94924 h 95520"/>
                <a:gd name="connsiteX200" fmla="*/ 222683 w 752227"/>
                <a:gd name="connsiteY200" fmla="*/ 86566 h 95520"/>
                <a:gd name="connsiteX201" fmla="*/ 222683 w 752227"/>
                <a:gd name="connsiteY201" fmla="*/ 86566 h 95520"/>
                <a:gd name="connsiteX202" fmla="*/ 222683 w 752227"/>
                <a:gd name="connsiteY202" fmla="*/ 96118 h 95520"/>
                <a:gd name="connsiteX203" fmla="*/ 234623 w 752227"/>
                <a:gd name="connsiteY203" fmla="*/ 96118 h 95520"/>
                <a:gd name="connsiteX204" fmla="*/ 234623 w 752227"/>
                <a:gd name="connsiteY204" fmla="*/ 31642 h 95520"/>
                <a:gd name="connsiteX205" fmla="*/ 152236 w 752227"/>
                <a:gd name="connsiteY205" fmla="*/ 8955 h 95520"/>
                <a:gd name="connsiteX206" fmla="*/ 140296 w 752227"/>
                <a:gd name="connsiteY206" fmla="*/ 8955 h 95520"/>
                <a:gd name="connsiteX207" fmla="*/ 140296 w 752227"/>
                <a:gd name="connsiteY207" fmla="*/ 94924 h 95520"/>
                <a:gd name="connsiteX208" fmla="*/ 152236 w 752227"/>
                <a:gd name="connsiteY208" fmla="*/ 94924 h 95520"/>
                <a:gd name="connsiteX209" fmla="*/ 152236 w 752227"/>
                <a:gd name="connsiteY209" fmla="*/ 8955 h 95520"/>
                <a:gd name="connsiteX210" fmla="*/ 135520 w 752227"/>
                <a:gd name="connsiteY210" fmla="*/ 31642 h 95520"/>
                <a:gd name="connsiteX211" fmla="*/ 123580 w 752227"/>
                <a:gd name="connsiteY211" fmla="*/ 31642 h 95520"/>
                <a:gd name="connsiteX212" fmla="*/ 123580 w 752227"/>
                <a:gd name="connsiteY212" fmla="*/ 28059 h 95520"/>
                <a:gd name="connsiteX213" fmla="*/ 135520 w 752227"/>
                <a:gd name="connsiteY213" fmla="*/ 20895 h 95520"/>
                <a:gd name="connsiteX214" fmla="*/ 135520 w 752227"/>
                <a:gd name="connsiteY214" fmla="*/ 10149 h 95520"/>
                <a:gd name="connsiteX215" fmla="*/ 129550 w 752227"/>
                <a:gd name="connsiteY215" fmla="*/ 10149 h 95520"/>
                <a:gd name="connsiteX216" fmla="*/ 124774 w 752227"/>
                <a:gd name="connsiteY216" fmla="*/ 11343 h 95520"/>
                <a:gd name="connsiteX217" fmla="*/ 119998 w 752227"/>
                <a:gd name="connsiteY217" fmla="*/ 13731 h 95520"/>
                <a:gd name="connsiteX218" fmla="*/ 111640 w 752227"/>
                <a:gd name="connsiteY218" fmla="*/ 29253 h 95520"/>
                <a:gd name="connsiteX219" fmla="*/ 111640 w 752227"/>
                <a:gd name="connsiteY219" fmla="*/ 32835 h 95520"/>
                <a:gd name="connsiteX220" fmla="*/ 105670 w 752227"/>
                <a:gd name="connsiteY220" fmla="*/ 32835 h 95520"/>
                <a:gd name="connsiteX221" fmla="*/ 105670 w 752227"/>
                <a:gd name="connsiteY221" fmla="*/ 43582 h 95520"/>
                <a:gd name="connsiteX222" fmla="*/ 111640 w 752227"/>
                <a:gd name="connsiteY222" fmla="*/ 43582 h 95520"/>
                <a:gd name="connsiteX223" fmla="*/ 111640 w 752227"/>
                <a:gd name="connsiteY223" fmla="*/ 97312 h 95520"/>
                <a:gd name="connsiteX224" fmla="*/ 123580 w 752227"/>
                <a:gd name="connsiteY224" fmla="*/ 97312 h 95520"/>
                <a:gd name="connsiteX225" fmla="*/ 123580 w 752227"/>
                <a:gd name="connsiteY225" fmla="*/ 43582 h 95520"/>
                <a:gd name="connsiteX226" fmla="*/ 135520 w 752227"/>
                <a:gd name="connsiteY226" fmla="*/ 43582 h 95520"/>
                <a:gd name="connsiteX227" fmla="*/ 135520 w 752227"/>
                <a:gd name="connsiteY227" fmla="*/ 31642 h 95520"/>
                <a:gd name="connsiteX228" fmla="*/ 96118 w 752227"/>
                <a:gd name="connsiteY228" fmla="*/ 57910 h 95520"/>
                <a:gd name="connsiteX229" fmla="*/ 92536 w 752227"/>
                <a:gd name="connsiteY229" fmla="*/ 41194 h 95520"/>
                <a:gd name="connsiteX230" fmla="*/ 86566 w 752227"/>
                <a:gd name="connsiteY230" fmla="*/ 35223 h 95520"/>
                <a:gd name="connsiteX231" fmla="*/ 78208 w 752227"/>
                <a:gd name="connsiteY231" fmla="*/ 31642 h 95520"/>
                <a:gd name="connsiteX232" fmla="*/ 68656 w 752227"/>
                <a:gd name="connsiteY232" fmla="*/ 30448 h 95520"/>
                <a:gd name="connsiteX233" fmla="*/ 57909 w 752227"/>
                <a:gd name="connsiteY233" fmla="*/ 32835 h 95520"/>
                <a:gd name="connsiteX234" fmla="*/ 49551 w 752227"/>
                <a:gd name="connsiteY234" fmla="*/ 38805 h 95520"/>
                <a:gd name="connsiteX235" fmla="*/ 49551 w 752227"/>
                <a:gd name="connsiteY235" fmla="*/ 38805 h 95520"/>
                <a:gd name="connsiteX236" fmla="*/ 49551 w 752227"/>
                <a:gd name="connsiteY236" fmla="*/ 31642 h 95520"/>
                <a:gd name="connsiteX237" fmla="*/ 37611 w 752227"/>
                <a:gd name="connsiteY237" fmla="*/ 31642 h 95520"/>
                <a:gd name="connsiteX238" fmla="*/ 37611 w 752227"/>
                <a:gd name="connsiteY238" fmla="*/ 96118 h 95520"/>
                <a:gd name="connsiteX239" fmla="*/ 49551 w 752227"/>
                <a:gd name="connsiteY239" fmla="*/ 96118 h 95520"/>
                <a:gd name="connsiteX240" fmla="*/ 49551 w 752227"/>
                <a:gd name="connsiteY240" fmla="*/ 60298 h 95520"/>
                <a:gd name="connsiteX241" fmla="*/ 54327 w 752227"/>
                <a:gd name="connsiteY241" fmla="*/ 45970 h 95520"/>
                <a:gd name="connsiteX242" fmla="*/ 67462 w 752227"/>
                <a:gd name="connsiteY242" fmla="*/ 39999 h 95520"/>
                <a:gd name="connsiteX243" fmla="*/ 80596 w 752227"/>
                <a:gd name="connsiteY243" fmla="*/ 45970 h 95520"/>
                <a:gd name="connsiteX244" fmla="*/ 84178 w 752227"/>
                <a:gd name="connsiteY244" fmla="*/ 60298 h 95520"/>
                <a:gd name="connsiteX245" fmla="*/ 84178 w 752227"/>
                <a:gd name="connsiteY245" fmla="*/ 94924 h 95520"/>
                <a:gd name="connsiteX246" fmla="*/ 96118 w 752227"/>
                <a:gd name="connsiteY246" fmla="*/ 94924 h 95520"/>
                <a:gd name="connsiteX247" fmla="*/ 96118 w 752227"/>
                <a:gd name="connsiteY247" fmla="*/ 57910 h 95520"/>
                <a:gd name="connsiteX248" fmla="*/ 22089 w 752227"/>
                <a:gd name="connsiteY248" fmla="*/ 8955 h 95520"/>
                <a:gd name="connsiteX249" fmla="*/ 8955 w 752227"/>
                <a:gd name="connsiteY249" fmla="*/ 8955 h 95520"/>
                <a:gd name="connsiteX250" fmla="*/ 8955 w 752227"/>
                <a:gd name="connsiteY250" fmla="*/ 94924 h 95520"/>
                <a:gd name="connsiteX251" fmla="*/ 22089 w 752227"/>
                <a:gd name="connsiteY251" fmla="*/ 94924 h 95520"/>
                <a:gd name="connsiteX252" fmla="*/ 22089 w 752227"/>
                <a:gd name="connsiteY252" fmla="*/ 8955 h 9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</a:cxnLst>
              <a:rect l="l" t="t" r="r" b="b"/>
              <a:pathLst>
                <a:path w="752227" h="95520">
                  <a:moveTo>
                    <a:pt x="754018" y="57910"/>
                  </a:moveTo>
                  <a:cubicBezTo>
                    <a:pt x="754018" y="50746"/>
                    <a:pt x="752824" y="45970"/>
                    <a:pt x="750436" y="41194"/>
                  </a:cubicBezTo>
                  <a:cubicBezTo>
                    <a:pt x="749242" y="38805"/>
                    <a:pt x="746854" y="36418"/>
                    <a:pt x="744466" y="35223"/>
                  </a:cubicBezTo>
                  <a:cubicBezTo>
                    <a:pt x="742078" y="34029"/>
                    <a:pt x="739690" y="31642"/>
                    <a:pt x="736108" y="31642"/>
                  </a:cubicBezTo>
                  <a:cubicBezTo>
                    <a:pt x="733720" y="30448"/>
                    <a:pt x="730138" y="30448"/>
                    <a:pt x="726556" y="30448"/>
                  </a:cubicBezTo>
                  <a:cubicBezTo>
                    <a:pt x="722974" y="30448"/>
                    <a:pt x="719392" y="31642"/>
                    <a:pt x="715810" y="32835"/>
                  </a:cubicBezTo>
                  <a:cubicBezTo>
                    <a:pt x="712228" y="34029"/>
                    <a:pt x="709840" y="36418"/>
                    <a:pt x="707452" y="38805"/>
                  </a:cubicBezTo>
                  <a:lnTo>
                    <a:pt x="707452" y="38805"/>
                  </a:lnTo>
                  <a:lnTo>
                    <a:pt x="707452" y="31642"/>
                  </a:lnTo>
                  <a:lnTo>
                    <a:pt x="695512" y="31642"/>
                  </a:lnTo>
                  <a:lnTo>
                    <a:pt x="695512" y="96118"/>
                  </a:lnTo>
                  <a:lnTo>
                    <a:pt x="707452" y="96118"/>
                  </a:lnTo>
                  <a:lnTo>
                    <a:pt x="707452" y="60298"/>
                  </a:lnTo>
                  <a:cubicBezTo>
                    <a:pt x="707452" y="54328"/>
                    <a:pt x="708646" y="49552"/>
                    <a:pt x="712228" y="45970"/>
                  </a:cubicBezTo>
                  <a:cubicBezTo>
                    <a:pt x="714616" y="42388"/>
                    <a:pt x="719392" y="39999"/>
                    <a:pt x="725362" y="39999"/>
                  </a:cubicBezTo>
                  <a:cubicBezTo>
                    <a:pt x="731332" y="39999"/>
                    <a:pt x="736108" y="42388"/>
                    <a:pt x="738496" y="45970"/>
                  </a:cubicBezTo>
                  <a:cubicBezTo>
                    <a:pt x="740884" y="49552"/>
                    <a:pt x="742078" y="54328"/>
                    <a:pt x="742078" y="60298"/>
                  </a:cubicBezTo>
                  <a:lnTo>
                    <a:pt x="742078" y="94924"/>
                  </a:lnTo>
                  <a:lnTo>
                    <a:pt x="754018" y="94924"/>
                  </a:lnTo>
                  <a:lnTo>
                    <a:pt x="754018" y="57910"/>
                  </a:lnTo>
                  <a:close/>
                  <a:moveTo>
                    <a:pt x="669243" y="74626"/>
                  </a:moveTo>
                  <a:cubicBezTo>
                    <a:pt x="666855" y="78208"/>
                    <a:pt x="664467" y="80596"/>
                    <a:pt x="660885" y="82984"/>
                  </a:cubicBezTo>
                  <a:cubicBezTo>
                    <a:pt x="657303" y="85372"/>
                    <a:pt x="653721" y="86566"/>
                    <a:pt x="648945" y="86566"/>
                  </a:cubicBezTo>
                  <a:cubicBezTo>
                    <a:pt x="645363" y="86566"/>
                    <a:pt x="640587" y="85372"/>
                    <a:pt x="637005" y="82984"/>
                  </a:cubicBezTo>
                  <a:cubicBezTo>
                    <a:pt x="633423" y="80596"/>
                    <a:pt x="631035" y="78208"/>
                    <a:pt x="628647" y="74626"/>
                  </a:cubicBezTo>
                  <a:cubicBezTo>
                    <a:pt x="626259" y="71044"/>
                    <a:pt x="625065" y="67462"/>
                    <a:pt x="625065" y="62686"/>
                  </a:cubicBezTo>
                  <a:cubicBezTo>
                    <a:pt x="625065" y="59104"/>
                    <a:pt x="626259" y="54328"/>
                    <a:pt x="628647" y="50746"/>
                  </a:cubicBezTo>
                  <a:cubicBezTo>
                    <a:pt x="631035" y="47164"/>
                    <a:pt x="633423" y="44775"/>
                    <a:pt x="637005" y="42388"/>
                  </a:cubicBezTo>
                  <a:cubicBezTo>
                    <a:pt x="640587" y="39999"/>
                    <a:pt x="644169" y="38805"/>
                    <a:pt x="648945" y="38805"/>
                  </a:cubicBezTo>
                  <a:cubicBezTo>
                    <a:pt x="652527" y="38805"/>
                    <a:pt x="654915" y="38805"/>
                    <a:pt x="657303" y="39999"/>
                  </a:cubicBezTo>
                  <a:cubicBezTo>
                    <a:pt x="659691" y="41194"/>
                    <a:pt x="662079" y="42388"/>
                    <a:pt x="664467" y="44775"/>
                  </a:cubicBezTo>
                  <a:cubicBezTo>
                    <a:pt x="666855" y="47164"/>
                    <a:pt x="668049" y="49552"/>
                    <a:pt x="669243" y="51940"/>
                  </a:cubicBezTo>
                  <a:cubicBezTo>
                    <a:pt x="670437" y="54328"/>
                    <a:pt x="670437" y="57910"/>
                    <a:pt x="670437" y="60298"/>
                  </a:cubicBezTo>
                  <a:cubicBezTo>
                    <a:pt x="671632" y="67462"/>
                    <a:pt x="671632" y="71044"/>
                    <a:pt x="669243" y="74626"/>
                  </a:cubicBezTo>
                  <a:moveTo>
                    <a:pt x="681184" y="49552"/>
                  </a:moveTo>
                  <a:cubicBezTo>
                    <a:pt x="678795" y="45970"/>
                    <a:pt x="676408" y="42388"/>
                    <a:pt x="674019" y="38805"/>
                  </a:cubicBezTo>
                  <a:cubicBezTo>
                    <a:pt x="670437" y="35223"/>
                    <a:pt x="666855" y="32835"/>
                    <a:pt x="663273" y="31642"/>
                  </a:cubicBezTo>
                  <a:cubicBezTo>
                    <a:pt x="658497" y="30448"/>
                    <a:pt x="654915" y="29253"/>
                    <a:pt x="650139" y="29253"/>
                  </a:cubicBezTo>
                  <a:cubicBezTo>
                    <a:pt x="645363" y="29253"/>
                    <a:pt x="640587" y="30448"/>
                    <a:pt x="637005" y="31642"/>
                  </a:cubicBezTo>
                  <a:cubicBezTo>
                    <a:pt x="632229" y="32835"/>
                    <a:pt x="628647" y="35223"/>
                    <a:pt x="626259" y="38805"/>
                  </a:cubicBezTo>
                  <a:cubicBezTo>
                    <a:pt x="622677" y="42388"/>
                    <a:pt x="620289" y="45970"/>
                    <a:pt x="619095" y="49552"/>
                  </a:cubicBezTo>
                  <a:cubicBezTo>
                    <a:pt x="616707" y="54328"/>
                    <a:pt x="616707" y="57910"/>
                    <a:pt x="616707" y="62686"/>
                  </a:cubicBezTo>
                  <a:cubicBezTo>
                    <a:pt x="616707" y="68656"/>
                    <a:pt x="617901" y="74626"/>
                    <a:pt x="621483" y="79402"/>
                  </a:cubicBezTo>
                  <a:cubicBezTo>
                    <a:pt x="625065" y="84178"/>
                    <a:pt x="628647" y="88954"/>
                    <a:pt x="634617" y="92536"/>
                  </a:cubicBezTo>
                  <a:cubicBezTo>
                    <a:pt x="639393" y="96118"/>
                    <a:pt x="645363" y="97312"/>
                    <a:pt x="652527" y="97312"/>
                  </a:cubicBezTo>
                  <a:cubicBezTo>
                    <a:pt x="657303" y="97312"/>
                    <a:pt x="660885" y="96118"/>
                    <a:pt x="665662" y="94924"/>
                  </a:cubicBezTo>
                  <a:cubicBezTo>
                    <a:pt x="669243" y="93730"/>
                    <a:pt x="672825" y="91342"/>
                    <a:pt x="676408" y="87760"/>
                  </a:cubicBezTo>
                  <a:cubicBezTo>
                    <a:pt x="679989" y="85372"/>
                    <a:pt x="682378" y="81790"/>
                    <a:pt x="684765" y="77014"/>
                  </a:cubicBezTo>
                  <a:cubicBezTo>
                    <a:pt x="687154" y="72238"/>
                    <a:pt x="688348" y="67462"/>
                    <a:pt x="688348" y="61492"/>
                  </a:cubicBezTo>
                  <a:cubicBezTo>
                    <a:pt x="684765" y="59104"/>
                    <a:pt x="683572" y="54328"/>
                    <a:pt x="681184" y="49552"/>
                  </a:cubicBezTo>
                  <a:moveTo>
                    <a:pt x="602379" y="31642"/>
                  </a:moveTo>
                  <a:lnTo>
                    <a:pt x="590439" y="31642"/>
                  </a:lnTo>
                  <a:lnTo>
                    <a:pt x="590439" y="96118"/>
                  </a:lnTo>
                  <a:lnTo>
                    <a:pt x="602379" y="96118"/>
                  </a:lnTo>
                  <a:lnTo>
                    <a:pt x="602379" y="31642"/>
                  </a:lnTo>
                  <a:close/>
                  <a:moveTo>
                    <a:pt x="602379" y="8955"/>
                  </a:moveTo>
                  <a:lnTo>
                    <a:pt x="590439" y="8955"/>
                  </a:lnTo>
                  <a:lnTo>
                    <a:pt x="590439" y="23283"/>
                  </a:lnTo>
                  <a:lnTo>
                    <a:pt x="602379" y="23283"/>
                  </a:lnTo>
                  <a:lnTo>
                    <a:pt x="602379" y="8955"/>
                  </a:lnTo>
                  <a:close/>
                  <a:moveTo>
                    <a:pt x="582081" y="31642"/>
                  </a:moveTo>
                  <a:lnTo>
                    <a:pt x="571334" y="31642"/>
                  </a:lnTo>
                  <a:lnTo>
                    <a:pt x="571334" y="10149"/>
                  </a:lnTo>
                  <a:lnTo>
                    <a:pt x="559394" y="10149"/>
                  </a:lnTo>
                  <a:lnTo>
                    <a:pt x="559394" y="31642"/>
                  </a:lnTo>
                  <a:lnTo>
                    <a:pt x="551036" y="31642"/>
                  </a:lnTo>
                  <a:lnTo>
                    <a:pt x="551036" y="42388"/>
                  </a:lnTo>
                  <a:lnTo>
                    <a:pt x="559394" y="42388"/>
                  </a:lnTo>
                  <a:lnTo>
                    <a:pt x="559394" y="96118"/>
                  </a:lnTo>
                  <a:lnTo>
                    <a:pt x="571334" y="96118"/>
                  </a:lnTo>
                  <a:lnTo>
                    <a:pt x="571334" y="42388"/>
                  </a:lnTo>
                  <a:lnTo>
                    <a:pt x="582081" y="42388"/>
                  </a:lnTo>
                  <a:lnTo>
                    <a:pt x="582081" y="31642"/>
                  </a:lnTo>
                  <a:close/>
                  <a:moveTo>
                    <a:pt x="525962" y="74626"/>
                  </a:moveTo>
                  <a:cubicBezTo>
                    <a:pt x="523574" y="78208"/>
                    <a:pt x="521186" y="80596"/>
                    <a:pt x="517604" y="82984"/>
                  </a:cubicBezTo>
                  <a:cubicBezTo>
                    <a:pt x="514022" y="85372"/>
                    <a:pt x="510440" y="86566"/>
                    <a:pt x="505664" y="86566"/>
                  </a:cubicBezTo>
                  <a:cubicBezTo>
                    <a:pt x="502082" y="86566"/>
                    <a:pt x="498500" y="85372"/>
                    <a:pt x="494918" y="82984"/>
                  </a:cubicBezTo>
                  <a:cubicBezTo>
                    <a:pt x="491336" y="80596"/>
                    <a:pt x="488948" y="78208"/>
                    <a:pt x="486560" y="74626"/>
                  </a:cubicBezTo>
                  <a:cubicBezTo>
                    <a:pt x="484172" y="71044"/>
                    <a:pt x="484172" y="67462"/>
                    <a:pt x="484172" y="63880"/>
                  </a:cubicBezTo>
                  <a:cubicBezTo>
                    <a:pt x="484172" y="60298"/>
                    <a:pt x="485366" y="55522"/>
                    <a:pt x="486560" y="51940"/>
                  </a:cubicBezTo>
                  <a:cubicBezTo>
                    <a:pt x="488948" y="48358"/>
                    <a:pt x="491336" y="45970"/>
                    <a:pt x="494918" y="43582"/>
                  </a:cubicBezTo>
                  <a:cubicBezTo>
                    <a:pt x="498500" y="41194"/>
                    <a:pt x="502082" y="39999"/>
                    <a:pt x="506858" y="39999"/>
                  </a:cubicBezTo>
                  <a:cubicBezTo>
                    <a:pt x="510440" y="39999"/>
                    <a:pt x="512828" y="39999"/>
                    <a:pt x="516410" y="41194"/>
                  </a:cubicBezTo>
                  <a:cubicBezTo>
                    <a:pt x="518798" y="42388"/>
                    <a:pt x="521186" y="43582"/>
                    <a:pt x="523574" y="45970"/>
                  </a:cubicBezTo>
                  <a:cubicBezTo>
                    <a:pt x="525962" y="48358"/>
                    <a:pt x="527156" y="50746"/>
                    <a:pt x="528350" y="53134"/>
                  </a:cubicBezTo>
                  <a:cubicBezTo>
                    <a:pt x="529544" y="55522"/>
                    <a:pt x="529544" y="59104"/>
                    <a:pt x="529544" y="62686"/>
                  </a:cubicBezTo>
                  <a:cubicBezTo>
                    <a:pt x="529544" y="67462"/>
                    <a:pt x="528350" y="71044"/>
                    <a:pt x="525962" y="74626"/>
                  </a:cubicBezTo>
                  <a:moveTo>
                    <a:pt x="541484" y="31642"/>
                  </a:moveTo>
                  <a:lnTo>
                    <a:pt x="529544" y="31642"/>
                  </a:lnTo>
                  <a:lnTo>
                    <a:pt x="529544" y="41194"/>
                  </a:lnTo>
                  <a:lnTo>
                    <a:pt x="529544" y="41194"/>
                  </a:lnTo>
                  <a:cubicBezTo>
                    <a:pt x="528350" y="38805"/>
                    <a:pt x="525962" y="36418"/>
                    <a:pt x="523574" y="35223"/>
                  </a:cubicBezTo>
                  <a:cubicBezTo>
                    <a:pt x="521186" y="34029"/>
                    <a:pt x="518798" y="32835"/>
                    <a:pt x="516410" y="31642"/>
                  </a:cubicBezTo>
                  <a:cubicBezTo>
                    <a:pt x="514022" y="30448"/>
                    <a:pt x="510440" y="30448"/>
                    <a:pt x="508052" y="30448"/>
                  </a:cubicBezTo>
                  <a:cubicBezTo>
                    <a:pt x="503276" y="30448"/>
                    <a:pt x="498500" y="31642"/>
                    <a:pt x="494918" y="32835"/>
                  </a:cubicBezTo>
                  <a:cubicBezTo>
                    <a:pt x="490142" y="34029"/>
                    <a:pt x="486560" y="36418"/>
                    <a:pt x="484172" y="39999"/>
                  </a:cubicBezTo>
                  <a:cubicBezTo>
                    <a:pt x="480590" y="43582"/>
                    <a:pt x="478202" y="47164"/>
                    <a:pt x="477007" y="50746"/>
                  </a:cubicBezTo>
                  <a:cubicBezTo>
                    <a:pt x="475813" y="55522"/>
                    <a:pt x="474620" y="59104"/>
                    <a:pt x="474620" y="63880"/>
                  </a:cubicBezTo>
                  <a:cubicBezTo>
                    <a:pt x="474620" y="68656"/>
                    <a:pt x="475813" y="73432"/>
                    <a:pt x="477007" y="77014"/>
                  </a:cubicBezTo>
                  <a:cubicBezTo>
                    <a:pt x="478202" y="81790"/>
                    <a:pt x="481783" y="85372"/>
                    <a:pt x="484172" y="87760"/>
                  </a:cubicBezTo>
                  <a:cubicBezTo>
                    <a:pt x="487753" y="91342"/>
                    <a:pt x="491336" y="93730"/>
                    <a:pt x="494918" y="94924"/>
                  </a:cubicBezTo>
                  <a:cubicBezTo>
                    <a:pt x="499694" y="96118"/>
                    <a:pt x="503276" y="97312"/>
                    <a:pt x="508052" y="97312"/>
                  </a:cubicBezTo>
                  <a:cubicBezTo>
                    <a:pt x="512828" y="97312"/>
                    <a:pt x="516410" y="96118"/>
                    <a:pt x="521186" y="94924"/>
                  </a:cubicBezTo>
                  <a:cubicBezTo>
                    <a:pt x="524768" y="92536"/>
                    <a:pt x="528350" y="90148"/>
                    <a:pt x="530738" y="86566"/>
                  </a:cubicBezTo>
                  <a:lnTo>
                    <a:pt x="530738" y="86566"/>
                  </a:lnTo>
                  <a:lnTo>
                    <a:pt x="530738" y="96118"/>
                  </a:lnTo>
                  <a:lnTo>
                    <a:pt x="542678" y="96118"/>
                  </a:lnTo>
                  <a:lnTo>
                    <a:pt x="542678" y="31642"/>
                  </a:lnTo>
                  <a:close/>
                  <a:moveTo>
                    <a:pt x="460291" y="56716"/>
                  </a:moveTo>
                  <a:cubicBezTo>
                    <a:pt x="460291" y="50746"/>
                    <a:pt x="459097" y="45970"/>
                    <a:pt x="456709" y="42388"/>
                  </a:cubicBezTo>
                  <a:cubicBezTo>
                    <a:pt x="454321" y="38805"/>
                    <a:pt x="451933" y="35223"/>
                    <a:pt x="447157" y="32835"/>
                  </a:cubicBezTo>
                  <a:cubicBezTo>
                    <a:pt x="443575" y="30448"/>
                    <a:pt x="438799" y="29253"/>
                    <a:pt x="432829" y="29253"/>
                  </a:cubicBezTo>
                  <a:cubicBezTo>
                    <a:pt x="428053" y="29253"/>
                    <a:pt x="423277" y="30448"/>
                    <a:pt x="420889" y="31642"/>
                  </a:cubicBezTo>
                  <a:cubicBezTo>
                    <a:pt x="417307" y="32835"/>
                    <a:pt x="414919" y="36418"/>
                    <a:pt x="412531" y="39999"/>
                  </a:cubicBezTo>
                  <a:cubicBezTo>
                    <a:pt x="411337" y="36418"/>
                    <a:pt x="407755" y="34029"/>
                    <a:pt x="404173" y="31642"/>
                  </a:cubicBezTo>
                  <a:cubicBezTo>
                    <a:pt x="400591" y="29253"/>
                    <a:pt x="395815" y="29253"/>
                    <a:pt x="392233" y="29253"/>
                  </a:cubicBezTo>
                  <a:cubicBezTo>
                    <a:pt x="387457" y="29253"/>
                    <a:pt x="385069" y="30448"/>
                    <a:pt x="381487" y="31642"/>
                  </a:cubicBezTo>
                  <a:cubicBezTo>
                    <a:pt x="379099" y="32835"/>
                    <a:pt x="375516" y="35223"/>
                    <a:pt x="373129" y="38805"/>
                  </a:cubicBezTo>
                  <a:lnTo>
                    <a:pt x="373129" y="38805"/>
                  </a:lnTo>
                  <a:lnTo>
                    <a:pt x="373129" y="31642"/>
                  </a:lnTo>
                  <a:lnTo>
                    <a:pt x="362382" y="31642"/>
                  </a:lnTo>
                  <a:lnTo>
                    <a:pt x="362382" y="96118"/>
                  </a:lnTo>
                  <a:lnTo>
                    <a:pt x="374322" y="96118"/>
                  </a:lnTo>
                  <a:lnTo>
                    <a:pt x="374322" y="60298"/>
                  </a:lnTo>
                  <a:cubicBezTo>
                    <a:pt x="374322" y="47164"/>
                    <a:pt x="379099" y="41194"/>
                    <a:pt x="389845" y="41194"/>
                  </a:cubicBezTo>
                  <a:cubicBezTo>
                    <a:pt x="395815" y="41194"/>
                    <a:pt x="399397" y="43582"/>
                    <a:pt x="401785" y="47164"/>
                  </a:cubicBezTo>
                  <a:cubicBezTo>
                    <a:pt x="402979" y="49552"/>
                    <a:pt x="404173" y="50746"/>
                    <a:pt x="404173" y="53134"/>
                  </a:cubicBezTo>
                  <a:cubicBezTo>
                    <a:pt x="404173" y="55522"/>
                    <a:pt x="404173" y="57910"/>
                    <a:pt x="404173" y="60298"/>
                  </a:cubicBezTo>
                  <a:lnTo>
                    <a:pt x="404173" y="96118"/>
                  </a:lnTo>
                  <a:lnTo>
                    <a:pt x="416113" y="96118"/>
                  </a:lnTo>
                  <a:lnTo>
                    <a:pt x="416113" y="60298"/>
                  </a:lnTo>
                  <a:cubicBezTo>
                    <a:pt x="416113" y="56716"/>
                    <a:pt x="416113" y="53134"/>
                    <a:pt x="417307" y="50746"/>
                  </a:cubicBezTo>
                  <a:cubicBezTo>
                    <a:pt x="418501" y="48358"/>
                    <a:pt x="419695" y="45970"/>
                    <a:pt x="422083" y="43582"/>
                  </a:cubicBezTo>
                  <a:cubicBezTo>
                    <a:pt x="424471" y="42388"/>
                    <a:pt x="428053" y="41194"/>
                    <a:pt x="431635" y="41194"/>
                  </a:cubicBezTo>
                  <a:cubicBezTo>
                    <a:pt x="437605" y="41194"/>
                    <a:pt x="441187" y="42388"/>
                    <a:pt x="443575" y="47164"/>
                  </a:cubicBezTo>
                  <a:cubicBezTo>
                    <a:pt x="445963" y="50746"/>
                    <a:pt x="447157" y="55522"/>
                    <a:pt x="447157" y="61492"/>
                  </a:cubicBezTo>
                  <a:lnTo>
                    <a:pt x="447157" y="97312"/>
                  </a:lnTo>
                  <a:lnTo>
                    <a:pt x="459097" y="97312"/>
                  </a:lnTo>
                  <a:lnTo>
                    <a:pt x="459097" y="56716"/>
                  </a:lnTo>
                  <a:close/>
                  <a:moveTo>
                    <a:pt x="346860" y="56716"/>
                  </a:moveTo>
                  <a:cubicBezTo>
                    <a:pt x="346860" y="50746"/>
                    <a:pt x="345666" y="45970"/>
                    <a:pt x="343278" y="42388"/>
                  </a:cubicBezTo>
                  <a:cubicBezTo>
                    <a:pt x="340890" y="38805"/>
                    <a:pt x="338502" y="35223"/>
                    <a:pt x="333726" y="32835"/>
                  </a:cubicBezTo>
                  <a:cubicBezTo>
                    <a:pt x="330144" y="30448"/>
                    <a:pt x="325368" y="29253"/>
                    <a:pt x="319398" y="29253"/>
                  </a:cubicBezTo>
                  <a:cubicBezTo>
                    <a:pt x="314622" y="29253"/>
                    <a:pt x="309846" y="30448"/>
                    <a:pt x="307458" y="31642"/>
                  </a:cubicBezTo>
                  <a:cubicBezTo>
                    <a:pt x="303876" y="32835"/>
                    <a:pt x="301488" y="36418"/>
                    <a:pt x="299100" y="39999"/>
                  </a:cubicBezTo>
                  <a:cubicBezTo>
                    <a:pt x="297906" y="36418"/>
                    <a:pt x="294324" y="34029"/>
                    <a:pt x="290742" y="31642"/>
                  </a:cubicBezTo>
                  <a:cubicBezTo>
                    <a:pt x="287160" y="29253"/>
                    <a:pt x="282384" y="29253"/>
                    <a:pt x="278801" y="29253"/>
                  </a:cubicBezTo>
                  <a:cubicBezTo>
                    <a:pt x="274025" y="29253"/>
                    <a:pt x="271638" y="30448"/>
                    <a:pt x="268055" y="31642"/>
                  </a:cubicBezTo>
                  <a:cubicBezTo>
                    <a:pt x="265668" y="32835"/>
                    <a:pt x="262085" y="35223"/>
                    <a:pt x="259698" y="38805"/>
                  </a:cubicBezTo>
                  <a:lnTo>
                    <a:pt x="259698" y="38805"/>
                  </a:lnTo>
                  <a:lnTo>
                    <a:pt x="259698" y="31642"/>
                  </a:lnTo>
                  <a:lnTo>
                    <a:pt x="248951" y="31642"/>
                  </a:lnTo>
                  <a:lnTo>
                    <a:pt x="248951" y="96118"/>
                  </a:lnTo>
                  <a:lnTo>
                    <a:pt x="260891" y="96118"/>
                  </a:lnTo>
                  <a:lnTo>
                    <a:pt x="260891" y="60298"/>
                  </a:lnTo>
                  <a:cubicBezTo>
                    <a:pt x="260891" y="47164"/>
                    <a:pt x="265668" y="41194"/>
                    <a:pt x="276414" y="41194"/>
                  </a:cubicBezTo>
                  <a:cubicBezTo>
                    <a:pt x="282384" y="41194"/>
                    <a:pt x="285966" y="43582"/>
                    <a:pt x="288354" y="47164"/>
                  </a:cubicBezTo>
                  <a:cubicBezTo>
                    <a:pt x="289548" y="49552"/>
                    <a:pt x="290742" y="50746"/>
                    <a:pt x="290742" y="53134"/>
                  </a:cubicBezTo>
                  <a:cubicBezTo>
                    <a:pt x="290742" y="55522"/>
                    <a:pt x="290742" y="57910"/>
                    <a:pt x="290742" y="60298"/>
                  </a:cubicBezTo>
                  <a:lnTo>
                    <a:pt x="290742" y="96118"/>
                  </a:lnTo>
                  <a:lnTo>
                    <a:pt x="302682" y="96118"/>
                  </a:lnTo>
                  <a:lnTo>
                    <a:pt x="302682" y="60298"/>
                  </a:lnTo>
                  <a:cubicBezTo>
                    <a:pt x="302682" y="56716"/>
                    <a:pt x="302682" y="53134"/>
                    <a:pt x="303876" y="50746"/>
                  </a:cubicBezTo>
                  <a:cubicBezTo>
                    <a:pt x="305070" y="48358"/>
                    <a:pt x="306264" y="45970"/>
                    <a:pt x="308652" y="43582"/>
                  </a:cubicBezTo>
                  <a:cubicBezTo>
                    <a:pt x="311040" y="42388"/>
                    <a:pt x="314622" y="41194"/>
                    <a:pt x="318204" y="41194"/>
                  </a:cubicBezTo>
                  <a:cubicBezTo>
                    <a:pt x="324174" y="41194"/>
                    <a:pt x="327756" y="42388"/>
                    <a:pt x="330144" y="47164"/>
                  </a:cubicBezTo>
                  <a:cubicBezTo>
                    <a:pt x="332532" y="50746"/>
                    <a:pt x="333726" y="55522"/>
                    <a:pt x="333726" y="61492"/>
                  </a:cubicBezTo>
                  <a:lnTo>
                    <a:pt x="333726" y="97312"/>
                  </a:lnTo>
                  <a:lnTo>
                    <a:pt x="345666" y="97312"/>
                  </a:lnTo>
                  <a:lnTo>
                    <a:pt x="345666" y="56716"/>
                  </a:lnTo>
                  <a:close/>
                  <a:moveTo>
                    <a:pt x="217907" y="74626"/>
                  </a:moveTo>
                  <a:cubicBezTo>
                    <a:pt x="215519" y="78208"/>
                    <a:pt x="213131" y="80596"/>
                    <a:pt x="209549" y="82984"/>
                  </a:cubicBezTo>
                  <a:cubicBezTo>
                    <a:pt x="205967" y="85372"/>
                    <a:pt x="202385" y="86566"/>
                    <a:pt x="197609" y="86566"/>
                  </a:cubicBezTo>
                  <a:cubicBezTo>
                    <a:pt x="194027" y="86566"/>
                    <a:pt x="190445" y="85372"/>
                    <a:pt x="186863" y="82984"/>
                  </a:cubicBezTo>
                  <a:cubicBezTo>
                    <a:pt x="183280" y="80596"/>
                    <a:pt x="180893" y="78208"/>
                    <a:pt x="178505" y="74626"/>
                  </a:cubicBezTo>
                  <a:cubicBezTo>
                    <a:pt x="176117" y="71044"/>
                    <a:pt x="176117" y="67462"/>
                    <a:pt x="176117" y="63880"/>
                  </a:cubicBezTo>
                  <a:cubicBezTo>
                    <a:pt x="176117" y="60298"/>
                    <a:pt x="177310" y="55522"/>
                    <a:pt x="178505" y="51940"/>
                  </a:cubicBezTo>
                  <a:cubicBezTo>
                    <a:pt x="180893" y="48358"/>
                    <a:pt x="183280" y="45970"/>
                    <a:pt x="186863" y="43582"/>
                  </a:cubicBezTo>
                  <a:cubicBezTo>
                    <a:pt x="190445" y="41194"/>
                    <a:pt x="194027" y="39999"/>
                    <a:pt x="198803" y="39999"/>
                  </a:cubicBezTo>
                  <a:cubicBezTo>
                    <a:pt x="202385" y="39999"/>
                    <a:pt x="204773" y="39999"/>
                    <a:pt x="208355" y="41194"/>
                  </a:cubicBezTo>
                  <a:cubicBezTo>
                    <a:pt x="210743" y="42388"/>
                    <a:pt x="213131" y="43582"/>
                    <a:pt x="215519" y="45970"/>
                  </a:cubicBezTo>
                  <a:cubicBezTo>
                    <a:pt x="217907" y="48358"/>
                    <a:pt x="219101" y="50746"/>
                    <a:pt x="220295" y="53134"/>
                  </a:cubicBezTo>
                  <a:cubicBezTo>
                    <a:pt x="221489" y="55522"/>
                    <a:pt x="221489" y="59104"/>
                    <a:pt x="221489" y="62686"/>
                  </a:cubicBezTo>
                  <a:cubicBezTo>
                    <a:pt x="221489" y="67462"/>
                    <a:pt x="220295" y="71044"/>
                    <a:pt x="217907" y="74626"/>
                  </a:cubicBezTo>
                  <a:moveTo>
                    <a:pt x="233429" y="31642"/>
                  </a:moveTo>
                  <a:lnTo>
                    <a:pt x="221489" y="31642"/>
                  </a:lnTo>
                  <a:lnTo>
                    <a:pt x="221489" y="41194"/>
                  </a:lnTo>
                  <a:lnTo>
                    <a:pt x="221489" y="41194"/>
                  </a:lnTo>
                  <a:cubicBezTo>
                    <a:pt x="220295" y="38805"/>
                    <a:pt x="217907" y="36418"/>
                    <a:pt x="215519" y="35223"/>
                  </a:cubicBezTo>
                  <a:cubicBezTo>
                    <a:pt x="213131" y="34029"/>
                    <a:pt x="210743" y="32835"/>
                    <a:pt x="208355" y="31642"/>
                  </a:cubicBezTo>
                  <a:cubicBezTo>
                    <a:pt x="205967" y="30448"/>
                    <a:pt x="202385" y="30448"/>
                    <a:pt x="199997" y="30448"/>
                  </a:cubicBezTo>
                  <a:cubicBezTo>
                    <a:pt x="195221" y="30448"/>
                    <a:pt x="190445" y="31642"/>
                    <a:pt x="186863" y="32835"/>
                  </a:cubicBezTo>
                  <a:cubicBezTo>
                    <a:pt x="182087" y="34029"/>
                    <a:pt x="178505" y="36418"/>
                    <a:pt x="176117" y="39999"/>
                  </a:cubicBezTo>
                  <a:cubicBezTo>
                    <a:pt x="172534" y="43582"/>
                    <a:pt x="170147" y="47164"/>
                    <a:pt x="168953" y="50746"/>
                  </a:cubicBezTo>
                  <a:cubicBezTo>
                    <a:pt x="167758" y="55522"/>
                    <a:pt x="166564" y="59104"/>
                    <a:pt x="166564" y="63880"/>
                  </a:cubicBezTo>
                  <a:cubicBezTo>
                    <a:pt x="166564" y="68656"/>
                    <a:pt x="167758" y="73432"/>
                    <a:pt x="168953" y="77014"/>
                  </a:cubicBezTo>
                  <a:cubicBezTo>
                    <a:pt x="170147" y="81790"/>
                    <a:pt x="173729" y="85372"/>
                    <a:pt x="176117" y="87760"/>
                  </a:cubicBezTo>
                  <a:cubicBezTo>
                    <a:pt x="179699" y="91342"/>
                    <a:pt x="183280" y="93730"/>
                    <a:pt x="186863" y="94924"/>
                  </a:cubicBezTo>
                  <a:cubicBezTo>
                    <a:pt x="191639" y="96118"/>
                    <a:pt x="195221" y="97312"/>
                    <a:pt x="199997" y="97312"/>
                  </a:cubicBezTo>
                  <a:cubicBezTo>
                    <a:pt x="204773" y="97312"/>
                    <a:pt x="208355" y="96118"/>
                    <a:pt x="213131" y="94924"/>
                  </a:cubicBezTo>
                  <a:cubicBezTo>
                    <a:pt x="216713" y="92536"/>
                    <a:pt x="220295" y="90148"/>
                    <a:pt x="222683" y="86566"/>
                  </a:cubicBezTo>
                  <a:lnTo>
                    <a:pt x="222683" y="86566"/>
                  </a:lnTo>
                  <a:lnTo>
                    <a:pt x="222683" y="96118"/>
                  </a:lnTo>
                  <a:lnTo>
                    <a:pt x="234623" y="96118"/>
                  </a:lnTo>
                  <a:lnTo>
                    <a:pt x="234623" y="31642"/>
                  </a:lnTo>
                  <a:close/>
                  <a:moveTo>
                    <a:pt x="152236" y="8955"/>
                  </a:moveTo>
                  <a:lnTo>
                    <a:pt x="140296" y="8955"/>
                  </a:lnTo>
                  <a:lnTo>
                    <a:pt x="140296" y="94924"/>
                  </a:lnTo>
                  <a:lnTo>
                    <a:pt x="152236" y="94924"/>
                  </a:lnTo>
                  <a:lnTo>
                    <a:pt x="152236" y="8955"/>
                  </a:lnTo>
                  <a:close/>
                  <a:moveTo>
                    <a:pt x="135520" y="31642"/>
                  </a:moveTo>
                  <a:lnTo>
                    <a:pt x="123580" y="31642"/>
                  </a:lnTo>
                  <a:lnTo>
                    <a:pt x="123580" y="28059"/>
                  </a:lnTo>
                  <a:cubicBezTo>
                    <a:pt x="123580" y="23283"/>
                    <a:pt x="127162" y="20895"/>
                    <a:pt x="135520" y="20895"/>
                  </a:cubicBezTo>
                  <a:lnTo>
                    <a:pt x="135520" y="10149"/>
                  </a:lnTo>
                  <a:cubicBezTo>
                    <a:pt x="133132" y="10149"/>
                    <a:pt x="130744" y="10149"/>
                    <a:pt x="129550" y="10149"/>
                  </a:cubicBezTo>
                  <a:cubicBezTo>
                    <a:pt x="128356" y="10149"/>
                    <a:pt x="125968" y="10149"/>
                    <a:pt x="124774" y="11343"/>
                  </a:cubicBezTo>
                  <a:cubicBezTo>
                    <a:pt x="123580" y="11343"/>
                    <a:pt x="121192" y="12537"/>
                    <a:pt x="119998" y="13731"/>
                  </a:cubicBezTo>
                  <a:cubicBezTo>
                    <a:pt x="115222" y="17313"/>
                    <a:pt x="111640" y="22089"/>
                    <a:pt x="111640" y="29253"/>
                  </a:cubicBezTo>
                  <a:lnTo>
                    <a:pt x="111640" y="32835"/>
                  </a:lnTo>
                  <a:lnTo>
                    <a:pt x="105670" y="32835"/>
                  </a:lnTo>
                  <a:lnTo>
                    <a:pt x="105670" y="43582"/>
                  </a:lnTo>
                  <a:lnTo>
                    <a:pt x="111640" y="43582"/>
                  </a:lnTo>
                  <a:lnTo>
                    <a:pt x="111640" y="97312"/>
                  </a:lnTo>
                  <a:lnTo>
                    <a:pt x="123580" y="97312"/>
                  </a:lnTo>
                  <a:lnTo>
                    <a:pt x="123580" y="43582"/>
                  </a:lnTo>
                  <a:lnTo>
                    <a:pt x="135520" y="43582"/>
                  </a:lnTo>
                  <a:lnTo>
                    <a:pt x="135520" y="31642"/>
                  </a:lnTo>
                  <a:close/>
                  <a:moveTo>
                    <a:pt x="96118" y="57910"/>
                  </a:moveTo>
                  <a:cubicBezTo>
                    <a:pt x="96118" y="50746"/>
                    <a:pt x="94924" y="45970"/>
                    <a:pt x="92536" y="41194"/>
                  </a:cubicBezTo>
                  <a:cubicBezTo>
                    <a:pt x="91342" y="38805"/>
                    <a:pt x="88954" y="36418"/>
                    <a:pt x="86566" y="35223"/>
                  </a:cubicBezTo>
                  <a:cubicBezTo>
                    <a:pt x="84178" y="34029"/>
                    <a:pt x="81790" y="31642"/>
                    <a:pt x="78208" y="31642"/>
                  </a:cubicBezTo>
                  <a:cubicBezTo>
                    <a:pt x="75819" y="30448"/>
                    <a:pt x="72238" y="30448"/>
                    <a:pt x="68656" y="30448"/>
                  </a:cubicBezTo>
                  <a:cubicBezTo>
                    <a:pt x="65073" y="30448"/>
                    <a:pt x="61492" y="31642"/>
                    <a:pt x="57909" y="32835"/>
                  </a:cubicBezTo>
                  <a:cubicBezTo>
                    <a:pt x="54327" y="34029"/>
                    <a:pt x="51939" y="36418"/>
                    <a:pt x="49551" y="38805"/>
                  </a:cubicBezTo>
                  <a:lnTo>
                    <a:pt x="49551" y="38805"/>
                  </a:lnTo>
                  <a:lnTo>
                    <a:pt x="49551" y="31642"/>
                  </a:lnTo>
                  <a:lnTo>
                    <a:pt x="37611" y="31642"/>
                  </a:lnTo>
                  <a:lnTo>
                    <a:pt x="37611" y="96118"/>
                  </a:lnTo>
                  <a:lnTo>
                    <a:pt x="49551" y="96118"/>
                  </a:lnTo>
                  <a:lnTo>
                    <a:pt x="49551" y="60298"/>
                  </a:lnTo>
                  <a:cubicBezTo>
                    <a:pt x="49551" y="54328"/>
                    <a:pt x="50745" y="49552"/>
                    <a:pt x="54327" y="45970"/>
                  </a:cubicBezTo>
                  <a:cubicBezTo>
                    <a:pt x="56716" y="42388"/>
                    <a:pt x="61492" y="39999"/>
                    <a:pt x="67462" y="39999"/>
                  </a:cubicBezTo>
                  <a:cubicBezTo>
                    <a:pt x="73432" y="39999"/>
                    <a:pt x="78208" y="42388"/>
                    <a:pt x="80596" y="45970"/>
                  </a:cubicBezTo>
                  <a:cubicBezTo>
                    <a:pt x="82984" y="49552"/>
                    <a:pt x="84178" y="54328"/>
                    <a:pt x="84178" y="60298"/>
                  </a:cubicBezTo>
                  <a:lnTo>
                    <a:pt x="84178" y="94924"/>
                  </a:lnTo>
                  <a:lnTo>
                    <a:pt x="96118" y="94924"/>
                  </a:lnTo>
                  <a:lnTo>
                    <a:pt x="96118" y="57910"/>
                  </a:lnTo>
                  <a:close/>
                  <a:moveTo>
                    <a:pt x="22089" y="8955"/>
                  </a:moveTo>
                  <a:lnTo>
                    <a:pt x="8955" y="8955"/>
                  </a:lnTo>
                  <a:lnTo>
                    <a:pt x="8955" y="94924"/>
                  </a:lnTo>
                  <a:lnTo>
                    <a:pt x="22089" y="94924"/>
                  </a:lnTo>
                  <a:lnTo>
                    <a:pt x="22089" y="89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: Shape 256">
              <a:extLst>
                <a:ext uri="{FF2B5EF4-FFF2-40B4-BE49-F238E27FC236}">
                  <a16:creationId xmlns:a16="http://schemas.microsoft.com/office/drawing/2014/main" xmlns="" id="{2CDD7F2D-A0EC-4058-9F39-04DC016F4AB9}"/>
                </a:ext>
              </a:extLst>
            </p:cNvPr>
            <p:cNvSpPr/>
            <p:nvPr/>
          </p:nvSpPr>
          <p:spPr>
            <a:xfrm>
              <a:off x="6158666" y="3006165"/>
              <a:ext cx="152624" cy="82182"/>
            </a:xfrm>
            <a:custGeom>
              <a:avLst/>
              <a:gdLst>
                <a:gd name="connsiteX0" fmla="*/ 80596 w 155221"/>
                <a:gd name="connsiteY0" fmla="*/ 8955 h 83580"/>
                <a:gd name="connsiteX1" fmla="*/ 8955 w 155221"/>
                <a:gd name="connsiteY1" fmla="*/ 84178 h 83580"/>
                <a:gd name="connsiteX2" fmla="*/ 151043 w 155221"/>
                <a:gd name="connsiteY2" fmla="*/ 84178 h 8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221" h="83580">
                  <a:moveTo>
                    <a:pt x="80596" y="8955"/>
                  </a:moveTo>
                  <a:lnTo>
                    <a:pt x="8955" y="84178"/>
                  </a:lnTo>
                  <a:lnTo>
                    <a:pt x="151043" y="84178"/>
                  </a:lnTo>
                  <a:close/>
                </a:path>
              </a:pathLst>
            </a:custGeom>
            <a:solidFill>
              <a:srgbClr val="647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: Shape 257">
              <a:extLst>
                <a:ext uri="{FF2B5EF4-FFF2-40B4-BE49-F238E27FC236}">
                  <a16:creationId xmlns:a16="http://schemas.microsoft.com/office/drawing/2014/main" xmlns="" id="{B8FB63C0-5DA8-4598-8E36-91828805E3BD}"/>
                </a:ext>
              </a:extLst>
            </p:cNvPr>
            <p:cNvSpPr/>
            <p:nvPr/>
          </p:nvSpPr>
          <p:spPr>
            <a:xfrm>
              <a:off x="6158666" y="2498985"/>
              <a:ext cx="152624" cy="82182"/>
            </a:xfrm>
            <a:custGeom>
              <a:avLst/>
              <a:gdLst>
                <a:gd name="connsiteX0" fmla="*/ 80596 w 155221"/>
                <a:gd name="connsiteY0" fmla="*/ 84178 h 83580"/>
                <a:gd name="connsiteX1" fmla="*/ 151043 w 155221"/>
                <a:gd name="connsiteY1" fmla="*/ 8955 h 83580"/>
                <a:gd name="connsiteX2" fmla="*/ 8955 w 155221"/>
                <a:gd name="connsiteY2" fmla="*/ 8955 h 8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221" h="83580">
                  <a:moveTo>
                    <a:pt x="80596" y="84178"/>
                  </a:moveTo>
                  <a:lnTo>
                    <a:pt x="151043" y="8955"/>
                  </a:lnTo>
                  <a:lnTo>
                    <a:pt x="8955" y="8955"/>
                  </a:lnTo>
                  <a:close/>
                </a:path>
              </a:pathLst>
            </a:custGeom>
            <a:solidFill>
              <a:srgbClr val="6470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: Shape 258">
              <a:extLst>
                <a:ext uri="{FF2B5EF4-FFF2-40B4-BE49-F238E27FC236}">
                  <a16:creationId xmlns:a16="http://schemas.microsoft.com/office/drawing/2014/main" xmlns="" id="{0E44BBA6-F880-4742-AF01-52FD8CB638D0}"/>
                </a:ext>
              </a:extLst>
            </p:cNvPr>
            <p:cNvSpPr/>
            <p:nvPr/>
          </p:nvSpPr>
          <p:spPr>
            <a:xfrm>
              <a:off x="4943545" y="1138284"/>
              <a:ext cx="211325" cy="93922"/>
            </a:xfrm>
            <a:custGeom>
              <a:avLst/>
              <a:gdLst>
                <a:gd name="connsiteX0" fmla="*/ 210743 w 214922"/>
                <a:gd name="connsiteY0" fmla="*/ 78208 h 95520"/>
                <a:gd name="connsiteX1" fmla="*/ 183281 w 214922"/>
                <a:gd name="connsiteY1" fmla="*/ 78208 h 95520"/>
                <a:gd name="connsiteX2" fmla="*/ 183281 w 214922"/>
                <a:gd name="connsiteY2" fmla="*/ 8955 h 95520"/>
                <a:gd name="connsiteX3" fmla="*/ 171341 w 214922"/>
                <a:gd name="connsiteY3" fmla="*/ 8955 h 95520"/>
                <a:gd name="connsiteX4" fmla="*/ 171341 w 214922"/>
                <a:gd name="connsiteY4" fmla="*/ 88954 h 95520"/>
                <a:gd name="connsiteX5" fmla="*/ 210743 w 214922"/>
                <a:gd name="connsiteY5" fmla="*/ 88954 h 95520"/>
                <a:gd name="connsiteX6" fmla="*/ 210743 w 214922"/>
                <a:gd name="connsiteY6" fmla="*/ 78208 h 95520"/>
                <a:gd name="connsiteX7" fmla="*/ 145072 w 214922"/>
                <a:gd name="connsiteY7" fmla="*/ 72238 h 95520"/>
                <a:gd name="connsiteX8" fmla="*/ 140296 w 214922"/>
                <a:gd name="connsiteY8" fmla="*/ 77014 h 95520"/>
                <a:gd name="connsiteX9" fmla="*/ 133132 w 214922"/>
                <a:gd name="connsiteY9" fmla="*/ 78208 h 95520"/>
                <a:gd name="connsiteX10" fmla="*/ 119998 w 214922"/>
                <a:gd name="connsiteY10" fmla="*/ 78208 h 95520"/>
                <a:gd name="connsiteX11" fmla="*/ 119998 w 214922"/>
                <a:gd name="connsiteY11" fmla="*/ 53133 h 95520"/>
                <a:gd name="connsiteX12" fmla="*/ 130744 w 214922"/>
                <a:gd name="connsiteY12" fmla="*/ 53133 h 95520"/>
                <a:gd name="connsiteX13" fmla="*/ 137908 w 214922"/>
                <a:gd name="connsiteY13" fmla="*/ 54328 h 95520"/>
                <a:gd name="connsiteX14" fmla="*/ 142684 w 214922"/>
                <a:gd name="connsiteY14" fmla="*/ 57910 h 95520"/>
                <a:gd name="connsiteX15" fmla="*/ 145072 w 214922"/>
                <a:gd name="connsiteY15" fmla="*/ 66268 h 95520"/>
                <a:gd name="connsiteX16" fmla="*/ 145072 w 214922"/>
                <a:gd name="connsiteY16" fmla="*/ 72238 h 95520"/>
                <a:gd name="connsiteX17" fmla="*/ 139102 w 214922"/>
                <a:gd name="connsiteY17" fmla="*/ 38805 h 95520"/>
                <a:gd name="connsiteX18" fmla="*/ 129550 w 214922"/>
                <a:gd name="connsiteY18" fmla="*/ 41193 h 95520"/>
                <a:gd name="connsiteX19" fmla="*/ 119998 w 214922"/>
                <a:gd name="connsiteY19" fmla="*/ 41193 h 95520"/>
                <a:gd name="connsiteX20" fmla="*/ 119998 w 214922"/>
                <a:gd name="connsiteY20" fmla="*/ 18507 h 95520"/>
                <a:gd name="connsiteX21" fmla="*/ 128356 w 214922"/>
                <a:gd name="connsiteY21" fmla="*/ 18507 h 95520"/>
                <a:gd name="connsiteX22" fmla="*/ 137908 w 214922"/>
                <a:gd name="connsiteY22" fmla="*/ 20895 h 95520"/>
                <a:gd name="connsiteX23" fmla="*/ 141490 w 214922"/>
                <a:gd name="connsiteY23" fmla="*/ 29253 h 95520"/>
                <a:gd name="connsiteX24" fmla="*/ 139102 w 214922"/>
                <a:gd name="connsiteY24" fmla="*/ 38805 h 95520"/>
                <a:gd name="connsiteX25" fmla="*/ 146266 w 214922"/>
                <a:gd name="connsiteY25" fmla="*/ 45970 h 95520"/>
                <a:gd name="connsiteX26" fmla="*/ 152236 w 214922"/>
                <a:gd name="connsiteY26" fmla="*/ 38805 h 95520"/>
                <a:gd name="connsiteX27" fmla="*/ 153430 w 214922"/>
                <a:gd name="connsiteY27" fmla="*/ 30447 h 95520"/>
                <a:gd name="connsiteX28" fmla="*/ 152236 w 214922"/>
                <a:gd name="connsiteY28" fmla="*/ 22089 h 95520"/>
                <a:gd name="connsiteX29" fmla="*/ 147460 w 214922"/>
                <a:gd name="connsiteY29" fmla="*/ 14925 h 95520"/>
                <a:gd name="connsiteX30" fmla="*/ 139102 w 214922"/>
                <a:gd name="connsiteY30" fmla="*/ 10149 h 95520"/>
                <a:gd name="connsiteX31" fmla="*/ 129550 w 214922"/>
                <a:gd name="connsiteY31" fmla="*/ 8955 h 95520"/>
                <a:gd name="connsiteX32" fmla="*/ 109252 w 214922"/>
                <a:gd name="connsiteY32" fmla="*/ 8955 h 95520"/>
                <a:gd name="connsiteX33" fmla="*/ 109252 w 214922"/>
                <a:gd name="connsiteY33" fmla="*/ 88954 h 95520"/>
                <a:gd name="connsiteX34" fmla="*/ 133132 w 214922"/>
                <a:gd name="connsiteY34" fmla="*/ 88954 h 95520"/>
                <a:gd name="connsiteX35" fmla="*/ 147460 w 214922"/>
                <a:gd name="connsiteY35" fmla="*/ 85372 h 95520"/>
                <a:gd name="connsiteX36" fmla="*/ 157012 w 214922"/>
                <a:gd name="connsiteY36" fmla="*/ 74626 h 95520"/>
                <a:gd name="connsiteX37" fmla="*/ 159400 w 214922"/>
                <a:gd name="connsiteY37" fmla="*/ 65074 h 95520"/>
                <a:gd name="connsiteX38" fmla="*/ 146266 w 214922"/>
                <a:gd name="connsiteY38" fmla="*/ 45970 h 95520"/>
                <a:gd name="connsiteX39" fmla="*/ 92536 w 214922"/>
                <a:gd name="connsiteY39" fmla="*/ 8955 h 95520"/>
                <a:gd name="connsiteX40" fmla="*/ 74626 w 214922"/>
                <a:gd name="connsiteY40" fmla="*/ 8955 h 95520"/>
                <a:gd name="connsiteX41" fmla="*/ 50745 w 214922"/>
                <a:gd name="connsiteY41" fmla="*/ 69850 h 95520"/>
                <a:gd name="connsiteX42" fmla="*/ 26865 w 214922"/>
                <a:gd name="connsiteY42" fmla="*/ 8955 h 95520"/>
                <a:gd name="connsiteX43" fmla="*/ 8955 w 214922"/>
                <a:gd name="connsiteY43" fmla="*/ 8955 h 95520"/>
                <a:gd name="connsiteX44" fmla="*/ 8955 w 214922"/>
                <a:gd name="connsiteY44" fmla="*/ 88954 h 95520"/>
                <a:gd name="connsiteX45" fmla="*/ 20895 w 214922"/>
                <a:gd name="connsiteY45" fmla="*/ 88954 h 95520"/>
                <a:gd name="connsiteX46" fmla="*/ 20895 w 214922"/>
                <a:gd name="connsiteY46" fmla="*/ 22089 h 95520"/>
                <a:gd name="connsiteX47" fmla="*/ 20895 w 214922"/>
                <a:gd name="connsiteY47" fmla="*/ 22089 h 95520"/>
                <a:gd name="connsiteX48" fmla="*/ 48358 w 214922"/>
                <a:gd name="connsiteY48" fmla="*/ 88954 h 95520"/>
                <a:gd name="connsiteX49" fmla="*/ 55521 w 214922"/>
                <a:gd name="connsiteY49" fmla="*/ 88954 h 95520"/>
                <a:gd name="connsiteX50" fmla="*/ 81790 w 214922"/>
                <a:gd name="connsiteY50" fmla="*/ 22089 h 95520"/>
                <a:gd name="connsiteX51" fmla="*/ 81790 w 214922"/>
                <a:gd name="connsiteY51" fmla="*/ 22089 h 95520"/>
                <a:gd name="connsiteX52" fmla="*/ 81790 w 214922"/>
                <a:gd name="connsiteY52" fmla="*/ 88954 h 95520"/>
                <a:gd name="connsiteX53" fmla="*/ 93730 w 214922"/>
                <a:gd name="connsiteY53" fmla="*/ 88954 h 95520"/>
                <a:gd name="connsiteX54" fmla="*/ 93730 w 214922"/>
                <a:gd name="connsiteY54" fmla="*/ 8955 h 9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14922" h="95520">
                  <a:moveTo>
                    <a:pt x="210743" y="78208"/>
                  </a:moveTo>
                  <a:lnTo>
                    <a:pt x="183281" y="78208"/>
                  </a:lnTo>
                  <a:lnTo>
                    <a:pt x="183281" y="8955"/>
                  </a:lnTo>
                  <a:lnTo>
                    <a:pt x="171341" y="8955"/>
                  </a:lnTo>
                  <a:lnTo>
                    <a:pt x="171341" y="88954"/>
                  </a:lnTo>
                  <a:lnTo>
                    <a:pt x="210743" y="88954"/>
                  </a:lnTo>
                  <a:lnTo>
                    <a:pt x="210743" y="78208"/>
                  </a:lnTo>
                  <a:close/>
                  <a:moveTo>
                    <a:pt x="145072" y="72238"/>
                  </a:moveTo>
                  <a:cubicBezTo>
                    <a:pt x="143878" y="74626"/>
                    <a:pt x="141490" y="75820"/>
                    <a:pt x="140296" y="77014"/>
                  </a:cubicBezTo>
                  <a:cubicBezTo>
                    <a:pt x="137908" y="78208"/>
                    <a:pt x="135520" y="78208"/>
                    <a:pt x="133132" y="78208"/>
                  </a:cubicBezTo>
                  <a:lnTo>
                    <a:pt x="119998" y="78208"/>
                  </a:lnTo>
                  <a:lnTo>
                    <a:pt x="119998" y="53133"/>
                  </a:lnTo>
                  <a:lnTo>
                    <a:pt x="130744" y="53133"/>
                  </a:lnTo>
                  <a:cubicBezTo>
                    <a:pt x="134326" y="53133"/>
                    <a:pt x="136714" y="53133"/>
                    <a:pt x="137908" y="54328"/>
                  </a:cubicBezTo>
                  <a:cubicBezTo>
                    <a:pt x="140296" y="55522"/>
                    <a:pt x="141490" y="56716"/>
                    <a:pt x="142684" y="57910"/>
                  </a:cubicBezTo>
                  <a:cubicBezTo>
                    <a:pt x="145072" y="60298"/>
                    <a:pt x="145072" y="62686"/>
                    <a:pt x="145072" y="66268"/>
                  </a:cubicBezTo>
                  <a:cubicBezTo>
                    <a:pt x="146266" y="67462"/>
                    <a:pt x="146266" y="69850"/>
                    <a:pt x="145072" y="72238"/>
                  </a:cubicBezTo>
                  <a:moveTo>
                    <a:pt x="139102" y="38805"/>
                  </a:moveTo>
                  <a:cubicBezTo>
                    <a:pt x="136714" y="41193"/>
                    <a:pt x="133132" y="41193"/>
                    <a:pt x="129550" y="41193"/>
                  </a:cubicBezTo>
                  <a:lnTo>
                    <a:pt x="119998" y="41193"/>
                  </a:lnTo>
                  <a:lnTo>
                    <a:pt x="119998" y="18507"/>
                  </a:lnTo>
                  <a:lnTo>
                    <a:pt x="128356" y="18507"/>
                  </a:lnTo>
                  <a:cubicBezTo>
                    <a:pt x="131938" y="18507"/>
                    <a:pt x="135520" y="19701"/>
                    <a:pt x="137908" y="20895"/>
                  </a:cubicBezTo>
                  <a:cubicBezTo>
                    <a:pt x="140296" y="22089"/>
                    <a:pt x="141490" y="25671"/>
                    <a:pt x="141490" y="29253"/>
                  </a:cubicBezTo>
                  <a:cubicBezTo>
                    <a:pt x="142684" y="35223"/>
                    <a:pt x="141490" y="37611"/>
                    <a:pt x="139102" y="38805"/>
                  </a:cubicBezTo>
                  <a:moveTo>
                    <a:pt x="146266" y="45970"/>
                  </a:moveTo>
                  <a:cubicBezTo>
                    <a:pt x="148654" y="43582"/>
                    <a:pt x="151042" y="41193"/>
                    <a:pt x="152236" y="38805"/>
                  </a:cubicBezTo>
                  <a:cubicBezTo>
                    <a:pt x="153430" y="36417"/>
                    <a:pt x="153430" y="34029"/>
                    <a:pt x="153430" y="30447"/>
                  </a:cubicBezTo>
                  <a:cubicBezTo>
                    <a:pt x="153430" y="26865"/>
                    <a:pt x="153430" y="24477"/>
                    <a:pt x="152236" y="22089"/>
                  </a:cubicBezTo>
                  <a:cubicBezTo>
                    <a:pt x="151042" y="18507"/>
                    <a:pt x="148654" y="16119"/>
                    <a:pt x="147460" y="14925"/>
                  </a:cubicBezTo>
                  <a:cubicBezTo>
                    <a:pt x="145072" y="12537"/>
                    <a:pt x="142684" y="11343"/>
                    <a:pt x="139102" y="10149"/>
                  </a:cubicBezTo>
                  <a:cubicBezTo>
                    <a:pt x="135520" y="8955"/>
                    <a:pt x="133132" y="8955"/>
                    <a:pt x="129550" y="8955"/>
                  </a:cubicBezTo>
                  <a:lnTo>
                    <a:pt x="109252" y="8955"/>
                  </a:lnTo>
                  <a:lnTo>
                    <a:pt x="109252" y="88954"/>
                  </a:lnTo>
                  <a:lnTo>
                    <a:pt x="133132" y="88954"/>
                  </a:lnTo>
                  <a:cubicBezTo>
                    <a:pt x="139102" y="88954"/>
                    <a:pt x="143878" y="87760"/>
                    <a:pt x="147460" y="85372"/>
                  </a:cubicBezTo>
                  <a:cubicBezTo>
                    <a:pt x="152236" y="82984"/>
                    <a:pt x="154624" y="79402"/>
                    <a:pt x="157012" y="74626"/>
                  </a:cubicBezTo>
                  <a:cubicBezTo>
                    <a:pt x="158207" y="72238"/>
                    <a:pt x="159400" y="68656"/>
                    <a:pt x="159400" y="65074"/>
                  </a:cubicBezTo>
                  <a:cubicBezTo>
                    <a:pt x="158207" y="56716"/>
                    <a:pt x="154624" y="50746"/>
                    <a:pt x="146266" y="45970"/>
                  </a:cubicBezTo>
                  <a:moveTo>
                    <a:pt x="92536" y="8955"/>
                  </a:moveTo>
                  <a:lnTo>
                    <a:pt x="74626" y="8955"/>
                  </a:lnTo>
                  <a:lnTo>
                    <a:pt x="50745" y="69850"/>
                  </a:lnTo>
                  <a:lnTo>
                    <a:pt x="26865" y="8955"/>
                  </a:lnTo>
                  <a:lnTo>
                    <a:pt x="8955" y="8955"/>
                  </a:lnTo>
                  <a:lnTo>
                    <a:pt x="8955" y="88954"/>
                  </a:lnTo>
                  <a:lnTo>
                    <a:pt x="20895" y="88954"/>
                  </a:lnTo>
                  <a:lnTo>
                    <a:pt x="20895" y="22089"/>
                  </a:lnTo>
                  <a:lnTo>
                    <a:pt x="20895" y="22089"/>
                  </a:lnTo>
                  <a:lnTo>
                    <a:pt x="48358" y="88954"/>
                  </a:lnTo>
                  <a:lnTo>
                    <a:pt x="55521" y="88954"/>
                  </a:lnTo>
                  <a:lnTo>
                    <a:pt x="81790" y="22089"/>
                  </a:lnTo>
                  <a:lnTo>
                    <a:pt x="81790" y="22089"/>
                  </a:lnTo>
                  <a:lnTo>
                    <a:pt x="81790" y="88954"/>
                  </a:lnTo>
                  <a:lnTo>
                    <a:pt x="93730" y="88954"/>
                  </a:lnTo>
                  <a:lnTo>
                    <a:pt x="93730" y="89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: Shape 259">
              <a:extLst>
                <a:ext uri="{FF2B5EF4-FFF2-40B4-BE49-F238E27FC236}">
                  <a16:creationId xmlns:a16="http://schemas.microsoft.com/office/drawing/2014/main" xmlns="" id="{0ED64EB3-8611-41A1-B37D-6EA167F0C92A}"/>
                </a:ext>
              </a:extLst>
            </p:cNvPr>
            <p:cNvSpPr/>
            <p:nvPr/>
          </p:nvSpPr>
          <p:spPr>
            <a:xfrm>
              <a:off x="6027175" y="1138284"/>
              <a:ext cx="410910" cy="93922"/>
            </a:xfrm>
            <a:custGeom>
              <a:avLst/>
              <a:gdLst>
                <a:gd name="connsiteX0" fmla="*/ 405367 w 417904"/>
                <a:gd name="connsiteY0" fmla="*/ 72238 h 95520"/>
                <a:gd name="connsiteX1" fmla="*/ 400591 w 417904"/>
                <a:gd name="connsiteY1" fmla="*/ 77014 h 95520"/>
                <a:gd name="connsiteX2" fmla="*/ 393427 w 417904"/>
                <a:gd name="connsiteY2" fmla="*/ 78208 h 95520"/>
                <a:gd name="connsiteX3" fmla="*/ 381487 w 417904"/>
                <a:gd name="connsiteY3" fmla="*/ 78208 h 95520"/>
                <a:gd name="connsiteX4" fmla="*/ 381487 w 417904"/>
                <a:gd name="connsiteY4" fmla="*/ 53133 h 95520"/>
                <a:gd name="connsiteX5" fmla="*/ 392233 w 417904"/>
                <a:gd name="connsiteY5" fmla="*/ 53133 h 95520"/>
                <a:gd name="connsiteX6" fmla="*/ 399397 w 417904"/>
                <a:gd name="connsiteY6" fmla="*/ 54328 h 95520"/>
                <a:gd name="connsiteX7" fmla="*/ 404173 w 417904"/>
                <a:gd name="connsiteY7" fmla="*/ 57910 h 95520"/>
                <a:gd name="connsiteX8" fmla="*/ 406561 w 417904"/>
                <a:gd name="connsiteY8" fmla="*/ 66268 h 95520"/>
                <a:gd name="connsiteX9" fmla="*/ 405367 w 417904"/>
                <a:gd name="connsiteY9" fmla="*/ 72238 h 95520"/>
                <a:gd name="connsiteX10" fmla="*/ 399397 w 417904"/>
                <a:gd name="connsiteY10" fmla="*/ 38805 h 95520"/>
                <a:gd name="connsiteX11" fmla="*/ 389845 w 417904"/>
                <a:gd name="connsiteY11" fmla="*/ 41193 h 95520"/>
                <a:gd name="connsiteX12" fmla="*/ 380293 w 417904"/>
                <a:gd name="connsiteY12" fmla="*/ 41193 h 95520"/>
                <a:gd name="connsiteX13" fmla="*/ 380293 w 417904"/>
                <a:gd name="connsiteY13" fmla="*/ 18507 h 95520"/>
                <a:gd name="connsiteX14" fmla="*/ 388651 w 417904"/>
                <a:gd name="connsiteY14" fmla="*/ 18507 h 95520"/>
                <a:gd name="connsiteX15" fmla="*/ 398203 w 417904"/>
                <a:gd name="connsiteY15" fmla="*/ 20895 h 95520"/>
                <a:gd name="connsiteX16" fmla="*/ 401785 w 417904"/>
                <a:gd name="connsiteY16" fmla="*/ 29253 h 95520"/>
                <a:gd name="connsiteX17" fmla="*/ 399397 w 417904"/>
                <a:gd name="connsiteY17" fmla="*/ 38805 h 95520"/>
                <a:gd name="connsiteX18" fmla="*/ 406561 w 417904"/>
                <a:gd name="connsiteY18" fmla="*/ 45970 h 95520"/>
                <a:gd name="connsiteX19" fmla="*/ 412531 w 417904"/>
                <a:gd name="connsiteY19" fmla="*/ 38805 h 95520"/>
                <a:gd name="connsiteX20" fmla="*/ 413725 w 417904"/>
                <a:gd name="connsiteY20" fmla="*/ 30447 h 95520"/>
                <a:gd name="connsiteX21" fmla="*/ 412531 w 417904"/>
                <a:gd name="connsiteY21" fmla="*/ 22089 h 95520"/>
                <a:gd name="connsiteX22" fmla="*/ 406561 w 417904"/>
                <a:gd name="connsiteY22" fmla="*/ 14925 h 95520"/>
                <a:gd name="connsiteX23" fmla="*/ 398203 w 417904"/>
                <a:gd name="connsiteY23" fmla="*/ 10149 h 95520"/>
                <a:gd name="connsiteX24" fmla="*/ 388651 w 417904"/>
                <a:gd name="connsiteY24" fmla="*/ 8955 h 95520"/>
                <a:gd name="connsiteX25" fmla="*/ 368353 w 417904"/>
                <a:gd name="connsiteY25" fmla="*/ 8955 h 95520"/>
                <a:gd name="connsiteX26" fmla="*/ 368353 w 417904"/>
                <a:gd name="connsiteY26" fmla="*/ 88954 h 95520"/>
                <a:gd name="connsiteX27" fmla="*/ 392233 w 417904"/>
                <a:gd name="connsiteY27" fmla="*/ 88954 h 95520"/>
                <a:gd name="connsiteX28" fmla="*/ 406561 w 417904"/>
                <a:gd name="connsiteY28" fmla="*/ 85372 h 95520"/>
                <a:gd name="connsiteX29" fmla="*/ 416113 w 417904"/>
                <a:gd name="connsiteY29" fmla="*/ 74626 h 95520"/>
                <a:gd name="connsiteX30" fmla="*/ 418501 w 417904"/>
                <a:gd name="connsiteY30" fmla="*/ 65074 h 95520"/>
                <a:gd name="connsiteX31" fmla="*/ 406561 w 417904"/>
                <a:gd name="connsiteY31" fmla="*/ 45970 h 95520"/>
                <a:gd name="connsiteX32" fmla="*/ 328950 w 417904"/>
                <a:gd name="connsiteY32" fmla="*/ 26865 h 95520"/>
                <a:gd name="connsiteX33" fmla="*/ 320592 w 417904"/>
                <a:gd name="connsiteY33" fmla="*/ 28059 h 95520"/>
                <a:gd name="connsiteX34" fmla="*/ 314622 w 417904"/>
                <a:gd name="connsiteY34" fmla="*/ 32835 h 95520"/>
                <a:gd name="connsiteX35" fmla="*/ 314622 w 417904"/>
                <a:gd name="connsiteY35" fmla="*/ 32835 h 95520"/>
                <a:gd name="connsiteX36" fmla="*/ 314622 w 417904"/>
                <a:gd name="connsiteY36" fmla="*/ 26865 h 95520"/>
                <a:gd name="connsiteX37" fmla="*/ 303876 w 417904"/>
                <a:gd name="connsiteY37" fmla="*/ 26865 h 95520"/>
                <a:gd name="connsiteX38" fmla="*/ 303876 w 417904"/>
                <a:gd name="connsiteY38" fmla="*/ 86566 h 95520"/>
                <a:gd name="connsiteX39" fmla="*/ 314622 w 417904"/>
                <a:gd name="connsiteY39" fmla="*/ 86566 h 95520"/>
                <a:gd name="connsiteX40" fmla="*/ 314622 w 417904"/>
                <a:gd name="connsiteY40" fmla="*/ 54328 h 95520"/>
                <a:gd name="connsiteX41" fmla="*/ 315816 w 417904"/>
                <a:gd name="connsiteY41" fmla="*/ 44775 h 95520"/>
                <a:gd name="connsiteX42" fmla="*/ 320592 w 417904"/>
                <a:gd name="connsiteY42" fmla="*/ 38805 h 95520"/>
                <a:gd name="connsiteX43" fmla="*/ 324174 w 417904"/>
                <a:gd name="connsiteY43" fmla="*/ 37611 h 95520"/>
                <a:gd name="connsiteX44" fmla="*/ 328950 w 417904"/>
                <a:gd name="connsiteY44" fmla="*/ 36417 h 95520"/>
                <a:gd name="connsiteX45" fmla="*/ 328950 w 417904"/>
                <a:gd name="connsiteY45" fmla="*/ 26865 h 95520"/>
                <a:gd name="connsiteX46" fmla="*/ 277608 w 417904"/>
                <a:gd name="connsiteY46" fmla="*/ 68656 h 95520"/>
                <a:gd name="connsiteX47" fmla="*/ 270444 w 417904"/>
                <a:gd name="connsiteY47" fmla="*/ 77014 h 95520"/>
                <a:gd name="connsiteX48" fmla="*/ 259698 w 417904"/>
                <a:gd name="connsiteY48" fmla="*/ 79402 h 95520"/>
                <a:gd name="connsiteX49" fmla="*/ 248951 w 417904"/>
                <a:gd name="connsiteY49" fmla="*/ 77014 h 95520"/>
                <a:gd name="connsiteX50" fmla="*/ 241787 w 417904"/>
                <a:gd name="connsiteY50" fmla="*/ 68656 h 95520"/>
                <a:gd name="connsiteX51" fmla="*/ 239399 w 417904"/>
                <a:gd name="connsiteY51" fmla="*/ 57910 h 95520"/>
                <a:gd name="connsiteX52" fmla="*/ 241787 w 417904"/>
                <a:gd name="connsiteY52" fmla="*/ 47163 h 95520"/>
                <a:gd name="connsiteX53" fmla="*/ 248951 w 417904"/>
                <a:gd name="connsiteY53" fmla="*/ 39999 h 95520"/>
                <a:gd name="connsiteX54" fmla="*/ 259698 w 417904"/>
                <a:gd name="connsiteY54" fmla="*/ 37611 h 95520"/>
                <a:gd name="connsiteX55" fmla="*/ 268055 w 417904"/>
                <a:gd name="connsiteY55" fmla="*/ 38805 h 95520"/>
                <a:gd name="connsiteX56" fmla="*/ 275220 w 417904"/>
                <a:gd name="connsiteY56" fmla="*/ 43582 h 95520"/>
                <a:gd name="connsiteX57" fmla="*/ 279996 w 417904"/>
                <a:gd name="connsiteY57" fmla="*/ 50746 h 95520"/>
                <a:gd name="connsiteX58" fmla="*/ 281190 w 417904"/>
                <a:gd name="connsiteY58" fmla="*/ 59104 h 95520"/>
                <a:gd name="connsiteX59" fmla="*/ 277608 w 417904"/>
                <a:gd name="connsiteY59" fmla="*/ 68656 h 95520"/>
                <a:gd name="connsiteX60" fmla="*/ 289548 w 417904"/>
                <a:gd name="connsiteY60" fmla="*/ 45970 h 95520"/>
                <a:gd name="connsiteX61" fmla="*/ 282384 w 417904"/>
                <a:gd name="connsiteY61" fmla="*/ 36417 h 95520"/>
                <a:gd name="connsiteX62" fmla="*/ 271638 w 417904"/>
                <a:gd name="connsiteY62" fmla="*/ 29253 h 95520"/>
                <a:gd name="connsiteX63" fmla="*/ 259698 w 417904"/>
                <a:gd name="connsiteY63" fmla="*/ 26865 h 95520"/>
                <a:gd name="connsiteX64" fmla="*/ 247757 w 417904"/>
                <a:gd name="connsiteY64" fmla="*/ 29253 h 95520"/>
                <a:gd name="connsiteX65" fmla="*/ 237011 w 417904"/>
                <a:gd name="connsiteY65" fmla="*/ 35223 h 95520"/>
                <a:gd name="connsiteX66" fmla="*/ 229847 w 417904"/>
                <a:gd name="connsiteY66" fmla="*/ 44775 h 95520"/>
                <a:gd name="connsiteX67" fmla="*/ 227459 w 417904"/>
                <a:gd name="connsiteY67" fmla="*/ 56716 h 95520"/>
                <a:gd name="connsiteX68" fmla="*/ 232235 w 417904"/>
                <a:gd name="connsiteY68" fmla="*/ 72238 h 95520"/>
                <a:gd name="connsiteX69" fmla="*/ 244175 w 417904"/>
                <a:gd name="connsiteY69" fmla="*/ 84178 h 95520"/>
                <a:gd name="connsiteX70" fmla="*/ 259698 w 417904"/>
                <a:gd name="connsiteY70" fmla="*/ 88954 h 95520"/>
                <a:gd name="connsiteX71" fmla="*/ 271638 w 417904"/>
                <a:gd name="connsiteY71" fmla="*/ 86566 h 95520"/>
                <a:gd name="connsiteX72" fmla="*/ 281190 w 417904"/>
                <a:gd name="connsiteY72" fmla="*/ 80596 h 95520"/>
                <a:gd name="connsiteX73" fmla="*/ 288354 w 417904"/>
                <a:gd name="connsiteY73" fmla="*/ 71044 h 95520"/>
                <a:gd name="connsiteX74" fmla="*/ 291936 w 417904"/>
                <a:gd name="connsiteY74" fmla="*/ 56716 h 95520"/>
                <a:gd name="connsiteX75" fmla="*/ 289548 w 417904"/>
                <a:gd name="connsiteY75" fmla="*/ 45970 h 95520"/>
                <a:gd name="connsiteX76" fmla="*/ 223877 w 417904"/>
                <a:gd name="connsiteY76" fmla="*/ 29253 h 95520"/>
                <a:gd name="connsiteX77" fmla="*/ 214325 w 417904"/>
                <a:gd name="connsiteY77" fmla="*/ 29253 h 95520"/>
                <a:gd name="connsiteX78" fmla="*/ 214325 w 417904"/>
                <a:gd name="connsiteY78" fmla="*/ 8955 h 95520"/>
                <a:gd name="connsiteX79" fmla="*/ 203579 w 417904"/>
                <a:gd name="connsiteY79" fmla="*/ 8955 h 95520"/>
                <a:gd name="connsiteX80" fmla="*/ 203579 w 417904"/>
                <a:gd name="connsiteY80" fmla="*/ 29253 h 95520"/>
                <a:gd name="connsiteX81" fmla="*/ 195221 w 417904"/>
                <a:gd name="connsiteY81" fmla="*/ 29253 h 95520"/>
                <a:gd name="connsiteX82" fmla="*/ 195221 w 417904"/>
                <a:gd name="connsiteY82" fmla="*/ 39999 h 95520"/>
                <a:gd name="connsiteX83" fmla="*/ 203579 w 417904"/>
                <a:gd name="connsiteY83" fmla="*/ 39999 h 95520"/>
                <a:gd name="connsiteX84" fmla="*/ 203579 w 417904"/>
                <a:gd name="connsiteY84" fmla="*/ 88954 h 95520"/>
                <a:gd name="connsiteX85" fmla="*/ 214325 w 417904"/>
                <a:gd name="connsiteY85" fmla="*/ 88954 h 95520"/>
                <a:gd name="connsiteX86" fmla="*/ 214325 w 417904"/>
                <a:gd name="connsiteY86" fmla="*/ 39999 h 95520"/>
                <a:gd name="connsiteX87" fmla="*/ 223877 w 417904"/>
                <a:gd name="connsiteY87" fmla="*/ 39999 h 95520"/>
                <a:gd name="connsiteX88" fmla="*/ 223877 w 417904"/>
                <a:gd name="connsiteY88" fmla="*/ 29253 h 95520"/>
                <a:gd name="connsiteX89" fmla="*/ 178505 w 417904"/>
                <a:gd name="connsiteY89" fmla="*/ 68656 h 95520"/>
                <a:gd name="connsiteX90" fmla="*/ 171341 w 417904"/>
                <a:gd name="connsiteY90" fmla="*/ 77014 h 95520"/>
                <a:gd name="connsiteX91" fmla="*/ 161788 w 417904"/>
                <a:gd name="connsiteY91" fmla="*/ 79402 h 95520"/>
                <a:gd name="connsiteX92" fmla="*/ 153431 w 417904"/>
                <a:gd name="connsiteY92" fmla="*/ 78208 h 95520"/>
                <a:gd name="connsiteX93" fmla="*/ 147461 w 417904"/>
                <a:gd name="connsiteY93" fmla="*/ 73432 h 95520"/>
                <a:gd name="connsiteX94" fmla="*/ 143878 w 417904"/>
                <a:gd name="connsiteY94" fmla="*/ 66268 h 95520"/>
                <a:gd name="connsiteX95" fmla="*/ 142684 w 417904"/>
                <a:gd name="connsiteY95" fmla="*/ 57910 h 95520"/>
                <a:gd name="connsiteX96" fmla="*/ 145072 w 417904"/>
                <a:gd name="connsiteY96" fmla="*/ 47163 h 95520"/>
                <a:gd name="connsiteX97" fmla="*/ 152236 w 417904"/>
                <a:gd name="connsiteY97" fmla="*/ 39999 h 95520"/>
                <a:gd name="connsiteX98" fmla="*/ 162983 w 417904"/>
                <a:gd name="connsiteY98" fmla="*/ 37611 h 95520"/>
                <a:gd name="connsiteX99" fmla="*/ 172534 w 417904"/>
                <a:gd name="connsiteY99" fmla="*/ 39999 h 95520"/>
                <a:gd name="connsiteX100" fmla="*/ 179699 w 417904"/>
                <a:gd name="connsiteY100" fmla="*/ 48358 h 95520"/>
                <a:gd name="connsiteX101" fmla="*/ 191639 w 417904"/>
                <a:gd name="connsiteY101" fmla="*/ 48358 h 95520"/>
                <a:gd name="connsiteX102" fmla="*/ 188057 w 417904"/>
                <a:gd name="connsiteY102" fmla="*/ 39999 h 95520"/>
                <a:gd name="connsiteX103" fmla="*/ 180893 w 417904"/>
                <a:gd name="connsiteY103" fmla="*/ 32835 h 95520"/>
                <a:gd name="connsiteX104" fmla="*/ 172534 w 417904"/>
                <a:gd name="connsiteY104" fmla="*/ 28059 h 95520"/>
                <a:gd name="connsiteX105" fmla="*/ 162983 w 417904"/>
                <a:gd name="connsiteY105" fmla="*/ 26865 h 95520"/>
                <a:gd name="connsiteX106" fmla="*/ 151042 w 417904"/>
                <a:gd name="connsiteY106" fmla="*/ 29253 h 95520"/>
                <a:gd name="connsiteX107" fmla="*/ 141490 w 417904"/>
                <a:gd name="connsiteY107" fmla="*/ 36417 h 95520"/>
                <a:gd name="connsiteX108" fmla="*/ 135520 w 417904"/>
                <a:gd name="connsiteY108" fmla="*/ 45970 h 95520"/>
                <a:gd name="connsiteX109" fmla="*/ 133132 w 417904"/>
                <a:gd name="connsiteY109" fmla="*/ 57910 h 95520"/>
                <a:gd name="connsiteX110" fmla="*/ 135520 w 417904"/>
                <a:gd name="connsiteY110" fmla="*/ 69850 h 95520"/>
                <a:gd name="connsiteX111" fmla="*/ 141490 w 417904"/>
                <a:gd name="connsiteY111" fmla="*/ 79402 h 95520"/>
                <a:gd name="connsiteX112" fmla="*/ 151042 w 417904"/>
                <a:gd name="connsiteY112" fmla="*/ 86566 h 95520"/>
                <a:gd name="connsiteX113" fmla="*/ 162983 w 417904"/>
                <a:gd name="connsiteY113" fmla="*/ 88954 h 95520"/>
                <a:gd name="connsiteX114" fmla="*/ 176117 w 417904"/>
                <a:gd name="connsiteY114" fmla="*/ 86566 h 95520"/>
                <a:gd name="connsiteX115" fmla="*/ 186863 w 417904"/>
                <a:gd name="connsiteY115" fmla="*/ 79402 h 95520"/>
                <a:gd name="connsiteX116" fmla="*/ 192833 w 417904"/>
                <a:gd name="connsiteY116" fmla="*/ 68656 h 95520"/>
                <a:gd name="connsiteX117" fmla="*/ 178505 w 417904"/>
                <a:gd name="connsiteY117" fmla="*/ 68656 h 95520"/>
                <a:gd name="connsiteX118" fmla="*/ 105670 w 417904"/>
                <a:gd name="connsiteY118" fmla="*/ 69850 h 95520"/>
                <a:gd name="connsiteX119" fmla="*/ 98506 w 417904"/>
                <a:gd name="connsiteY119" fmla="*/ 77014 h 95520"/>
                <a:gd name="connsiteX120" fmla="*/ 87760 w 417904"/>
                <a:gd name="connsiteY120" fmla="*/ 79402 h 95520"/>
                <a:gd name="connsiteX121" fmla="*/ 77014 w 417904"/>
                <a:gd name="connsiteY121" fmla="*/ 77014 h 95520"/>
                <a:gd name="connsiteX122" fmla="*/ 69850 w 417904"/>
                <a:gd name="connsiteY122" fmla="*/ 69850 h 95520"/>
                <a:gd name="connsiteX123" fmla="*/ 67462 w 417904"/>
                <a:gd name="connsiteY123" fmla="*/ 59104 h 95520"/>
                <a:gd name="connsiteX124" fmla="*/ 69850 w 417904"/>
                <a:gd name="connsiteY124" fmla="*/ 48358 h 95520"/>
                <a:gd name="connsiteX125" fmla="*/ 77014 w 417904"/>
                <a:gd name="connsiteY125" fmla="*/ 39999 h 95520"/>
                <a:gd name="connsiteX126" fmla="*/ 87760 w 417904"/>
                <a:gd name="connsiteY126" fmla="*/ 37611 h 95520"/>
                <a:gd name="connsiteX127" fmla="*/ 96118 w 417904"/>
                <a:gd name="connsiteY127" fmla="*/ 38805 h 95520"/>
                <a:gd name="connsiteX128" fmla="*/ 103282 w 417904"/>
                <a:gd name="connsiteY128" fmla="*/ 43582 h 95520"/>
                <a:gd name="connsiteX129" fmla="*/ 108058 w 417904"/>
                <a:gd name="connsiteY129" fmla="*/ 50746 h 95520"/>
                <a:gd name="connsiteX130" fmla="*/ 109252 w 417904"/>
                <a:gd name="connsiteY130" fmla="*/ 59104 h 95520"/>
                <a:gd name="connsiteX131" fmla="*/ 105670 w 417904"/>
                <a:gd name="connsiteY131" fmla="*/ 69850 h 95520"/>
                <a:gd name="connsiteX132" fmla="*/ 118804 w 417904"/>
                <a:gd name="connsiteY132" fmla="*/ 29253 h 95520"/>
                <a:gd name="connsiteX133" fmla="*/ 108058 w 417904"/>
                <a:gd name="connsiteY133" fmla="*/ 29253 h 95520"/>
                <a:gd name="connsiteX134" fmla="*/ 108058 w 417904"/>
                <a:gd name="connsiteY134" fmla="*/ 37611 h 95520"/>
                <a:gd name="connsiteX135" fmla="*/ 108058 w 417904"/>
                <a:gd name="connsiteY135" fmla="*/ 37611 h 95520"/>
                <a:gd name="connsiteX136" fmla="*/ 103282 w 417904"/>
                <a:gd name="connsiteY136" fmla="*/ 31641 h 95520"/>
                <a:gd name="connsiteX137" fmla="*/ 96118 w 417904"/>
                <a:gd name="connsiteY137" fmla="*/ 28059 h 95520"/>
                <a:gd name="connsiteX138" fmla="*/ 88954 w 417904"/>
                <a:gd name="connsiteY138" fmla="*/ 26865 h 95520"/>
                <a:gd name="connsiteX139" fmla="*/ 77014 w 417904"/>
                <a:gd name="connsiteY139" fmla="*/ 29253 h 95520"/>
                <a:gd name="connsiteX140" fmla="*/ 67462 w 417904"/>
                <a:gd name="connsiteY140" fmla="*/ 36417 h 95520"/>
                <a:gd name="connsiteX141" fmla="*/ 60297 w 417904"/>
                <a:gd name="connsiteY141" fmla="*/ 45970 h 95520"/>
                <a:gd name="connsiteX142" fmla="*/ 57910 w 417904"/>
                <a:gd name="connsiteY142" fmla="*/ 59104 h 95520"/>
                <a:gd name="connsiteX143" fmla="*/ 60297 w 417904"/>
                <a:gd name="connsiteY143" fmla="*/ 71044 h 95520"/>
                <a:gd name="connsiteX144" fmla="*/ 67462 w 417904"/>
                <a:gd name="connsiteY144" fmla="*/ 80596 h 95520"/>
                <a:gd name="connsiteX145" fmla="*/ 77014 w 417904"/>
                <a:gd name="connsiteY145" fmla="*/ 86566 h 95520"/>
                <a:gd name="connsiteX146" fmla="*/ 88954 w 417904"/>
                <a:gd name="connsiteY146" fmla="*/ 88954 h 95520"/>
                <a:gd name="connsiteX147" fmla="*/ 100894 w 417904"/>
                <a:gd name="connsiteY147" fmla="*/ 86566 h 95520"/>
                <a:gd name="connsiteX148" fmla="*/ 109252 w 417904"/>
                <a:gd name="connsiteY148" fmla="*/ 78208 h 95520"/>
                <a:gd name="connsiteX149" fmla="*/ 109252 w 417904"/>
                <a:gd name="connsiteY149" fmla="*/ 78208 h 95520"/>
                <a:gd name="connsiteX150" fmla="*/ 109252 w 417904"/>
                <a:gd name="connsiteY150" fmla="*/ 87760 h 95520"/>
                <a:gd name="connsiteX151" fmla="*/ 119998 w 417904"/>
                <a:gd name="connsiteY151" fmla="*/ 87760 h 95520"/>
                <a:gd name="connsiteX152" fmla="*/ 119998 w 417904"/>
                <a:gd name="connsiteY152" fmla="*/ 29253 h 95520"/>
                <a:gd name="connsiteX153" fmla="*/ 49551 w 417904"/>
                <a:gd name="connsiteY153" fmla="*/ 43582 h 95520"/>
                <a:gd name="connsiteX154" fmla="*/ 20895 w 417904"/>
                <a:gd name="connsiteY154" fmla="*/ 43582 h 95520"/>
                <a:gd name="connsiteX155" fmla="*/ 20895 w 417904"/>
                <a:gd name="connsiteY155" fmla="*/ 19701 h 95520"/>
                <a:gd name="connsiteX156" fmla="*/ 49551 w 417904"/>
                <a:gd name="connsiteY156" fmla="*/ 19701 h 95520"/>
                <a:gd name="connsiteX157" fmla="*/ 49551 w 417904"/>
                <a:gd name="connsiteY157" fmla="*/ 8955 h 95520"/>
                <a:gd name="connsiteX158" fmla="*/ 8955 w 417904"/>
                <a:gd name="connsiteY158" fmla="*/ 8955 h 95520"/>
                <a:gd name="connsiteX159" fmla="*/ 8955 w 417904"/>
                <a:gd name="connsiteY159" fmla="*/ 88954 h 95520"/>
                <a:gd name="connsiteX160" fmla="*/ 20895 w 417904"/>
                <a:gd name="connsiteY160" fmla="*/ 88954 h 95520"/>
                <a:gd name="connsiteX161" fmla="*/ 20895 w 417904"/>
                <a:gd name="connsiteY161" fmla="*/ 54328 h 95520"/>
                <a:gd name="connsiteX162" fmla="*/ 49551 w 417904"/>
                <a:gd name="connsiteY162" fmla="*/ 54328 h 95520"/>
                <a:gd name="connsiteX163" fmla="*/ 49551 w 417904"/>
                <a:gd name="connsiteY163" fmla="*/ 43582 h 9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417904" h="95520">
                  <a:moveTo>
                    <a:pt x="405367" y="72238"/>
                  </a:moveTo>
                  <a:cubicBezTo>
                    <a:pt x="404173" y="74626"/>
                    <a:pt x="401785" y="75820"/>
                    <a:pt x="400591" y="77014"/>
                  </a:cubicBezTo>
                  <a:cubicBezTo>
                    <a:pt x="398203" y="78208"/>
                    <a:pt x="395815" y="78208"/>
                    <a:pt x="393427" y="78208"/>
                  </a:cubicBezTo>
                  <a:lnTo>
                    <a:pt x="381487" y="78208"/>
                  </a:lnTo>
                  <a:lnTo>
                    <a:pt x="381487" y="53133"/>
                  </a:lnTo>
                  <a:lnTo>
                    <a:pt x="392233" y="53133"/>
                  </a:lnTo>
                  <a:cubicBezTo>
                    <a:pt x="395815" y="53133"/>
                    <a:pt x="398203" y="53133"/>
                    <a:pt x="399397" y="54328"/>
                  </a:cubicBezTo>
                  <a:cubicBezTo>
                    <a:pt x="401785" y="55522"/>
                    <a:pt x="402979" y="56716"/>
                    <a:pt x="404173" y="57910"/>
                  </a:cubicBezTo>
                  <a:cubicBezTo>
                    <a:pt x="406561" y="60298"/>
                    <a:pt x="406561" y="62686"/>
                    <a:pt x="406561" y="66268"/>
                  </a:cubicBezTo>
                  <a:cubicBezTo>
                    <a:pt x="406561" y="68656"/>
                    <a:pt x="406561" y="69850"/>
                    <a:pt x="405367" y="72238"/>
                  </a:cubicBezTo>
                  <a:moveTo>
                    <a:pt x="399397" y="38805"/>
                  </a:moveTo>
                  <a:cubicBezTo>
                    <a:pt x="397009" y="41193"/>
                    <a:pt x="393427" y="41193"/>
                    <a:pt x="389845" y="41193"/>
                  </a:cubicBezTo>
                  <a:lnTo>
                    <a:pt x="380293" y="41193"/>
                  </a:lnTo>
                  <a:lnTo>
                    <a:pt x="380293" y="18507"/>
                  </a:lnTo>
                  <a:lnTo>
                    <a:pt x="388651" y="18507"/>
                  </a:lnTo>
                  <a:cubicBezTo>
                    <a:pt x="392233" y="18507"/>
                    <a:pt x="395815" y="19701"/>
                    <a:pt x="398203" y="20895"/>
                  </a:cubicBezTo>
                  <a:cubicBezTo>
                    <a:pt x="400591" y="22089"/>
                    <a:pt x="401785" y="25671"/>
                    <a:pt x="401785" y="29253"/>
                  </a:cubicBezTo>
                  <a:cubicBezTo>
                    <a:pt x="401785" y="35223"/>
                    <a:pt x="400591" y="37611"/>
                    <a:pt x="399397" y="38805"/>
                  </a:cubicBezTo>
                  <a:moveTo>
                    <a:pt x="406561" y="45970"/>
                  </a:moveTo>
                  <a:cubicBezTo>
                    <a:pt x="408949" y="43582"/>
                    <a:pt x="411337" y="41193"/>
                    <a:pt x="412531" y="38805"/>
                  </a:cubicBezTo>
                  <a:cubicBezTo>
                    <a:pt x="413725" y="36417"/>
                    <a:pt x="413725" y="34029"/>
                    <a:pt x="413725" y="30447"/>
                  </a:cubicBezTo>
                  <a:cubicBezTo>
                    <a:pt x="413725" y="26865"/>
                    <a:pt x="413725" y="24477"/>
                    <a:pt x="412531" y="22089"/>
                  </a:cubicBezTo>
                  <a:cubicBezTo>
                    <a:pt x="411337" y="18507"/>
                    <a:pt x="408949" y="16119"/>
                    <a:pt x="406561" y="14925"/>
                  </a:cubicBezTo>
                  <a:cubicBezTo>
                    <a:pt x="404173" y="12537"/>
                    <a:pt x="401785" y="11343"/>
                    <a:pt x="398203" y="10149"/>
                  </a:cubicBezTo>
                  <a:cubicBezTo>
                    <a:pt x="394621" y="8955"/>
                    <a:pt x="392233" y="8955"/>
                    <a:pt x="388651" y="8955"/>
                  </a:cubicBezTo>
                  <a:lnTo>
                    <a:pt x="368353" y="8955"/>
                  </a:lnTo>
                  <a:lnTo>
                    <a:pt x="368353" y="88954"/>
                  </a:lnTo>
                  <a:lnTo>
                    <a:pt x="392233" y="88954"/>
                  </a:lnTo>
                  <a:cubicBezTo>
                    <a:pt x="398203" y="88954"/>
                    <a:pt x="402979" y="87760"/>
                    <a:pt x="406561" y="85372"/>
                  </a:cubicBezTo>
                  <a:cubicBezTo>
                    <a:pt x="411337" y="82984"/>
                    <a:pt x="413725" y="79402"/>
                    <a:pt x="416113" y="74626"/>
                  </a:cubicBezTo>
                  <a:cubicBezTo>
                    <a:pt x="417307" y="72238"/>
                    <a:pt x="418501" y="68656"/>
                    <a:pt x="418501" y="65074"/>
                  </a:cubicBezTo>
                  <a:cubicBezTo>
                    <a:pt x="418501" y="56716"/>
                    <a:pt x="414919" y="50746"/>
                    <a:pt x="406561" y="45970"/>
                  </a:cubicBezTo>
                  <a:moveTo>
                    <a:pt x="328950" y="26865"/>
                  </a:moveTo>
                  <a:cubicBezTo>
                    <a:pt x="325368" y="26865"/>
                    <a:pt x="322980" y="28059"/>
                    <a:pt x="320592" y="28059"/>
                  </a:cubicBezTo>
                  <a:cubicBezTo>
                    <a:pt x="318204" y="29253"/>
                    <a:pt x="315816" y="30447"/>
                    <a:pt x="314622" y="32835"/>
                  </a:cubicBezTo>
                  <a:lnTo>
                    <a:pt x="314622" y="32835"/>
                  </a:lnTo>
                  <a:lnTo>
                    <a:pt x="314622" y="26865"/>
                  </a:lnTo>
                  <a:lnTo>
                    <a:pt x="303876" y="26865"/>
                  </a:lnTo>
                  <a:lnTo>
                    <a:pt x="303876" y="86566"/>
                  </a:lnTo>
                  <a:lnTo>
                    <a:pt x="314622" y="86566"/>
                  </a:lnTo>
                  <a:lnTo>
                    <a:pt x="314622" y="54328"/>
                  </a:lnTo>
                  <a:cubicBezTo>
                    <a:pt x="314622" y="50746"/>
                    <a:pt x="314622" y="48358"/>
                    <a:pt x="315816" y="44775"/>
                  </a:cubicBezTo>
                  <a:cubicBezTo>
                    <a:pt x="317010" y="42387"/>
                    <a:pt x="318204" y="39999"/>
                    <a:pt x="320592" y="38805"/>
                  </a:cubicBezTo>
                  <a:cubicBezTo>
                    <a:pt x="321786" y="37611"/>
                    <a:pt x="322980" y="37611"/>
                    <a:pt x="324174" y="37611"/>
                  </a:cubicBezTo>
                  <a:cubicBezTo>
                    <a:pt x="325368" y="37611"/>
                    <a:pt x="326562" y="36417"/>
                    <a:pt x="328950" y="36417"/>
                  </a:cubicBezTo>
                  <a:lnTo>
                    <a:pt x="328950" y="26865"/>
                  </a:lnTo>
                  <a:close/>
                  <a:moveTo>
                    <a:pt x="277608" y="68656"/>
                  </a:moveTo>
                  <a:cubicBezTo>
                    <a:pt x="275220" y="72238"/>
                    <a:pt x="272832" y="74626"/>
                    <a:pt x="270444" y="77014"/>
                  </a:cubicBezTo>
                  <a:cubicBezTo>
                    <a:pt x="266862" y="79402"/>
                    <a:pt x="263279" y="79402"/>
                    <a:pt x="259698" y="79402"/>
                  </a:cubicBezTo>
                  <a:cubicBezTo>
                    <a:pt x="256115" y="79402"/>
                    <a:pt x="252533" y="78208"/>
                    <a:pt x="248951" y="77014"/>
                  </a:cubicBezTo>
                  <a:cubicBezTo>
                    <a:pt x="245369" y="74626"/>
                    <a:pt x="242981" y="72238"/>
                    <a:pt x="241787" y="68656"/>
                  </a:cubicBezTo>
                  <a:cubicBezTo>
                    <a:pt x="239399" y="65074"/>
                    <a:pt x="239399" y="61492"/>
                    <a:pt x="239399" y="57910"/>
                  </a:cubicBezTo>
                  <a:cubicBezTo>
                    <a:pt x="239399" y="54328"/>
                    <a:pt x="240593" y="50746"/>
                    <a:pt x="241787" y="47163"/>
                  </a:cubicBezTo>
                  <a:cubicBezTo>
                    <a:pt x="244175" y="43582"/>
                    <a:pt x="246563" y="41193"/>
                    <a:pt x="248951" y="39999"/>
                  </a:cubicBezTo>
                  <a:cubicBezTo>
                    <a:pt x="252533" y="37611"/>
                    <a:pt x="256115" y="37611"/>
                    <a:pt x="259698" y="37611"/>
                  </a:cubicBezTo>
                  <a:cubicBezTo>
                    <a:pt x="262085" y="37611"/>
                    <a:pt x="265668" y="37611"/>
                    <a:pt x="268055" y="38805"/>
                  </a:cubicBezTo>
                  <a:cubicBezTo>
                    <a:pt x="270444" y="39999"/>
                    <a:pt x="272832" y="41193"/>
                    <a:pt x="275220" y="43582"/>
                  </a:cubicBezTo>
                  <a:cubicBezTo>
                    <a:pt x="277608" y="45970"/>
                    <a:pt x="278802" y="48358"/>
                    <a:pt x="279996" y="50746"/>
                  </a:cubicBezTo>
                  <a:cubicBezTo>
                    <a:pt x="281190" y="53133"/>
                    <a:pt x="281190" y="55522"/>
                    <a:pt x="281190" y="59104"/>
                  </a:cubicBezTo>
                  <a:cubicBezTo>
                    <a:pt x="281190" y="62686"/>
                    <a:pt x="279996" y="66268"/>
                    <a:pt x="277608" y="68656"/>
                  </a:cubicBezTo>
                  <a:moveTo>
                    <a:pt x="289548" y="45970"/>
                  </a:moveTo>
                  <a:cubicBezTo>
                    <a:pt x="288354" y="42387"/>
                    <a:pt x="285966" y="38805"/>
                    <a:pt x="282384" y="36417"/>
                  </a:cubicBezTo>
                  <a:cubicBezTo>
                    <a:pt x="279996" y="34029"/>
                    <a:pt x="276414" y="31641"/>
                    <a:pt x="271638" y="29253"/>
                  </a:cubicBezTo>
                  <a:cubicBezTo>
                    <a:pt x="268055" y="28059"/>
                    <a:pt x="263279" y="26865"/>
                    <a:pt x="259698" y="26865"/>
                  </a:cubicBezTo>
                  <a:cubicBezTo>
                    <a:pt x="254922" y="26865"/>
                    <a:pt x="251339" y="28059"/>
                    <a:pt x="247757" y="29253"/>
                  </a:cubicBezTo>
                  <a:cubicBezTo>
                    <a:pt x="244175" y="30447"/>
                    <a:pt x="240593" y="32835"/>
                    <a:pt x="237011" y="35223"/>
                  </a:cubicBezTo>
                  <a:cubicBezTo>
                    <a:pt x="233429" y="37611"/>
                    <a:pt x="231041" y="41193"/>
                    <a:pt x="229847" y="44775"/>
                  </a:cubicBezTo>
                  <a:cubicBezTo>
                    <a:pt x="228653" y="48358"/>
                    <a:pt x="227459" y="53133"/>
                    <a:pt x="227459" y="56716"/>
                  </a:cubicBezTo>
                  <a:cubicBezTo>
                    <a:pt x="227459" y="62686"/>
                    <a:pt x="228653" y="67462"/>
                    <a:pt x="232235" y="72238"/>
                  </a:cubicBezTo>
                  <a:cubicBezTo>
                    <a:pt x="234623" y="77014"/>
                    <a:pt x="239399" y="80596"/>
                    <a:pt x="244175" y="84178"/>
                  </a:cubicBezTo>
                  <a:cubicBezTo>
                    <a:pt x="248951" y="86566"/>
                    <a:pt x="254922" y="88954"/>
                    <a:pt x="259698" y="88954"/>
                  </a:cubicBezTo>
                  <a:cubicBezTo>
                    <a:pt x="263279" y="88954"/>
                    <a:pt x="268055" y="87760"/>
                    <a:pt x="271638" y="86566"/>
                  </a:cubicBezTo>
                  <a:cubicBezTo>
                    <a:pt x="275220" y="85372"/>
                    <a:pt x="278802" y="82984"/>
                    <a:pt x="281190" y="80596"/>
                  </a:cubicBezTo>
                  <a:cubicBezTo>
                    <a:pt x="283578" y="78208"/>
                    <a:pt x="285966" y="74626"/>
                    <a:pt x="288354" y="71044"/>
                  </a:cubicBezTo>
                  <a:cubicBezTo>
                    <a:pt x="290742" y="66268"/>
                    <a:pt x="291936" y="61492"/>
                    <a:pt x="291936" y="56716"/>
                  </a:cubicBezTo>
                  <a:cubicBezTo>
                    <a:pt x="291936" y="54328"/>
                    <a:pt x="290742" y="49552"/>
                    <a:pt x="289548" y="45970"/>
                  </a:cubicBezTo>
                  <a:moveTo>
                    <a:pt x="223877" y="29253"/>
                  </a:moveTo>
                  <a:lnTo>
                    <a:pt x="214325" y="29253"/>
                  </a:lnTo>
                  <a:lnTo>
                    <a:pt x="214325" y="8955"/>
                  </a:lnTo>
                  <a:lnTo>
                    <a:pt x="203579" y="8955"/>
                  </a:lnTo>
                  <a:lnTo>
                    <a:pt x="203579" y="29253"/>
                  </a:lnTo>
                  <a:lnTo>
                    <a:pt x="195221" y="29253"/>
                  </a:lnTo>
                  <a:lnTo>
                    <a:pt x="195221" y="39999"/>
                  </a:lnTo>
                  <a:lnTo>
                    <a:pt x="203579" y="39999"/>
                  </a:lnTo>
                  <a:lnTo>
                    <a:pt x="203579" y="88954"/>
                  </a:lnTo>
                  <a:lnTo>
                    <a:pt x="214325" y="88954"/>
                  </a:lnTo>
                  <a:lnTo>
                    <a:pt x="214325" y="39999"/>
                  </a:lnTo>
                  <a:lnTo>
                    <a:pt x="223877" y="39999"/>
                  </a:lnTo>
                  <a:lnTo>
                    <a:pt x="223877" y="29253"/>
                  </a:lnTo>
                  <a:close/>
                  <a:moveTo>
                    <a:pt x="178505" y="68656"/>
                  </a:moveTo>
                  <a:cubicBezTo>
                    <a:pt x="177311" y="72238"/>
                    <a:pt x="174923" y="74626"/>
                    <a:pt x="171341" y="77014"/>
                  </a:cubicBezTo>
                  <a:cubicBezTo>
                    <a:pt x="167758" y="79402"/>
                    <a:pt x="165371" y="79402"/>
                    <a:pt x="161788" y="79402"/>
                  </a:cubicBezTo>
                  <a:cubicBezTo>
                    <a:pt x="159401" y="79402"/>
                    <a:pt x="155818" y="79402"/>
                    <a:pt x="153431" y="78208"/>
                  </a:cubicBezTo>
                  <a:cubicBezTo>
                    <a:pt x="151042" y="77014"/>
                    <a:pt x="148654" y="75820"/>
                    <a:pt x="147461" y="73432"/>
                  </a:cubicBezTo>
                  <a:cubicBezTo>
                    <a:pt x="146266" y="71044"/>
                    <a:pt x="143878" y="68656"/>
                    <a:pt x="143878" y="66268"/>
                  </a:cubicBezTo>
                  <a:cubicBezTo>
                    <a:pt x="142684" y="63880"/>
                    <a:pt x="142684" y="61492"/>
                    <a:pt x="142684" y="57910"/>
                  </a:cubicBezTo>
                  <a:cubicBezTo>
                    <a:pt x="142684" y="54328"/>
                    <a:pt x="143878" y="50746"/>
                    <a:pt x="145072" y="47163"/>
                  </a:cubicBezTo>
                  <a:cubicBezTo>
                    <a:pt x="146266" y="43582"/>
                    <a:pt x="148654" y="41193"/>
                    <a:pt x="152236" y="39999"/>
                  </a:cubicBezTo>
                  <a:cubicBezTo>
                    <a:pt x="154624" y="37611"/>
                    <a:pt x="158207" y="37611"/>
                    <a:pt x="162983" y="37611"/>
                  </a:cubicBezTo>
                  <a:cubicBezTo>
                    <a:pt x="166564" y="37611"/>
                    <a:pt x="170147" y="38805"/>
                    <a:pt x="172534" y="39999"/>
                  </a:cubicBezTo>
                  <a:cubicBezTo>
                    <a:pt x="174923" y="42387"/>
                    <a:pt x="177311" y="44775"/>
                    <a:pt x="179699" y="48358"/>
                  </a:cubicBezTo>
                  <a:lnTo>
                    <a:pt x="191639" y="48358"/>
                  </a:lnTo>
                  <a:cubicBezTo>
                    <a:pt x="190445" y="44775"/>
                    <a:pt x="189251" y="42387"/>
                    <a:pt x="188057" y="39999"/>
                  </a:cubicBezTo>
                  <a:cubicBezTo>
                    <a:pt x="185669" y="37611"/>
                    <a:pt x="183281" y="35223"/>
                    <a:pt x="180893" y="32835"/>
                  </a:cubicBezTo>
                  <a:cubicBezTo>
                    <a:pt x="178505" y="30447"/>
                    <a:pt x="174923" y="29253"/>
                    <a:pt x="172534" y="28059"/>
                  </a:cubicBezTo>
                  <a:cubicBezTo>
                    <a:pt x="168953" y="26865"/>
                    <a:pt x="166564" y="26865"/>
                    <a:pt x="162983" y="26865"/>
                  </a:cubicBezTo>
                  <a:cubicBezTo>
                    <a:pt x="158207" y="26865"/>
                    <a:pt x="154624" y="28059"/>
                    <a:pt x="151042" y="29253"/>
                  </a:cubicBezTo>
                  <a:cubicBezTo>
                    <a:pt x="147461" y="30447"/>
                    <a:pt x="143878" y="32835"/>
                    <a:pt x="141490" y="36417"/>
                  </a:cubicBezTo>
                  <a:cubicBezTo>
                    <a:pt x="139102" y="38805"/>
                    <a:pt x="136714" y="42387"/>
                    <a:pt x="135520" y="45970"/>
                  </a:cubicBezTo>
                  <a:cubicBezTo>
                    <a:pt x="134326" y="49552"/>
                    <a:pt x="133132" y="54328"/>
                    <a:pt x="133132" y="57910"/>
                  </a:cubicBezTo>
                  <a:cubicBezTo>
                    <a:pt x="133132" y="62686"/>
                    <a:pt x="134326" y="66268"/>
                    <a:pt x="135520" y="69850"/>
                  </a:cubicBezTo>
                  <a:cubicBezTo>
                    <a:pt x="136714" y="73432"/>
                    <a:pt x="139102" y="77014"/>
                    <a:pt x="141490" y="79402"/>
                  </a:cubicBezTo>
                  <a:cubicBezTo>
                    <a:pt x="143878" y="81790"/>
                    <a:pt x="147461" y="84178"/>
                    <a:pt x="151042" y="86566"/>
                  </a:cubicBezTo>
                  <a:cubicBezTo>
                    <a:pt x="154624" y="87760"/>
                    <a:pt x="158207" y="88954"/>
                    <a:pt x="162983" y="88954"/>
                  </a:cubicBezTo>
                  <a:cubicBezTo>
                    <a:pt x="167758" y="88954"/>
                    <a:pt x="171341" y="87760"/>
                    <a:pt x="176117" y="86566"/>
                  </a:cubicBezTo>
                  <a:cubicBezTo>
                    <a:pt x="179699" y="85372"/>
                    <a:pt x="183281" y="81790"/>
                    <a:pt x="186863" y="79402"/>
                  </a:cubicBezTo>
                  <a:cubicBezTo>
                    <a:pt x="189251" y="75820"/>
                    <a:pt x="191639" y="72238"/>
                    <a:pt x="192833" y="68656"/>
                  </a:cubicBezTo>
                  <a:lnTo>
                    <a:pt x="178505" y="68656"/>
                  </a:lnTo>
                  <a:close/>
                  <a:moveTo>
                    <a:pt x="105670" y="69850"/>
                  </a:moveTo>
                  <a:cubicBezTo>
                    <a:pt x="103282" y="73432"/>
                    <a:pt x="100894" y="75820"/>
                    <a:pt x="98506" y="77014"/>
                  </a:cubicBezTo>
                  <a:cubicBezTo>
                    <a:pt x="94924" y="79402"/>
                    <a:pt x="91342" y="79402"/>
                    <a:pt x="87760" y="79402"/>
                  </a:cubicBezTo>
                  <a:cubicBezTo>
                    <a:pt x="84178" y="79402"/>
                    <a:pt x="80596" y="78208"/>
                    <a:pt x="77014" y="77014"/>
                  </a:cubicBezTo>
                  <a:cubicBezTo>
                    <a:pt x="73432" y="74626"/>
                    <a:pt x="71043" y="72238"/>
                    <a:pt x="69850" y="69850"/>
                  </a:cubicBezTo>
                  <a:cubicBezTo>
                    <a:pt x="67462" y="66268"/>
                    <a:pt x="67462" y="62686"/>
                    <a:pt x="67462" y="59104"/>
                  </a:cubicBezTo>
                  <a:cubicBezTo>
                    <a:pt x="67462" y="55522"/>
                    <a:pt x="68656" y="51940"/>
                    <a:pt x="69850" y="48358"/>
                  </a:cubicBezTo>
                  <a:cubicBezTo>
                    <a:pt x="71043" y="44775"/>
                    <a:pt x="74626" y="42387"/>
                    <a:pt x="77014" y="39999"/>
                  </a:cubicBezTo>
                  <a:cubicBezTo>
                    <a:pt x="80596" y="37611"/>
                    <a:pt x="84178" y="37611"/>
                    <a:pt x="87760" y="37611"/>
                  </a:cubicBezTo>
                  <a:cubicBezTo>
                    <a:pt x="91342" y="37611"/>
                    <a:pt x="93730" y="37611"/>
                    <a:pt x="96118" y="38805"/>
                  </a:cubicBezTo>
                  <a:cubicBezTo>
                    <a:pt x="98506" y="39999"/>
                    <a:pt x="100894" y="41193"/>
                    <a:pt x="103282" y="43582"/>
                  </a:cubicBezTo>
                  <a:cubicBezTo>
                    <a:pt x="105670" y="45970"/>
                    <a:pt x="106864" y="48358"/>
                    <a:pt x="108058" y="50746"/>
                  </a:cubicBezTo>
                  <a:cubicBezTo>
                    <a:pt x="109252" y="53133"/>
                    <a:pt x="109252" y="55522"/>
                    <a:pt x="109252" y="59104"/>
                  </a:cubicBezTo>
                  <a:cubicBezTo>
                    <a:pt x="108058" y="62686"/>
                    <a:pt x="106864" y="66268"/>
                    <a:pt x="105670" y="69850"/>
                  </a:cubicBezTo>
                  <a:moveTo>
                    <a:pt x="118804" y="29253"/>
                  </a:moveTo>
                  <a:lnTo>
                    <a:pt x="108058" y="29253"/>
                  </a:lnTo>
                  <a:lnTo>
                    <a:pt x="108058" y="37611"/>
                  </a:lnTo>
                  <a:lnTo>
                    <a:pt x="108058" y="37611"/>
                  </a:lnTo>
                  <a:cubicBezTo>
                    <a:pt x="106864" y="35223"/>
                    <a:pt x="104476" y="34029"/>
                    <a:pt x="103282" y="31641"/>
                  </a:cubicBezTo>
                  <a:cubicBezTo>
                    <a:pt x="100894" y="30447"/>
                    <a:pt x="98506" y="29253"/>
                    <a:pt x="96118" y="28059"/>
                  </a:cubicBezTo>
                  <a:cubicBezTo>
                    <a:pt x="93730" y="26865"/>
                    <a:pt x="91342" y="26865"/>
                    <a:pt x="88954" y="26865"/>
                  </a:cubicBezTo>
                  <a:cubicBezTo>
                    <a:pt x="84178" y="26865"/>
                    <a:pt x="80596" y="28059"/>
                    <a:pt x="77014" y="29253"/>
                  </a:cubicBezTo>
                  <a:cubicBezTo>
                    <a:pt x="73432" y="30447"/>
                    <a:pt x="69850" y="32835"/>
                    <a:pt x="67462" y="36417"/>
                  </a:cubicBezTo>
                  <a:cubicBezTo>
                    <a:pt x="65073" y="38805"/>
                    <a:pt x="62686" y="42387"/>
                    <a:pt x="60297" y="45970"/>
                  </a:cubicBezTo>
                  <a:cubicBezTo>
                    <a:pt x="59103" y="49552"/>
                    <a:pt x="57910" y="54328"/>
                    <a:pt x="57910" y="59104"/>
                  </a:cubicBezTo>
                  <a:cubicBezTo>
                    <a:pt x="57910" y="63880"/>
                    <a:pt x="59103" y="67462"/>
                    <a:pt x="60297" y="71044"/>
                  </a:cubicBezTo>
                  <a:cubicBezTo>
                    <a:pt x="61492" y="74626"/>
                    <a:pt x="63880" y="78208"/>
                    <a:pt x="67462" y="80596"/>
                  </a:cubicBezTo>
                  <a:cubicBezTo>
                    <a:pt x="69850" y="82984"/>
                    <a:pt x="73432" y="85372"/>
                    <a:pt x="77014" y="86566"/>
                  </a:cubicBezTo>
                  <a:cubicBezTo>
                    <a:pt x="80596" y="87760"/>
                    <a:pt x="85372" y="88954"/>
                    <a:pt x="88954" y="88954"/>
                  </a:cubicBezTo>
                  <a:cubicBezTo>
                    <a:pt x="93730" y="88954"/>
                    <a:pt x="97312" y="87760"/>
                    <a:pt x="100894" y="86566"/>
                  </a:cubicBezTo>
                  <a:cubicBezTo>
                    <a:pt x="104476" y="84178"/>
                    <a:pt x="106864" y="81790"/>
                    <a:pt x="109252" y="78208"/>
                  </a:cubicBezTo>
                  <a:lnTo>
                    <a:pt x="109252" y="78208"/>
                  </a:lnTo>
                  <a:lnTo>
                    <a:pt x="109252" y="87760"/>
                  </a:lnTo>
                  <a:lnTo>
                    <a:pt x="119998" y="87760"/>
                  </a:lnTo>
                  <a:lnTo>
                    <a:pt x="119998" y="29253"/>
                  </a:lnTo>
                  <a:close/>
                  <a:moveTo>
                    <a:pt x="49551" y="43582"/>
                  </a:moveTo>
                  <a:lnTo>
                    <a:pt x="20895" y="43582"/>
                  </a:lnTo>
                  <a:lnTo>
                    <a:pt x="20895" y="19701"/>
                  </a:lnTo>
                  <a:lnTo>
                    <a:pt x="49551" y="19701"/>
                  </a:lnTo>
                  <a:lnTo>
                    <a:pt x="49551" y="8955"/>
                  </a:lnTo>
                  <a:lnTo>
                    <a:pt x="8955" y="8955"/>
                  </a:lnTo>
                  <a:lnTo>
                    <a:pt x="8955" y="88954"/>
                  </a:lnTo>
                  <a:lnTo>
                    <a:pt x="20895" y="88954"/>
                  </a:lnTo>
                  <a:lnTo>
                    <a:pt x="20895" y="54328"/>
                  </a:lnTo>
                  <a:lnTo>
                    <a:pt x="49551" y="54328"/>
                  </a:lnTo>
                  <a:lnTo>
                    <a:pt x="49551" y="43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: Shape 260">
              <a:extLst>
                <a:ext uri="{FF2B5EF4-FFF2-40B4-BE49-F238E27FC236}">
                  <a16:creationId xmlns:a16="http://schemas.microsoft.com/office/drawing/2014/main" xmlns="" id="{9EC7CAF3-BDD5-4EE9-BA3E-D1525AD06FF2}"/>
                </a:ext>
              </a:extLst>
            </p:cNvPr>
            <p:cNvSpPr/>
            <p:nvPr/>
          </p:nvSpPr>
          <p:spPr>
            <a:xfrm>
              <a:off x="6018957" y="1483448"/>
              <a:ext cx="434391" cy="93922"/>
            </a:xfrm>
            <a:custGeom>
              <a:avLst/>
              <a:gdLst>
                <a:gd name="connsiteX0" fmla="*/ 418501 w 441784"/>
                <a:gd name="connsiteY0" fmla="*/ 63880 h 95520"/>
                <a:gd name="connsiteX1" fmla="*/ 407755 w 441784"/>
                <a:gd name="connsiteY1" fmla="*/ 73432 h 95520"/>
                <a:gd name="connsiteX2" fmla="*/ 392233 w 441784"/>
                <a:gd name="connsiteY2" fmla="*/ 77014 h 95520"/>
                <a:gd name="connsiteX3" fmla="*/ 377905 w 441784"/>
                <a:gd name="connsiteY3" fmla="*/ 77014 h 95520"/>
                <a:gd name="connsiteX4" fmla="*/ 377905 w 441784"/>
                <a:gd name="connsiteY4" fmla="*/ 18507 h 95520"/>
                <a:gd name="connsiteX5" fmla="*/ 392233 w 441784"/>
                <a:gd name="connsiteY5" fmla="*/ 18507 h 95520"/>
                <a:gd name="connsiteX6" fmla="*/ 400591 w 441784"/>
                <a:gd name="connsiteY6" fmla="*/ 19701 h 95520"/>
                <a:gd name="connsiteX7" fmla="*/ 407755 w 441784"/>
                <a:gd name="connsiteY7" fmla="*/ 23283 h 95520"/>
                <a:gd name="connsiteX8" fmla="*/ 413725 w 441784"/>
                <a:gd name="connsiteY8" fmla="*/ 29253 h 95520"/>
                <a:gd name="connsiteX9" fmla="*/ 418501 w 441784"/>
                <a:gd name="connsiteY9" fmla="*/ 36417 h 95520"/>
                <a:gd name="connsiteX10" fmla="*/ 420889 w 441784"/>
                <a:gd name="connsiteY10" fmla="*/ 48357 h 95520"/>
                <a:gd name="connsiteX11" fmla="*/ 418501 w 441784"/>
                <a:gd name="connsiteY11" fmla="*/ 63880 h 95520"/>
                <a:gd name="connsiteX12" fmla="*/ 431635 w 441784"/>
                <a:gd name="connsiteY12" fmla="*/ 35223 h 95520"/>
                <a:gd name="connsiteX13" fmla="*/ 425665 w 441784"/>
                <a:gd name="connsiteY13" fmla="*/ 23283 h 95520"/>
                <a:gd name="connsiteX14" fmla="*/ 393427 w 441784"/>
                <a:gd name="connsiteY14" fmla="*/ 8955 h 95520"/>
                <a:gd name="connsiteX15" fmla="*/ 367159 w 441784"/>
                <a:gd name="connsiteY15" fmla="*/ 8955 h 95520"/>
                <a:gd name="connsiteX16" fmla="*/ 367159 w 441784"/>
                <a:gd name="connsiteY16" fmla="*/ 88954 h 95520"/>
                <a:gd name="connsiteX17" fmla="*/ 392233 w 441784"/>
                <a:gd name="connsiteY17" fmla="*/ 88954 h 95520"/>
                <a:gd name="connsiteX18" fmla="*/ 408949 w 441784"/>
                <a:gd name="connsiteY18" fmla="*/ 86566 h 95520"/>
                <a:gd name="connsiteX19" fmla="*/ 423277 w 441784"/>
                <a:gd name="connsiteY19" fmla="*/ 78208 h 95520"/>
                <a:gd name="connsiteX20" fmla="*/ 430441 w 441784"/>
                <a:gd name="connsiteY20" fmla="*/ 65073 h 95520"/>
                <a:gd name="connsiteX21" fmla="*/ 432829 w 441784"/>
                <a:gd name="connsiteY21" fmla="*/ 49551 h 95520"/>
                <a:gd name="connsiteX22" fmla="*/ 431635 w 441784"/>
                <a:gd name="connsiteY22" fmla="*/ 35223 h 95520"/>
                <a:gd name="connsiteX23" fmla="*/ 328950 w 441784"/>
                <a:gd name="connsiteY23" fmla="*/ 26865 h 95520"/>
                <a:gd name="connsiteX24" fmla="*/ 320592 w 441784"/>
                <a:gd name="connsiteY24" fmla="*/ 28059 h 95520"/>
                <a:gd name="connsiteX25" fmla="*/ 314622 w 441784"/>
                <a:gd name="connsiteY25" fmla="*/ 32835 h 95520"/>
                <a:gd name="connsiteX26" fmla="*/ 314622 w 441784"/>
                <a:gd name="connsiteY26" fmla="*/ 32835 h 95520"/>
                <a:gd name="connsiteX27" fmla="*/ 314622 w 441784"/>
                <a:gd name="connsiteY27" fmla="*/ 26865 h 95520"/>
                <a:gd name="connsiteX28" fmla="*/ 303876 w 441784"/>
                <a:gd name="connsiteY28" fmla="*/ 26865 h 95520"/>
                <a:gd name="connsiteX29" fmla="*/ 303876 w 441784"/>
                <a:gd name="connsiteY29" fmla="*/ 86566 h 95520"/>
                <a:gd name="connsiteX30" fmla="*/ 314622 w 441784"/>
                <a:gd name="connsiteY30" fmla="*/ 86566 h 95520"/>
                <a:gd name="connsiteX31" fmla="*/ 314622 w 441784"/>
                <a:gd name="connsiteY31" fmla="*/ 54327 h 95520"/>
                <a:gd name="connsiteX32" fmla="*/ 315816 w 441784"/>
                <a:gd name="connsiteY32" fmla="*/ 44775 h 95520"/>
                <a:gd name="connsiteX33" fmla="*/ 320592 w 441784"/>
                <a:gd name="connsiteY33" fmla="*/ 38805 h 95520"/>
                <a:gd name="connsiteX34" fmla="*/ 324174 w 441784"/>
                <a:gd name="connsiteY34" fmla="*/ 37611 h 95520"/>
                <a:gd name="connsiteX35" fmla="*/ 328950 w 441784"/>
                <a:gd name="connsiteY35" fmla="*/ 36417 h 95520"/>
                <a:gd name="connsiteX36" fmla="*/ 328950 w 441784"/>
                <a:gd name="connsiteY36" fmla="*/ 26865 h 95520"/>
                <a:gd name="connsiteX37" fmla="*/ 278802 w 441784"/>
                <a:gd name="connsiteY37" fmla="*/ 68656 h 95520"/>
                <a:gd name="connsiteX38" fmla="*/ 271638 w 441784"/>
                <a:gd name="connsiteY38" fmla="*/ 77014 h 95520"/>
                <a:gd name="connsiteX39" fmla="*/ 260892 w 441784"/>
                <a:gd name="connsiteY39" fmla="*/ 79402 h 95520"/>
                <a:gd name="connsiteX40" fmla="*/ 250146 w 441784"/>
                <a:gd name="connsiteY40" fmla="*/ 77014 h 95520"/>
                <a:gd name="connsiteX41" fmla="*/ 242981 w 441784"/>
                <a:gd name="connsiteY41" fmla="*/ 68656 h 95520"/>
                <a:gd name="connsiteX42" fmla="*/ 240593 w 441784"/>
                <a:gd name="connsiteY42" fmla="*/ 57910 h 95520"/>
                <a:gd name="connsiteX43" fmla="*/ 242981 w 441784"/>
                <a:gd name="connsiteY43" fmla="*/ 47163 h 95520"/>
                <a:gd name="connsiteX44" fmla="*/ 250146 w 441784"/>
                <a:gd name="connsiteY44" fmla="*/ 39999 h 95520"/>
                <a:gd name="connsiteX45" fmla="*/ 260892 w 441784"/>
                <a:gd name="connsiteY45" fmla="*/ 37611 h 95520"/>
                <a:gd name="connsiteX46" fmla="*/ 269250 w 441784"/>
                <a:gd name="connsiteY46" fmla="*/ 38805 h 95520"/>
                <a:gd name="connsiteX47" fmla="*/ 276414 w 441784"/>
                <a:gd name="connsiteY47" fmla="*/ 43581 h 95520"/>
                <a:gd name="connsiteX48" fmla="*/ 281190 w 441784"/>
                <a:gd name="connsiteY48" fmla="*/ 50746 h 95520"/>
                <a:gd name="connsiteX49" fmla="*/ 282384 w 441784"/>
                <a:gd name="connsiteY49" fmla="*/ 59103 h 95520"/>
                <a:gd name="connsiteX50" fmla="*/ 278802 w 441784"/>
                <a:gd name="connsiteY50" fmla="*/ 68656 h 95520"/>
                <a:gd name="connsiteX51" fmla="*/ 289548 w 441784"/>
                <a:gd name="connsiteY51" fmla="*/ 45970 h 95520"/>
                <a:gd name="connsiteX52" fmla="*/ 282384 w 441784"/>
                <a:gd name="connsiteY52" fmla="*/ 36417 h 95520"/>
                <a:gd name="connsiteX53" fmla="*/ 271638 w 441784"/>
                <a:gd name="connsiteY53" fmla="*/ 29253 h 95520"/>
                <a:gd name="connsiteX54" fmla="*/ 259698 w 441784"/>
                <a:gd name="connsiteY54" fmla="*/ 26865 h 95520"/>
                <a:gd name="connsiteX55" fmla="*/ 247757 w 441784"/>
                <a:gd name="connsiteY55" fmla="*/ 29253 h 95520"/>
                <a:gd name="connsiteX56" fmla="*/ 237011 w 441784"/>
                <a:gd name="connsiteY56" fmla="*/ 35223 h 95520"/>
                <a:gd name="connsiteX57" fmla="*/ 229847 w 441784"/>
                <a:gd name="connsiteY57" fmla="*/ 44775 h 95520"/>
                <a:gd name="connsiteX58" fmla="*/ 227459 w 441784"/>
                <a:gd name="connsiteY58" fmla="*/ 56716 h 95520"/>
                <a:gd name="connsiteX59" fmla="*/ 232235 w 441784"/>
                <a:gd name="connsiteY59" fmla="*/ 72238 h 95520"/>
                <a:gd name="connsiteX60" fmla="*/ 244176 w 441784"/>
                <a:gd name="connsiteY60" fmla="*/ 84178 h 95520"/>
                <a:gd name="connsiteX61" fmla="*/ 259698 w 441784"/>
                <a:gd name="connsiteY61" fmla="*/ 88954 h 95520"/>
                <a:gd name="connsiteX62" fmla="*/ 271638 w 441784"/>
                <a:gd name="connsiteY62" fmla="*/ 86566 h 95520"/>
                <a:gd name="connsiteX63" fmla="*/ 281190 w 441784"/>
                <a:gd name="connsiteY63" fmla="*/ 80596 h 95520"/>
                <a:gd name="connsiteX64" fmla="*/ 288354 w 441784"/>
                <a:gd name="connsiteY64" fmla="*/ 71043 h 95520"/>
                <a:gd name="connsiteX65" fmla="*/ 291936 w 441784"/>
                <a:gd name="connsiteY65" fmla="*/ 56716 h 95520"/>
                <a:gd name="connsiteX66" fmla="*/ 289548 w 441784"/>
                <a:gd name="connsiteY66" fmla="*/ 45970 h 95520"/>
                <a:gd name="connsiteX67" fmla="*/ 223877 w 441784"/>
                <a:gd name="connsiteY67" fmla="*/ 29253 h 95520"/>
                <a:gd name="connsiteX68" fmla="*/ 214325 w 441784"/>
                <a:gd name="connsiteY68" fmla="*/ 29253 h 95520"/>
                <a:gd name="connsiteX69" fmla="*/ 214325 w 441784"/>
                <a:gd name="connsiteY69" fmla="*/ 8955 h 95520"/>
                <a:gd name="connsiteX70" fmla="*/ 203579 w 441784"/>
                <a:gd name="connsiteY70" fmla="*/ 8955 h 95520"/>
                <a:gd name="connsiteX71" fmla="*/ 203579 w 441784"/>
                <a:gd name="connsiteY71" fmla="*/ 29253 h 95520"/>
                <a:gd name="connsiteX72" fmla="*/ 195221 w 441784"/>
                <a:gd name="connsiteY72" fmla="*/ 29253 h 95520"/>
                <a:gd name="connsiteX73" fmla="*/ 195221 w 441784"/>
                <a:gd name="connsiteY73" fmla="*/ 39999 h 95520"/>
                <a:gd name="connsiteX74" fmla="*/ 203579 w 441784"/>
                <a:gd name="connsiteY74" fmla="*/ 39999 h 95520"/>
                <a:gd name="connsiteX75" fmla="*/ 203579 w 441784"/>
                <a:gd name="connsiteY75" fmla="*/ 88954 h 95520"/>
                <a:gd name="connsiteX76" fmla="*/ 214325 w 441784"/>
                <a:gd name="connsiteY76" fmla="*/ 88954 h 95520"/>
                <a:gd name="connsiteX77" fmla="*/ 214325 w 441784"/>
                <a:gd name="connsiteY77" fmla="*/ 39999 h 95520"/>
                <a:gd name="connsiteX78" fmla="*/ 223877 w 441784"/>
                <a:gd name="connsiteY78" fmla="*/ 39999 h 95520"/>
                <a:gd name="connsiteX79" fmla="*/ 223877 w 441784"/>
                <a:gd name="connsiteY79" fmla="*/ 29253 h 95520"/>
                <a:gd name="connsiteX80" fmla="*/ 178505 w 441784"/>
                <a:gd name="connsiteY80" fmla="*/ 68656 h 95520"/>
                <a:gd name="connsiteX81" fmla="*/ 171341 w 441784"/>
                <a:gd name="connsiteY81" fmla="*/ 77014 h 95520"/>
                <a:gd name="connsiteX82" fmla="*/ 161789 w 441784"/>
                <a:gd name="connsiteY82" fmla="*/ 79402 h 95520"/>
                <a:gd name="connsiteX83" fmla="*/ 153431 w 441784"/>
                <a:gd name="connsiteY83" fmla="*/ 78208 h 95520"/>
                <a:gd name="connsiteX84" fmla="*/ 147461 w 441784"/>
                <a:gd name="connsiteY84" fmla="*/ 73432 h 95520"/>
                <a:gd name="connsiteX85" fmla="*/ 143879 w 441784"/>
                <a:gd name="connsiteY85" fmla="*/ 66268 h 95520"/>
                <a:gd name="connsiteX86" fmla="*/ 142685 w 441784"/>
                <a:gd name="connsiteY86" fmla="*/ 57910 h 95520"/>
                <a:gd name="connsiteX87" fmla="*/ 145072 w 441784"/>
                <a:gd name="connsiteY87" fmla="*/ 47163 h 95520"/>
                <a:gd name="connsiteX88" fmla="*/ 152236 w 441784"/>
                <a:gd name="connsiteY88" fmla="*/ 39999 h 95520"/>
                <a:gd name="connsiteX89" fmla="*/ 162983 w 441784"/>
                <a:gd name="connsiteY89" fmla="*/ 37611 h 95520"/>
                <a:gd name="connsiteX90" fmla="*/ 172535 w 441784"/>
                <a:gd name="connsiteY90" fmla="*/ 39999 h 95520"/>
                <a:gd name="connsiteX91" fmla="*/ 179699 w 441784"/>
                <a:gd name="connsiteY91" fmla="*/ 48357 h 95520"/>
                <a:gd name="connsiteX92" fmla="*/ 191639 w 441784"/>
                <a:gd name="connsiteY92" fmla="*/ 48357 h 95520"/>
                <a:gd name="connsiteX93" fmla="*/ 188057 w 441784"/>
                <a:gd name="connsiteY93" fmla="*/ 39999 h 95520"/>
                <a:gd name="connsiteX94" fmla="*/ 180893 w 441784"/>
                <a:gd name="connsiteY94" fmla="*/ 32835 h 95520"/>
                <a:gd name="connsiteX95" fmla="*/ 172535 w 441784"/>
                <a:gd name="connsiteY95" fmla="*/ 28059 h 95520"/>
                <a:gd name="connsiteX96" fmla="*/ 162983 w 441784"/>
                <a:gd name="connsiteY96" fmla="*/ 26865 h 95520"/>
                <a:gd name="connsiteX97" fmla="*/ 151042 w 441784"/>
                <a:gd name="connsiteY97" fmla="*/ 29253 h 95520"/>
                <a:gd name="connsiteX98" fmla="*/ 141490 w 441784"/>
                <a:gd name="connsiteY98" fmla="*/ 36417 h 95520"/>
                <a:gd name="connsiteX99" fmla="*/ 135520 w 441784"/>
                <a:gd name="connsiteY99" fmla="*/ 45970 h 95520"/>
                <a:gd name="connsiteX100" fmla="*/ 133132 w 441784"/>
                <a:gd name="connsiteY100" fmla="*/ 57910 h 95520"/>
                <a:gd name="connsiteX101" fmla="*/ 135520 w 441784"/>
                <a:gd name="connsiteY101" fmla="*/ 69850 h 95520"/>
                <a:gd name="connsiteX102" fmla="*/ 141490 w 441784"/>
                <a:gd name="connsiteY102" fmla="*/ 79402 h 95520"/>
                <a:gd name="connsiteX103" fmla="*/ 151042 w 441784"/>
                <a:gd name="connsiteY103" fmla="*/ 86566 h 95520"/>
                <a:gd name="connsiteX104" fmla="*/ 162983 w 441784"/>
                <a:gd name="connsiteY104" fmla="*/ 88954 h 95520"/>
                <a:gd name="connsiteX105" fmla="*/ 176117 w 441784"/>
                <a:gd name="connsiteY105" fmla="*/ 86566 h 95520"/>
                <a:gd name="connsiteX106" fmla="*/ 186863 w 441784"/>
                <a:gd name="connsiteY106" fmla="*/ 79402 h 95520"/>
                <a:gd name="connsiteX107" fmla="*/ 192833 w 441784"/>
                <a:gd name="connsiteY107" fmla="*/ 68656 h 95520"/>
                <a:gd name="connsiteX108" fmla="*/ 178505 w 441784"/>
                <a:gd name="connsiteY108" fmla="*/ 68656 h 95520"/>
                <a:gd name="connsiteX109" fmla="*/ 105670 w 441784"/>
                <a:gd name="connsiteY109" fmla="*/ 68656 h 95520"/>
                <a:gd name="connsiteX110" fmla="*/ 98506 w 441784"/>
                <a:gd name="connsiteY110" fmla="*/ 75820 h 95520"/>
                <a:gd name="connsiteX111" fmla="*/ 87760 w 441784"/>
                <a:gd name="connsiteY111" fmla="*/ 78208 h 95520"/>
                <a:gd name="connsiteX112" fmla="*/ 77014 w 441784"/>
                <a:gd name="connsiteY112" fmla="*/ 75820 h 95520"/>
                <a:gd name="connsiteX113" fmla="*/ 69850 w 441784"/>
                <a:gd name="connsiteY113" fmla="*/ 68656 h 95520"/>
                <a:gd name="connsiteX114" fmla="*/ 67462 w 441784"/>
                <a:gd name="connsiteY114" fmla="*/ 57910 h 95520"/>
                <a:gd name="connsiteX115" fmla="*/ 69850 w 441784"/>
                <a:gd name="connsiteY115" fmla="*/ 47163 h 95520"/>
                <a:gd name="connsiteX116" fmla="*/ 77014 w 441784"/>
                <a:gd name="connsiteY116" fmla="*/ 38805 h 95520"/>
                <a:gd name="connsiteX117" fmla="*/ 87760 w 441784"/>
                <a:gd name="connsiteY117" fmla="*/ 36417 h 95520"/>
                <a:gd name="connsiteX118" fmla="*/ 96118 w 441784"/>
                <a:gd name="connsiteY118" fmla="*/ 37611 h 95520"/>
                <a:gd name="connsiteX119" fmla="*/ 103282 w 441784"/>
                <a:gd name="connsiteY119" fmla="*/ 42387 h 95520"/>
                <a:gd name="connsiteX120" fmla="*/ 108058 w 441784"/>
                <a:gd name="connsiteY120" fmla="*/ 49551 h 95520"/>
                <a:gd name="connsiteX121" fmla="*/ 109252 w 441784"/>
                <a:gd name="connsiteY121" fmla="*/ 57910 h 95520"/>
                <a:gd name="connsiteX122" fmla="*/ 105670 w 441784"/>
                <a:gd name="connsiteY122" fmla="*/ 68656 h 95520"/>
                <a:gd name="connsiteX123" fmla="*/ 119998 w 441784"/>
                <a:gd name="connsiteY123" fmla="*/ 29253 h 95520"/>
                <a:gd name="connsiteX124" fmla="*/ 109252 w 441784"/>
                <a:gd name="connsiteY124" fmla="*/ 29253 h 95520"/>
                <a:gd name="connsiteX125" fmla="*/ 109252 w 441784"/>
                <a:gd name="connsiteY125" fmla="*/ 37611 h 95520"/>
                <a:gd name="connsiteX126" fmla="*/ 109252 w 441784"/>
                <a:gd name="connsiteY126" fmla="*/ 37611 h 95520"/>
                <a:gd name="connsiteX127" fmla="*/ 104476 w 441784"/>
                <a:gd name="connsiteY127" fmla="*/ 31641 h 95520"/>
                <a:gd name="connsiteX128" fmla="*/ 97312 w 441784"/>
                <a:gd name="connsiteY128" fmla="*/ 28059 h 95520"/>
                <a:gd name="connsiteX129" fmla="*/ 90148 w 441784"/>
                <a:gd name="connsiteY129" fmla="*/ 26865 h 95520"/>
                <a:gd name="connsiteX130" fmla="*/ 78208 w 441784"/>
                <a:gd name="connsiteY130" fmla="*/ 29253 h 95520"/>
                <a:gd name="connsiteX131" fmla="*/ 68656 w 441784"/>
                <a:gd name="connsiteY131" fmla="*/ 36417 h 95520"/>
                <a:gd name="connsiteX132" fmla="*/ 61492 w 441784"/>
                <a:gd name="connsiteY132" fmla="*/ 45970 h 95520"/>
                <a:gd name="connsiteX133" fmla="*/ 59104 w 441784"/>
                <a:gd name="connsiteY133" fmla="*/ 59103 h 95520"/>
                <a:gd name="connsiteX134" fmla="*/ 61492 w 441784"/>
                <a:gd name="connsiteY134" fmla="*/ 71043 h 95520"/>
                <a:gd name="connsiteX135" fmla="*/ 68656 w 441784"/>
                <a:gd name="connsiteY135" fmla="*/ 80596 h 95520"/>
                <a:gd name="connsiteX136" fmla="*/ 78208 w 441784"/>
                <a:gd name="connsiteY136" fmla="*/ 86566 h 95520"/>
                <a:gd name="connsiteX137" fmla="*/ 90148 w 441784"/>
                <a:gd name="connsiteY137" fmla="*/ 88954 h 95520"/>
                <a:gd name="connsiteX138" fmla="*/ 102088 w 441784"/>
                <a:gd name="connsiteY138" fmla="*/ 86566 h 95520"/>
                <a:gd name="connsiteX139" fmla="*/ 110446 w 441784"/>
                <a:gd name="connsiteY139" fmla="*/ 78208 h 95520"/>
                <a:gd name="connsiteX140" fmla="*/ 110446 w 441784"/>
                <a:gd name="connsiteY140" fmla="*/ 78208 h 95520"/>
                <a:gd name="connsiteX141" fmla="*/ 110446 w 441784"/>
                <a:gd name="connsiteY141" fmla="*/ 87760 h 95520"/>
                <a:gd name="connsiteX142" fmla="*/ 121192 w 441784"/>
                <a:gd name="connsiteY142" fmla="*/ 87760 h 95520"/>
                <a:gd name="connsiteX143" fmla="*/ 121192 w 441784"/>
                <a:gd name="connsiteY143" fmla="*/ 29253 h 95520"/>
                <a:gd name="connsiteX144" fmla="*/ 49551 w 441784"/>
                <a:gd name="connsiteY144" fmla="*/ 43581 h 95520"/>
                <a:gd name="connsiteX145" fmla="*/ 20895 w 441784"/>
                <a:gd name="connsiteY145" fmla="*/ 43581 h 95520"/>
                <a:gd name="connsiteX146" fmla="*/ 20895 w 441784"/>
                <a:gd name="connsiteY146" fmla="*/ 19701 h 95520"/>
                <a:gd name="connsiteX147" fmla="*/ 49551 w 441784"/>
                <a:gd name="connsiteY147" fmla="*/ 19701 h 95520"/>
                <a:gd name="connsiteX148" fmla="*/ 49551 w 441784"/>
                <a:gd name="connsiteY148" fmla="*/ 8955 h 95520"/>
                <a:gd name="connsiteX149" fmla="*/ 8955 w 441784"/>
                <a:gd name="connsiteY149" fmla="*/ 8955 h 95520"/>
                <a:gd name="connsiteX150" fmla="*/ 8955 w 441784"/>
                <a:gd name="connsiteY150" fmla="*/ 88954 h 95520"/>
                <a:gd name="connsiteX151" fmla="*/ 20895 w 441784"/>
                <a:gd name="connsiteY151" fmla="*/ 88954 h 95520"/>
                <a:gd name="connsiteX152" fmla="*/ 20895 w 441784"/>
                <a:gd name="connsiteY152" fmla="*/ 54327 h 95520"/>
                <a:gd name="connsiteX153" fmla="*/ 49551 w 441784"/>
                <a:gd name="connsiteY153" fmla="*/ 54327 h 95520"/>
                <a:gd name="connsiteX154" fmla="*/ 49551 w 441784"/>
                <a:gd name="connsiteY154" fmla="*/ 43581 h 9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441784" h="95520">
                  <a:moveTo>
                    <a:pt x="418501" y="63880"/>
                  </a:moveTo>
                  <a:cubicBezTo>
                    <a:pt x="416113" y="68656"/>
                    <a:pt x="412531" y="71043"/>
                    <a:pt x="407755" y="73432"/>
                  </a:cubicBezTo>
                  <a:cubicBezTo>
                    <a:pt x="402979" y="75820"/>
                    <a:pt x="398203" y="77014"/>
                    <a:pt x="392233" y="77014"/>
                  </a:cubicBezTo>
                  <a:lnTo>
                    <a:pt x="377905" y="77014"/>
                  </a:lnTo>
                  <a:lnTo>
                    <a:pt x="377905" y="18507"/>
                  </a:lnTo>
                  <a:lnTo>
                    <a:pt x="392233" y="18507"/>
                  </a:lnTo>
                  <a:cubicBezTo>
                    <a:pt x="395815" y="18507"/>
                    <a:pt x="398203" y="18507"/>
                    <a:pt x="400591" y="19701"/>
                  </a:cubicBezTo>
                  <a:cubicBezTo>
                    <a:pt x="402979" y="20895"/>
                    <a:pt x="405367" y="22089"/>
                    <a:pt x="407755" y="23283"/>
                  </a:cubicBezTo>
                  <a:cubicBezTo>
                    <a:pt x="410143" y="24477"/>
                    <a:pt x="412531" y="26865"/>
                    <a:pt x="413725" y="29253"/>
                  </a:cubicBezTo>
                  <a:cubicBezTo>
                    <a:pt x="416113" y="31641"/>
                    <a:pt x="417307" y="34029"/>
                    <a:pt x="418501" y="36417"/>
                  </a:cubicBezTo>
                  <a:cubicBezTo>
                    <a:pt x="419695" y="39999"/>
                    <a:pt x="420889" y="44775"/>
                    <a:pt x="420889" y="48357"/>
                  </a:cubicBezTo>
                  <a:cubicBezTo>
                    <a:pt x="422083" y="54327"/>
                    <a:pt x="420889" y="60297"/>
                    <a:pt x="418501" y="63880"/>
                  </a:cubicBezTo>
                  <a:moveTo>
                    <a:pt x="431635" y="35223"/>
                  </a:moveTo>
                  <a:cubicBezTo>
                    <a:pt x="430441" y="30447"/>
                    <a:pt x="428053" y="26865"/>
                    <a:pt x="425665" y="23283"/>
                  </a:cubicBezTo>
                  <a:cubicBezTo>
                    <a:pt x="418501" y="13731"/>
                    <a:pt x="407755" y="8955"/>
                    <a:pt x="393427" y="8955"/>
                  </a:cubicBezTo>
                  <a:lnTo>
                    <a:pt x="367159" y="8955"/>
                  </a:lnTo>
                  <a:lnTo>
                    <a:pt x="367159" y="88954"/>
                  </a:lnTo>
                  <a:lnTo>
                    <a:pt x="392233" y="88954"/>
                  </a:lnTo>
                  <a:cubicBezTo>
                    <a:pt x="398203" y="88954"/>
                    <a:pt x="404173" y="87760"/>
                    <a:pt x="408949" y="86566"/>
                  </a:cubicBezTo>
                  <a:cubicBezTo>
                    <a:pt x="413725" y="85372"/>
                    <a:pt x="418501" y="81790"/>
                    <a:pt x="423277" y="78208"/>
                  </a:cubicBezTo>
                  <a:cubicBezTo>
                    <a:pt x="426859" y="74626"/>
                    <a:pt x="429247" y="71043"/>
                    <a:pt x="430441" y="65073"/>
                  </a:cubicBezTo>
                  <a:cubicBezTo>
                    <a:pt x="431635" y="60297"/>
                    <a:pt x="432829" y="54327"/>
                    <a:pt x="432829" y="49551"/>
                  </a:cubicBezTo>
                  <a:cubicBezTo>
                    <a:pt x="434023" y="43581"/>
                    <a:pt x="432829" y="39999"/>
                    <a:pt x="431635" y="35223"/>
                  </a:cubicBezTo>
                  <a:moveTo>
                    <a:pt x="328950" y="26865"/>
                  </a:moveTo>
                  <a:cubicBezTo>
                    <a:pt x="325368" y="26865"/>
                    <a:pt x="322980" y="28059"/>
                    <a:pt x="320592" y="28059"/>
                  </a:cubicBezTo>
                  <a:cubicBezTo>
                    <a:pt x="318204" y="29253"/>
                    <a:pt x="315816" y="30447"/>
                    <a:pt x="314622" y="32835"/>
                  </a:cubicBezTo>
                  <a:lnTo>
                    <a:pt x="314622" y="32835"/>
                  </a:lnTo>
                  <a:lnTo>
                    <a:pt x="314622" y="26865"/>
                  </a:lnTo>
                  <a:lnTo>
                    <a:pt x="303876" y="26865"/>
                  </a:lnTo>
                  <a:lnTo>
                    <a:pt x="303876" y="86566"/>
                  </a:lnTo>
                  <a:lnTo>
                    <a:pt x="314622" y="86566"/>
                  </a:lnTo>
                  <a:lnTo>
                    <a:pt x="314622" y="54327"/>
                  </a:lnTo>
                  <a:cubicBezTo>
                    <a:pt x="314622" y="50746"/>
                    <a:pt x="314622" y="48357"/>
                    <a:pt x="315816" y="44775"/>
                  </a:cubicBezTo>
                  <a:cubicBezTo>
                    <a:pt x="317010" y="42387"/>
                    <a:pt x="318204" y="39999"/>
                    <a:pt x="320592" y="38805"/>
                  </a:cubicBezTo>
                  <a:cubicBezTo>
                    <a:pt x="321786" y="37611"/>
                    <a:pt x="322980" y="37611"/>
                    <a:pt x="324174" y="37611"/>
                  </a:cubicBezTo>
                  <a:cubicBezTo>
                    <a:pt x="325368" y="37611"/>
                    <a:pt x="326562" y="36417"/>
                    <a:pt x="328950" y="36417"/>
                  </a:cubicBezTo>
                  <a:lnTo>
                    <a:pt x="328950" y="26865"/>
                  </a:lnTo>
                  <a:close/>
                  <a:moveTo>
                    <a:pt x="278802" y="68656"/>
                  </a:moveTo>
                  <a:cubicBezTo>
                    <a:pt x="276414" y="72238"/>
                    <a:pt x="274026" y="74626"/>
                    <a:pt x="271638" y="77014"/>
                  </a:cubicBezTo>
                  <a:cubicBezTo>
                    <a:pt x="268056" y="79402"/>
                    <a:pt x="264474" y="79402"/>
                    <a:pt x="260892" y="79402"/>
                  </a:cubicBezTo>
                  <a:cubicBezTo>
                    <a:pt x="257310" y="79402"/>
                    <a:pt x="253727" y="78208"/>
                    <a:pt x="250146" y="77014"/>
                  </a:cubicBezTo>
                  <a:cubicBezTo>
                    <a:pt x="246563" y="74626"/>
                    <a:pt x="244176" y="72238"/>
                    <a:pt x="242981" y="68656"/>
                  </a:cubicBezTo>
                  <a:cubicBezTo>
                    <a:pt x="240593" y="65073"/>
                    <a:pt x="240593" y="61492"/>
                    <a:pt x="240593" y="57910"/>
                  </a:cubicBezTo>
                  <a:cubicBezTo>
                    <a:pt x="240593" y="54327"/>
                    <a:pt x="241787" y="50746"/>
                    <a:pt x="242981" y="47163"/>
                  </a:cubicBezTo>
                  <a:cubicBezTo>
                    <a:pt x="245370" y="43581"/>
                    <a:pt x="247757" y="41193"/>
                    <a:pt x="250146" y="39999"/>
                  </a:cubicBezTo>
                  <a:cubicBezTo>
                    <a:pt x="253727" y="37611"/>
                    <a:pt x="257310" y="37611"/>
                    <a:pt x="260892" y="37611"/>
                  </a:cubicBezTo>
                  <a:cubicBezTo>
                    <a:pt x="263280" y="37611"/>
                    <a:pt x="266862" y="37611"/>
                    <a:pt x="269250" y="38805"/>
                  </a:cubicBezTo>
                  <a:cubicBezTo>
                    <a:pt x="271638" y="39999"/>
                    <a:pt x="274026" y="41193"/>
                    <a:pt x="276414" y="43581"/>
                  </a:cubicBezTo>
                  <a:cubicBezTo>
                    <a:pt x="278802" y="45970"/>
                    <a:pt x="279996" y="48357"/>
                    <a:pt x="281190" y="50746"/>
                  </a:cubicBezTo>
                  <a:cubicBezTo>
                    <a:pt x="282384" y="53133"/>
                    <a:pt x="282384" y="55521"/>
                    <a:pt x="282384" y="59103"/>
                  </a:cubicBezTo>
                  <a:cubicBezTo>
                    <a:pt x="281190" y="61492"/>
                    <a:pt x="279996" y="65073"/>
                    <a:pt x="278802" y="68656"/>
                  </a:cubicBezTo>
                  <a:moveTo>
                    <a:pt x="289548" y="45970"/>
                  </a:moveTo>
                  <a:cubicBezTo>
                    <a:pt x="288354" y="42387"/>
                    <a:pt x="285966" y="38805"/>
                    <a:pt x="282384" y="36417"/>
                  </a:cubicBezTo>
                  <a:cubicBezTo>
                    <a:pt x="279996" y="34029"/>
                    <a:pt x="276414" y="31641"/>
                    <a:pt x="271638" y="29253"/>
                  </a:cubicBezTo>
                  <a:cubicBezTo>
                    <a:pt x="268056" y="28059"/>
                    <a:pt x="263280" y="26865"/>
                    <a:pt x="259698" y="26865"/>
                  </a:cubicBezTo>
                  <a:cubicBezTo>
                    <a:pt x="254922" y="26865"/>
                    <a:pt x="251340" y="28059"/>
                    <a:pt x="247757" y="29253"/>
                  </a:cubicBezTo>
                  <a:cubicBezTo>
                    <a:pt x="244176" y="30447"/>
                    <a:pt x="240593" y="32835"/>
                    <a:pt x="237011" y="35223"/>
                  </a:cubicBezTo>
                  <a:cubicBezTo>
                    <a:pt x="233429" y="37611"/>
                    <a:pt x="231041" y="41193"/>
                    <a:pt x="229847" y="44775"/>
                  </a:cubicBezTo>
                  <a:cubicBezTo>
                    <a:pt x="228653" y="48357"/>
                    <a:pt x="227459" y="53133"/>
                    <a:pt x="227459" y="56716"/>
                  </a:cubicBezTo>
                  <a:cubicBezTo>
                    <a:pt x="227459" y="62686"/>
                    <a:pt x="228653" y="67462"/>
                    <a:pt x="232235" y="72238"/>
                  </a:cubicBezTo>
                  <a:cubicBezTo>
                    <a:pt x="234623" y="77014"/>
                    <a:pt x="239400" y="80596"/>
                    <a:pt x="244176" y="84178"/>
                  </a:cubicBezTo>
                  <a:cubicBezTo>
                    <a:pt x="248951" y="86566"/>
                    <a:pt x="254922" y="88954"/>
                    <a:pt x="259698" y="88954"/>
                  </a:cubicBezTo>
                  <a:cubicBezTo>
                    <a:pt x="263280" y="88954"/>
                    <a:pt x="268056" y="87760"/>
                    <a:pt x="271638" y="86566"/>
                  </a:cubicBezTo>
                  <a:cubicBezTo>
                    <a:pt x="275220" y="85372"/>
                    <a:pt x="278802" y="82984"/>
                    <a:pt x="281190" y="80596"/>
                  </a:cubicBezTo>
                  <a:cubicBezTo>
                    <a:pt x="283578" y="78208"/>
                    <a:pt x="285966" y="74626"/>
                    <a:pt x="288354" y="71043"/>
                  </a:cubicBezTo>
                  <a:cubicBezTo>
                    <a:pt x="290742" y="66268"/>
                    <a:pt x="291936" y="61492"/>
                    <a:pt x="291936" y="56716"/>
                  </a:cubicBezTo>
                  <a:cubicBezTo>
                    <a:pt x="291936" y="54327"/>
                    <a:pt x="291936" y="49551"/>
                    <a:pt x="289548" y="45970"/>
                  </a:cubicBezTo>
                  <a:moveTo>
                    <a:pt x="223877" y="29253"/>
                  </a:moveTo>
                  <a:lnTo>
                    <a:pt x="214325" y="29253"/>
                  </a:lnTo>
                  <a:lnTo>
                    <a:pt x="214325" y="8955"/>
                  </a:lnTo>
                  <a:lnTo>
                    <a:pt x="203579" y="8955"/>
                  </a:lnTo>
                  <a:lnTo>
                    <a:pt x="203579" y="29253"/>
                  </a:lnTo>
                  <a:lnTo>
                    <a:pt x="195221" y="29253"/>
                  </a:lnTo>
                  <a:lnTo>
                    <a:pt x="195221" y="39999"/>
                  </a:lnTo>
                  <a:lnTo>
                    <a:pt x="203579" y="39999"/>
                  </a:lnTo>
                  <a:lnTo>
                    <a:pt x="203579" y="88954"/>
                  </a:lnTo>
                  <a:lnTo>
                    <a:pt x="214325" y="88954"/>
                  </a:lnTo>
                  <a:lnTo>
                    <a:pt x="214325" y="39999"/>
                  </a:lnTo>
                  <a:lnTo>
                    <a:pt x="223877" y="39999"/>
                  </a:lnTo>
                  <a:lnTo>
                    <a:pt x="223877" y="29253"/>
                  </a:lnTo>
                  <a:close/>
                  <a:moveTo>
                    <a:pt x="178505" y="68656"/>
                  </a:moveTo>
                  <a:cubicBezTo>
                    <a:pt x="177311" y="72238"/>
                    <a:pt x="174923" y="74626"/>
                    <a:pt x="171341" y="77014"/>
                  </a:cubicBezTo>
                  <a:cubicBezTo>
                    <a:pt x="167759" y="79402"/>
                    <a:pt x="165371" y="79402"/>
                    <a:pt x="161789" y="79402"/>
                  </a:cubicBezTo>
                  <a:cubicBezTo>
                    <a:pt x="159401" y="79402"/>
                    <a:pt x="155819" y="79402"/>
                    <a:pt x="153431" y="78208"/>
                  </a:cubicBezTo>
                  <a:cubicBezTo>
                    <a:pt x="151042" y="77014"/>
                    <a:pt x="148655" y="75820"/>
                    <a:pt x="147461" y="73432"/>
                  </a:cubicBezTo>
                  <a:cubicBezTo>
                    <a:pt x="146266" y="71043"/>
                    <a:pt x="143879" y="68656"/>
                    <a:pt x="143879" y="66268"/>
                  </a:cubicBezTo>
                  <a:cubicBezTo>
                    <a:pt x="142685" y="63880"/>
                    <a:pt x="142685" y="61492"/>
                    <a:pt x="142685" y="57910"/>
                  </a:cubicBezTo>
                  <a:cubicBezTo>
                    <a:pt x="142685" y="54327"/>
                    <a:pt x="143879" y="50746"/>
                    <a:pt x="145072" y="47163"/>
                  </a:cubicBezTo>
                  <a:cubicBezTo>
                    <a:pt x="146266" y="43581"/>
                    <a:pt x="148655" y="41193"/>
                    <a:pt x="152236" y="39999"/>
                  </a:cubicBezTo>
                  <a:cubicBezTo>
                    <a:pt x="154625" y="37611"/>
                    <a:pt x="158207" y="37611"/>
                    <a:pt x="162983" y="37611"/>
                  </a:cubicBezTo>
                  <a:cubicBezTo>
                    <a:pt x="166565" y="37611"/>
                    <a:pt x="170147" y="38805"/>
                    <a:pt x="172535" y="39999"/>
                  </a:cubicBezTo>
                  <a:cubicBezTo>
                    <a:pt x="174923" y="42387"/>
                    <a:pt x="177311" y="44775"/>
                    <a:pt x="179699" y="48357"/>
                  </a:cubicBezTo>
                  <a:lnTo>
                    <a:pt x="191639" y="48357"/>
                  </a:lnTo>
                  <a:cubicBezTo>
                    <a:pt x="190445" y="44775"/>
                    <a:pt x="189251" y="42387"/>
                    <a:pt x="188057" y="39999"/>
                  </a:cubicBezTo>
                  <a:cubicBezTo>
                    <a:pt x="185669" y="37611"/>
                    <a:pt x="183281" y="35223"/>
                    <a:pt x="180893" y="32835"/>
                  </a:cubicBezTo>
                  <a:cubicBezTo>
                    <a:pt x="178505" y="30447"/>
                    <a:pt x="174923" y="29253"/>
                    <a:pt x="172535" y="28059"/>
                  </a:cubicBezTo>
                  <a:cubicBezTo>
                    <a:pt x="168953" y="26865"/>
                    <a:pt x="166565" y="26865"/>
                    <a:pt x="162983" y="26865"/>
                  </a:cubicBezTo>
                  <a:cubicBezTo>
                    <a:pt x="158207" y="26865"/>
                    <a:pt x="154625" y="28059"/>
                    <a:pt x="151042" y="29253"/>
                  </a:cubicBezTo>
                  <a:cubicBezTo>
                    <a:pt x="147461" y="30447"/>
                    <a:pt x="143879" y="32835"/>
                    <a:pt x="141490" y="36417"/>
                  </a:cubicBezTo>
                  <a:cubicBezTo>
                    <a:pt x="139102" y="38805"/>
                    <a:pt x="136714" y="42387"/>
                    <a:pt x="135520" y="45970"/>
                  </a:cubicBezTo>
                  <a:cubicBezTo>
                    <a:pt x="134326" y="49551"/>
                    <a:pt x="133132" y="54327"/>
                    <a:pt x="133132" y="57910"/>
                  </a:cubicBezTo>
                  <a:cubicBezTo>
                    <a:pt x="133132" y="62686"/>
                    <a:pt x="134326" y="66268"/>
                    <a:pt x="135520" y="69850"/>
                  </a:cubicBezTo>
                  <a:cubicBezTo>
                    <a:pt x="136714" y="73432"/>
                    <a:pt x="139102" y="77014"/>
                    <a:pt x="141490" y="79402"/>
                  </a:cubicBezTo>
                  <a:cubicBezTo>
                    <a:pt x="143879" y="81790"/>
                    <a:pt x="147461" y="84178"/>
                    <a:pt x="151042" y="86566"/>
                  </a:cubicBezTo>
                  <a:cubicBezTo>
                    <a:pt x="154625" y="87760"/>
                    <a:pt x="158207" y="88954"/>
                    <a:pt x="162983" y="88954"/>
                  </a:cubicBezTo>
                  <a:cubicBezTo>
                    <a:pt x="167759" y="88954"/>
                    <a:pt x="171341" y="87760"/>
                    <a:pt x="176117" y="86566"/>
                  </a:cubicBezTo>
                  <a:cubicBezTo>
                    <a:pt x="179699" y="85372"/>
                    <a:pt x="183281" y="81790"/>
                    <a:pt x="186863" y="79402"/>
                  </a:cubicBezTo>
                  <a:cubicBezTo>
                    <a:pt x="189251" y="75820"/>
                    <a:pt x="191639" y="72238"/>
                    <a:pt x="192833" y="68656"/>
                  </a:cubicBezTo>
                  <a:lnTo>
                    <a:pt x="178505" y="68656"/>
                  </a:lnTo>
                  <a:close/>
                  <a:moveTo>
                    <a:pt x="105670" y="68656"/>
                  </a:moveTo>
                  <a:cubicBezTo>
                    <a:pt x="103282" y="72238"/>
                    <a:pt x="100894" y="74626"/>
                    <a:pt x="98506" y="75820"/>
                  </a:cubicBezTo>
                  <a:cubicBezTo>
                    <a:pt x="94924" y="78208"/>
                    <a:pt x="91342" y="78208"/>
                    <a:pt x="87760" y="78208"/>
                  </a:cubicBezTo>
                  <a:cubicBezTo>
                    <a:pt x="84178" y="78208"/>
                    <a:pt x="80596" y="77014"/>
                    <a:pt x="77014" y="75820"/>
                  </a:cubicBezTo>
                  <a:cubicBezTo>
                    <a:pt x="73432" y="73432"/>
                    <a:pt x="71044" y="71043"/>
                    <a:pt x="69850" y="68656"/>
                  </a:cubicBezTo>
                  <a:cubicBezTo>
                    <a:pt x="67462" y="65073"/>
                    <a:pt x="67462" y="61492"/>
                    <a:pt x="67462" y="57910"/>
                  </a:cubicBezTo>
                  <a:cubicBezTo>
                    <a:pt x="67462" y="54327"/>
                    <a:pt x="68656" y="50746"/>
                    <a:pt x="69850" y="47163"/>
                  </a:cubicBezTo>
                  <a:cubicBezTo>
                    <a:pt x="71044" y="43581"/>
                    <a:pt x="74626" y="41193"/>
                    <a:pt x="77014" y="38805"/>
                  </a:cubicBezTo>
                  <a:cubicBezTo>
                    <a:pt x="80596" y="36417"/>
                    <a:pt x="84178" y="36417"/>
                    <a:pt x="87760" y="36417"/>
                  </a:cubicBezTo>
                  <a:cubicBezTo>
                    <a:pt x="91342" y="36417"/>
                    <a:pt x="93730" y="36417"/>
                    <a:pt x="96118" y="37611"/>
                  </a:cubicBezTo>
                  <a:cubicBezTo>
                    <a:pt x="98506" y="38805"/>
                    <a:pt x="100894" y="39999"/>
                    <a:pt x="103282" y="42387"/>
                  </a:cubicBezTo>
                  <a:cubicBezTo>
                    <a:pt x="105670" y="44775"/>
                    <a:pt x="106864" y="47163"/>
                    <a:pt x="108058" y="49551"/>
                  </a:cubicBezTo>
                  <a:cubicBezTo>
                    <a:pt x="109252" y="51940"/>
                    <a:pt x="109252" y="54327"/>
                    <a:pt x="109252" y="57910"/>
                  </a:cubicBezTo>
                  <a:cubicBezTo>
                    <a:pt x="108058" y="62686"/>
                    <a:pt x="108058" y="66268"/>
                    <a:pt x="105670" y="68656"/>
                  </a:cubicBezTo>
                  <a:moveTo>
                    <a:pt x="119998" y="29253"/>
                  </a:moveTo>
                  <a:lnTo>
                    <a:pt x="109252" y="29253"/>
                  </a:lnTo>
                  <a:lnTo>
                    <a:pt x="109252" y="37611"/>
                  </a:lnTo>
                  <a:lnTo>
                    <a:pt x="109252" y="37611"/>
                  </a:lnTo>
                  <a:cubicBezTo>
                    <a:pt x="108058" y="35223"/>
                    <a:pt x="105670" y="34029"/>
                    <a:pt x="104476" y="31641"/>
                  </a:cubicBezTo>
                  <a:cubicBezTo>
                    <a:pt x="102088" y="30447"/>
                    <a:pt x="99700" y="29253"/>
                    <a:pt x="97312" y="28059"/>
                  </a:cubicBezTo>
                  <a:cubicBezTo>
                    <a:pt x="94924" y="26865"/>
                    <a:pt x="92536" y="26865"/>
                    <a:pt x="90148" y="26865"/>
                  </a:cubicBezTo>
                  <a:cubicBezTo>
                    <a:pt x="85372" y="26865"/>
                    <a:pt x="81790" y="28059"/>
                    <a:pt x="78208" y="29253"/>
                  </a:cubicBezTo>
                  <a:cubicBezTo>
                    <a:pt x="74626" y="30447"/>
                    <a:pt x="71044" y="32835"/>
                    <a:pt x="68656" y="36417"/>
                  </a:cubicBezTo>
                  <a:cubicBezTo>
                    <a:pt x="66268" y="38805"/>
                    <a:pt x="63880" y="42387"/>
                    <a:pt x="61492" y="45970"/>
                  </a:cubicBezTo>
                  <a:cubicBezTo>
                    <a:pt x="60298" y="49551"/>
                    <a:pt x="59104" y="54327"/>
                    <a:pt x="59104" y="59103"/>
                  </a:cubicBezTo>
                  <a:cubicBezTo>
                    <a:pt x="59104" y="63880"/>
                    <a:pt x="60298" y="67462"/>
                    <a:pt x="61492" y="71043"/>
                  </a:cubicBezTo>
                  <a:cubicBezTo>
                    <a:pt x="62686" y="74626"/>
                    <a:pt x="65074" y="78208"/>
                    <a:pt x="68656" y="80596"/>
                  </a:cubicBezTo>
                  <a:cubicBezTo>
                    <a:pt x="71044" y="82984"/>
                    <a:pt x="74626" y="85372"/>
                    <a:pt x="78208" y="86566"/>
                  </a:cubicBezTo>
                  <a:cubicBezTo>
                    <a:pt x="81790" y="87760"/>
                    <a:pt x="86566" y="88954"/>
                    <a:pt x="90148" y="88954"/>
                  </a:cubicBezTo>
                  <a:cubicBezTo>
                    <a:pt x="94924" y="88954"/>
                    <a:pt x="98506" y="87760"/>
                    <a:pt x="102088" y="86566"/>
                  </a:cubicBezTo>
                  <a:cubicBezTo>
                    <a:pt x="105670" y="84178"/>
                    <a:pt x="108058" y="81790"/>
                    <a:pt x="110446" y="78208"/>
                  </a:cubicBezTo>
                  <a:lnTo>
                    <a:pt x="110446" y="78208"/>
                  </a:lnTo>
                  <a:lnTo>
                    <a:pt x="110446" y="87760"/>
                  </a:lnTo>
                  <a:lnTo>
                    <a:pt x="121192" y="87760"/>
                  </a:lnTo>
                  <a:lnTo>
                    <a:pt x="121192" y="29253"/>
                  </a:lnTo>
                  <a:close/>
                  <a:moveTo>
                    <a:pt x="49551" y="43581"/>
                  </a:moveTo>
                  <a:lnTo>
                    <a:pt x="20895" y="43581"/>
                  </a:lnTo>
                  <a:lnTo>
                    <a:pt x="20895" y="19701"/>
                  </a:lnTo>
                  <a:lnTo>
                    <a:pt x="49551" y="19701"/>
                  </a:lnTo>
                  <a:lnTo>
                    <a:pt x="49551" y="8955"/>
                  </a:lnTo>
                  <a:lnTo>
                    <a:pt x="8955" y="8955"/>
                  </a:lnTo>
                  <a:lnTo>
                    <a:pt x="8955" y="88954"/>
                  </a:lnTo>
                  <a:lnTo>
                    <a:pt x="20895" y="88954"/>
                  </a:lnTo>
                  <a:lnTo>
                    <a:pt x="20895" y="54327"/>
                  </a:lnTo>
                  <a:lnTo>
                    <a:pt x="49551" y="54327"/>
                  </a:lnTo>
                  <a:lnTo>
                    <a:pt x="49551" y="43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: Shape 261">
              <a:extLst>
                <a:ext uri="{FF2B5EF4-FFF2-40B4-BE49-F238E27FC236}">
                  <a16:creationId xmlns:a16="http://schemas.microsoft.com/office/drawing/2014/main" xmlns="" id="{6E132D05-A6DD-4174-8789-0122C3D2FA6C}"/>
                </a:ext>
              </a:extLst>
            </p:cNvPr>
            <p:cNvSpPr/>
            <p:nvPr/>
          </p:nvSpPr>
          <p:spPr>
            <a:xfrm>
              <a:off x="5606872" y="2160490"/>
              <a:ext cx="234806" cy="93922"/>
            </a:xfrm>
            <a:custGeom>
              <a:avLst/>
              <a:gdLst>
                <a:gd name="connsiteX0" fmla="*/ 210743 w 238802"/>
                <a:gd name="connsiteY0" fmla="*/ 68656 h 95520"/>
                <a:gd name="connsiteX1" fmla="*/ 205967 w 238802"/>
                <a:gd name="connsiteY1" fmla="*/ 74626 h 95520"/>
                <a:gd name="connsiteX2" fmla="*/ 198803 w 238802"/>
                <a:gd name="connsiteY2" fmla="*/ 77014 h 95520"/>
                <a:gd name="connsiteX3" fmla="*/ 191639 w 238802"/>
                <a:gd name="connsiteY3" fmla="*/ 74626 h 95520"/>
                <a:gd name="connsiteX4" fmla="*/ 186863 w 238802"/>
                <a:gd name="connsiteY4" fmla="*/ 68656 h 95520"/>
                <a:gd name="connsiteX5" fmla="*/ 184475 w 238802"/>
                <a:gd name="connsiteY5" fmla="*/ 61492 h 95520"/>
                <a:gd name="connsiteX6" fmla="*/ 186863 w 238802"/>
                <a:gd name="connsiteY6" fmla="*/ 54328 h 95520"/>
                <a:gd name="connsiteX7" fmla="*/ 191639 w 238802"/>
                <a:gd name="connsiteY7" fmla="*/ 48358 h 95520"/>
                <a:gd name="connsiteX8" fmla="*/ 198803 w 238802"/>
                <a:gd name="connsiteY8" fmla="*/ 45970 h 95520"/>
                <a:gd name="connsiteX9" fmla="*/ 204773 w 238802"/>
                <a:gd name="connsiteY9" fmla="*/ 47164 h 95520"/>
                <a:gd name="connsiteX10" fmla="*/ 209549 w 238802"/>
                <a:gd name="connsiteY10" fmla="*/ 50746 h 95520"/>
                <a:gd name="connsiteX11" fmla="*/ 213131 w 238802"/>
                <a:gd name="connsiteY11" fmla="*/ 55521 h 95520"/>
                <a:gd name="connsiteX12" fmla="*/ 214325 w 238802"/>
                <a:gd name="connsiteY12" fmla="*/ 61492 h 95520"/>
                <a:gd name="connsiteX13" fmla="*/ 210743 w 238802"/>
                <a:gd name="connsiteY13" fmla="*/ 68656 h 95520"/>
                <a:gd name="connsiteX14" fmla="*/ 229847 w 238802"/>
                <a:gd name="connsiteY14" fmla="*/ 31641 h 95520"/>
                <a:gd name="connsiteX15" fmla="*/ 211937 w 238802"/>
                <a:gd name="connsiteY15" fmla="*/ 31641 h 95520"/>
                <a:gd name="connsiteX16" fmla="*/ 211937 w 238802"/>
                <a:gd name="connsiteY16" fmla="*/ 37611 h 95520"/>
                <a:gd name="connsiteX17" fmla="*/ 211937 w 238802"/>
                <a:gd name="connsiteY17" fmla="*/ 37611 h 95520"/>
                <a:gd name="connsiteX18" fmla="*/ 207161 w 238802"/>
                <a:gd name="connsiteY18" fmla="*/ 32835 h 95520"/>
                <a:gd name="connsiteX19" fmla="*/ 201191 w 238802"/>
                <a:gd name="connsiteY19" fmla="*/ 30448 h 95520"/>
                <a:gd name="connsiteX20" fmla="*/ 194027 w 238802"/>
                <a:gd name="connsiteY20" fmla="*/ 29253 h 95520"/>
                <a:gd name="connsiteX21" fmla="*/ 178505 w 238802"/>
                <a:gd name="connsiteY21" fmla="*/ 34029 h 95520"/>
                <a:gd name="connsiteX22" fmla="*/ 167759 w 238802"/>
                <a:gd name="connsiteY22" fmla="*/ 45970 h 95520"/>
                <a:gd name="connsiteX23" fmla="*/ 164177 w 238802"/>
                <a:gd name="connsiteY23" fmla="*/ 61492 h 95520"/>
                <a:gd name="connsiteX24" fmla="*/ 167759 w 238802"/>
                <a:gd name="connsiteY24" fmla="*/ 78208 h 95520"/>
                <a:gd name="connsiteX25" fmla="*/ 178505 w 238802"/>
                <a:gd name="connsiteY25" fmla="*/ 90148 h 95520"/>
                <a:gd name="connsiteX26" fmla="*/ 194027 w 238802"/>
                <a:gd name="connsiteY26" fmla="*/ 94924 h 95520"/>
                <a:gd name="connsiteX27" fmla="*/ 201191 w 238802"/>
                <a:gd name="connsiteY27" fmla="*/ 93730 h 95520"/>
                <a:gd name="connsiteX28" fmla="*/ 207161 w 238802"/>
                <a:gd name="connsiteY28" fmla="*/ 91342 h 95520"/>
                <a:gd name="connsiteX29" fmla="*/ 211937 w 238802"/>
                <a:gd name="connsiteY29" fmla="*/ 86566 h 95520"/>
                <a:gd name="connsiteX30" fmla="*/ 211937 w 238802"/>
                <a:gd name="connsiteY30" fmla="*/ 86566 h 95520"/>
                <a:gd name="connsiteX31" fmla="*/ 211937 w 238802"/>
                <a:gd name="connsiteY31" fmla="*/ 92536 h 95520"/>
                <a:gd name="connsiteX32" fmla="*/ 229847 w 238802"/>
                <a:gd name="connsiteY32" fmla="*/ 92536 h 95520"/>
                <a:gd name="connsiteX33" fmla="*/ 229847 w 238802"/>
                <a:gd name="connsiteY33" fmla="*/ 31641 h 95520"/>
                <a:gd name="connsiteX34" fmla="*/ 155819 w 238802"/>
                <a:gd name="connsiteY34" fmla="*/ 59104 h 95520"/>
                <a:gd name="connsiteX35" fmla="*/ 151043 w 238802"/>
                <a:gd name="connsiteY35" fmla="*/ 53134 h 95520"/>
                <a:gd name="connsiteX36" fmla="*/ 142685 w 238802"/>
                <a:gd name="connsiteY36" fmla="*/ 48358 h 95520"/>
                <a:gd name="connsiteX37" fmla="*/ 151043 w 238802"/>
                <a:gd name="connsiteY37" fmla="*/ 41194 h 95520"/>
                <a:gd name="connsiteX38" fmla="*/ 153431 w 238802"/>
                <a:gd name="connsiteY38" fmla="*/ 31641 h 95520"/>
                <a:gd name="connsiteX39" fmla="*/ 151043 w 238802"/>
                <a:gd name="connsiteY39" fmla="*/ 22089 h 95520"/>
                <a:gd name="connsiteX40" fmla="*/ 145073 w 238802"/>
                <a:gd name="connsiteY40" fmla="*/ 14925 h 95520"/>
                <a:gd name="connsiteX41" fmla="*/ 136714 w 238802"/>
                <a:gd name="connsiteY41" fmla="*/ 10149 h 95520"/>
                <a:gd name="connsiteX42" fmla="*/ 127163 w 238802"/>
                <a:gd name="connsiteY42" fmla="*/ 8955 h 95520"/>
                <a:gd name="connsiteX43" fmla="*/ 116416 w 238802"/>
                <a:gd name="connsiteY43" fmla="*/ 10149 h 95520"/>
                <a:gd name="connsiteX44" fmla="*/ 108058 w 238802"/>
                <a:gd name="connsiteY44" fmla="*/ 14925 h 95520"/>
                <a:gd name="connsiteX45" fmla="*/ 102088 w 238802"/>
                <a:gd name="connsiteY45" fmla="*/ 23283 h 95520"/>
                <a:gd name="connsiteX46" fmla="*/ 99700 w 238802"/>
                <a:gd name="connsiteY46" fmla="*/ 34029 h 95520"/>
                <a:gd name="connsiteX47" fmla="*/ 119998 w 238802"/>
                <a:gd name="connsiteY47" fmla="*/ 34029 h 95520"/>
                <a:gd name="connsiteX48" fmla="*/ 125968 w 238802"/>
                <a:gd name="connsiteY48" fmla="*/ 26865 h 95520"/>
                <a:gd name="connsiteX49" fmla="*/ 129550 w 238802"/>
                <a:gd name="connsiteY49" fmla="*/ 28059 h 95520"/>
                <a:gd name="connsiteX50" fmla="*/ 131939 w 238802"/>
                <a:gd name="connsiteY50" fmla="*/ 30448 h 95520"/>
                <a:gd name="connsiteX51" fmla="*/ 133133 w 238802"/>
                <a:gd name="connsiteY51" fmla="*/ 34029 h 95520"/>
                <a:gd name="connsiteX52" fmla="*/ 129550 w 238802"/>
                <a:gd name="connsiteY52" fmla="*/ 41194 h 95520"/>
                <a:gd name="connsiteX53" fmla="*/ 119998 w 238802"/>
                <a:gd name="connsiteY53" fmla="*/ 42388 h 95520"/>
                <a:gd name="connsiteX54" fmla="*/ 119998 w 238802"/>
                <a:gd name="connsiteY54" fmla="*/ 57910 h 95520"/>
                <a:gd name="connsiteX55" fmla="*/ 125968 w 238802"/>
                <a:gd name="connsiteY55" fmla="*/ 57910 h 95520"/>
                <a:gd name="connsiteX56" fmla="*/ 131939 w 238802"/>
                <a:gd name="connsiteY56" fmla="*/ 57910 h 95520"/>
                <a:gd name="connsiteX57" fmla="*/ 136714 w 238802"/>
                <a:gd name="connsiteY57" fmla="*/ 60298 h 95520"/>
                <a:gd name="connsiteX58" fmla="*/ 137909 w 238802"/>
                <a:gd name="connsiteY58" fmla="*/ 65074 h 95520"/>
                <a:gd name="connsiteX59" fmla="*/ 135520 w 238802"/>
                <a:gd name="connsiteY59" fmla="*/ 71044 h 95520"/>
                <a:gd name="connsiteX60" fmla="*/ 129550 w 238802"/>
                <a:gd name="connsiteY60" fmla="*/ 73432 h 95520"/>
                <a:gd name="connsiteX61" fmla="*/ 119998 w 238802"/>
                <a:gd name="connsiteY61" fmla="*/ 66268 h 95520"/>
                <a:gd name="connsiteX62" fmla="*/ 99700 w 238802"/>
                <a:gd name="connsiteY62" fmla="*/ 66268 h 95520"/>
                <a:gd name="connsiteX63" fmla="*/ 100894 w 238802"/>
                <a:gd name="connsiteY63" fmla="*/ 71044 h 95520"/>
                <a:gd name="connsiteX64" fmla="*/ 102088 w 238802"/>
                <a:gd name="connsiteY64" fmla="*/ 75820 h 95520"/>
                <a:gd name="connsiteX65" fmla="*/ 104476 w 238802"/>
                <a:gd name="connsiteY65" fmla="*/ 80596 h 95520"/>
                <a:gd name="connsiteX66" fmla="*/ 110446 w 238802"/>
                <a:gd name="connsiteY66" fmla="*/ 86566 h 95520"/>
                <a:gd name="connsiteX67" fmla="*/ 118804 w 238802"/>
                <a:gd name="connsiteY67" fmla="*/ 90148 h 95520"/>
                <a:gd name="connsiteX68" fmla="*/ 128356 w 238802"/>
                <a:gd name="connsiteY68" fmla="*/ 91342 h 95520"/>
                <a:gd name="connsiteX69" fmla="*/ 139103 w 238802"/>
                <a:gd name="connsiteY69" fmla="*/ 90148 h 95520"/>
                <a:gd name="connsiteX70" fmla="*/ 148655 w 238802"/>
                <a:gd name="connsiteY70" fmla="*/ 85372 h 95520"/>
                <a:gd name="connsiteX71" fmla="*/ 155819 w 238802"/>
                <a:gd name="connsiteY71" fmla="*/ 77014 h 95520"/>
                <a:gd name="connsiteX72" fmla="*/ 158207 w 238802"/>
                <a:gd name="connsiteY72" fmla="*/ 66268 h 95520"/>
                <a:gd name="connsiteX73" fmla="*/ 155819 w 238802"/>
                <a:gd name="connsiteY73" fmla="*/ 59104 h 95520"/>
                <a:gd name="connsiteX74" fmla="*/ 69850 w 238802"/>
                <a:gd name="connsiteY74" fmla="*/ 61492 h 95520"/>
                <a:gd name="connsiteX75" fmla="*/ 61492 w 238802"/>
                <a:gd name="connsiteY75" fmla="*/ 71044 h 95520"/>
                <a:gd name="connsiteX76" fmla="*/ 49552 w 238802"/>
                <a:gd name="connsiteY76" fmla="*/ 74626 h 95520"/>
                <a:gd name="connsiteX77" fmla="*/ 38805 w 238802"/>
                <a:gd name="connsiteY77" fmla="*/ 71044 h 95520"/>
                <a:gd name="connsiteX78" fmla="*/ 31642 w 238802"/>
                <a:gd name="connsiteY78" fmla="*/ 62686 h 95520"/>
                <a:gd name="connsiteX79" fmla="*/ 29253 w 238802"/>
                <a:gd name="connsiteY79" fmla="*/ 50746 h 95520"/>
                <a:gd name="connsiteX80" fmla="*/ 30448 w 238802"/>
                <a:gd name="connsiteY80" fmla="*/ 42388 h 95520"/>
                <a:gd name="connsiteX81" fmla="*/ 35223 w 238802"/>
                <a:gd name="connsiteY81" fmla="*/ 35223 h 95520"/>
                <a:gd name="connsiteX82" fmla="*/ 42388 w 238802"/>
                <a:gd name="connsiteY82" fmla="*/ 30448 h 95520"/>
                <a:gd name="connsiteX83" fmla="*/ 50745 w 238802"/>
                <a:gd name="connsiteY83" fmla="*/ 28059 h 95520"/>
                <a:gd name="connsiteX84" fmla="*/ 59104 w 238802"/>
                <a:gd name="connsiteY84" fmla="*/ 29253 h 95520"/>
                <a:gd name="connsiteX85" fmla="*/ 66268 w 238802"/>
                <a:gd name="connsiteY85" fmla="*/ 34029 h 95520"/>
                <a:gd name="connsiteX86" fmla="*/ 71044 w 238802"/>
                <a:gd name="connsiteY86" fmla="*/ 41194 h 95520"/>
                <a:gd name="connsiteX87" fmla="*/ 92536 w 238802"/>
                <a:gd name="connsiteY87" fmla="*/ 41194 h 95520"/>
                <a:gd name="connsiteX88" fmla="*/ 87760 w 238802"/>
                <a:gd name="connsiteY88" fmla="*/ 28059 h 95520"/>
                <a:gd name="connsiteX89" fmla="*/ 80596 w 238802"/>
                <a:gd name="connsiteY89" fmla="*/ 19701 h 95520"/>
                <a:gd name="connsiteX90" fmla="*/ 72238 w 238802"/>
                <a:gd name="connsiteY90" fmla="*/ 13731 h 95520"/>
                <a:gd name="connsiteX91" fmla="*/ 62686 w 238802"/>
                <a:gd name="connsiteY91" fmla="*/ 10149 h 95520"/>
                <a:gd name="connsiteX92" fmla="*/ 51940 w 238802"/>
                <a:gd name="connsiteY92" fmla="*/ 8955 h 95520"/>
                <a:gd name="connsiteX93" fmla="*/ 30448 w 238802"/>
                <a:gd name="connsiteY93" fmla="*/ 14925 h 95520"/>
                <a:gd name="connsiteX94" fmla="*/ 14925 w 238802"/>
                <a:gd name="connsiteY94" fmla="*/ 29253 h 95520"/>
                <a:gd name="connsiteX95" fmla="*/ 8955 w 238802"/>
                <a:gd name="connsiteY95" fmla="*/ 49551 h 95520"/>
                <a:gd name="connsiteX96" fmla="*/ 14925 w 238802"/>
                <a:gd name="connsiteY96" fmla="*/ 71044 h 95520"/>
                <a:gd name="connsiteX97" fmla="*/ 30448 w 238802"/>
                <a:gd name="connsiteY97" fmla="*/ 86566 h 95520"/>
                <a:gd name="connsiteX98" fmla="*/ 51940 w 238802"/>
                <a:gd name="connsiteY98" fmla="*/ 92536 h 95520"/>
                <a:gd name="connsiteX99" fmla="*/ 65074 w 238802"/>
                <a:gd name="connsiteY99" fmla="*/ 90148 h 95520"/>
                <a:gd name="connsiteX100" fmla="*/ 77014 w 238802"/>
                <a:gd name="connsiteY100" fmla="*/ 84178 h 95520"/>
                <a:gd name="connsiteX101" fmla="*/ 86566 w 238802"/>
                <a:gd name="connsiteY101" fmla="*/ 74626 h 95520"/>
                <a:gd name="connsiteX102" fmla="*/ 92536 w 238802"/>
                <a:gd name="connsiteY102" fmla="*/ 61492 h 95520"/>
                <a:gd name="connsiteX103" fmla="*/ 69850 w 238802"/>
                <a:gd name="connsiteY103" fmla="*/ 61492 h 9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38802" h="95520">
                  <a:moveTo>
                    <a:pt x="210743" y="68656"/>
                  </a:moveTo>
                  <a:cubicBezTo>
                    <a:pt x="209549" y="71044"/>
                    <a:pt x="207161" y="72238"/>
                    <a:pt x="205967" y="74626"/>
                  </a:cubicBezTo>
                  <a:cubicBezTo>
                    <a:pt x="203579" y="75820"/>
                    <a:pt x="201191" y="77014"/>
                    <a:pt x="198803" y="77014"/>
                  </a:cubicBezTo>
                  <a:cubicBezTo>
                    <a:pt x="196415" y="77014"/>
                    <a:pt x="194027" y="75820"/>
                    <a:pt x="191639" y="74626"/>
                  </a:cubicBezTo>
                  <a:cubicBezTo>
                    <a:pt x="189251" y="73432"/>
                    <a:pt x="188057" y="71044"/>
                    <a:pt x="186863" y="68656"/>
                  </a:cubicBezTo>
                  <a:cubicBezTo>
                    <a:pt x="185669" y="66268"/>
                    <a:pt x="184475" y="63880"/>
                    <a:pt x="184475" y="61492"/>
                  </a:cubicBezTo>
                  <a:cubicBezTo>
                    <a:pt x="184475" y="59104"/>
                    <a:pt x="185669" y="56716"/>
                    <a:pt x="186863" y="54328"/>
                  </a:cubicBezTo>
                  <a:cubicBezTo>
                    <a:pt x="188057" y="51940"/>
                    <a:pt x="189251" y="49551"/>
                    <a:pt x="191639" y="48358"/>
                  </a:cubicBezTo>
                  <a:cubicBezTo>
                    <a:pt x="194027" y="47164"/>
                    <a:pt x="196415" y="45970"/>
                    <a:pt x="198803" y="45970"/>
                  </a:cubicBezTo>
                  <a:cubicBezTo>
                    <a:pt x="201191" y="45970"/>
                    <a:pt x="202385" y="45970"/>
                    <a:pt x="204773" y="47164"/>
                  </a:cubicBezTo>
                  <a:cubicBezTo>
                    <a:pt x="207161" y="48358"/>
                    <a:pt x="208355" y="49551"/>
                    <a:pt x="209549" y="50746"/>
                  </a:cubicBezTo>
                  <a:cubicBezTo>
                    <a:pt x="210743" y="51940"/>
                    <a:pt x="211937" y="53134"/>
                    <a:pt x="213131" y="55521"/>
                  </a:cubicBezTo>
                  <a:cubicBezTo>
                    <a:pt x="214325" y="57910"/>
                    <a:pt x="214325" y="59104"/>
                    <a:pt x="214325" y="61492"/>
                  </a:cubicBezTo>
                  <a:cubicBezTo>
                    <a:pt x="213131" y="63880"/>
                    <a:pt x="211937" y="66268"/>
                    <a:pt x="210743" y="68656"/>
                  </a:cubicBezTo>
                  <a:moveTo>
                    <a:pt x="229847" y="31641"/>
                  </a:moveTo>
                  <a:lnTo>
                    <a:pt x="211937" y="31641"/>
                  </a:lnTo>
                  <a:lnTo>
                    <a:pt x="211937" y="37611"/>
                  </a:lnTo>
                  <a:lnTo>
                    <a:pt x="211937" y="37611"/>
                  </a:lnTo>
                  <a:cubicBezTo>
                    <a:pt x="210743" y="35223"/>
                    <a:pt x="209549" y="34029"/>
                    <a:pt x="207161" y="32835"/>
                  </a:cubicBezTo>
                  <a:cubicBezTo>
                    <a:pt x="204773" y="31641"/>
                    <a:pt x="203579" y="30448"/>
                    <a:pt x="201191" y="30448"/>
                  </a:cubicBezTo>
                  <a:cubicBezTo>
                    <a:pt x="198803" y="29253"/>
                    <a:pt x="196415" y="29253"/>
                    <a:pt x="194027" y="29253"/>
                  </a:cubicBezTo>
                  <a:cubicBezTo>
                    <a:pt x="188057" y="29253"/>
                    <a:pt x="183281" y="30448"/>
                    <a:pt x="178505" y="34029"/>
                  </a:cubicBezTo>
                  <a:cubicBezTo>
                    <a:pt x="173729" y="36418"/>
                    <a:pt x="170147" y="41194"/>
                    <a:pt x="167759" y="45970"/>
                  </a:cubicBezTo>
                  <a:cubicBezTo>
                    <a:pt x="165371" y="50746"/>
                    <a:pt x="164177" y="56716"/>
                    <a:pt x="164177" y="61492"/>
                  </a:cubicBezTo>
                  <a:cubicBezTo>
                    <a:pt x="164177" y="67462"/>
                    <a:pt x="165371" y="72238"/>
                    <a:pt x="167759" y="78208"/>
                  </a:cubicBezTo>
                  <a:cubicBezTo>
                    <a:pt x="170147" y="82984"/>
                    <a:pt x="173729" y="86566"/>
                    <a:pt x="178505" y="90148"/>
                  </a:cubicBezTo>
                  <a:cubicBezTo>
                    <a:pt x="183281" y="92536"/>
                    <a:pt x="188057" y="94924"/>
                    <a:pt x="194027" y="94924"/>
                  </a:cubicBezTo>
                  <a:cubicBezTo>
                    <a:pt x="196415" y="94924"/>
                    <a:pt x="198803" y="94924"/>
                    <a:pt x="201191" y="93730"/>
                  </a:cubicBezTo>
                  <a:cubicBezTo>
                    <a:pt x="203579" y="93730"/>
                    <a:pt x="205967" y="92536"/>
                    <a:pt x="207161" y="91342"/>
                  </a:cubicBezTo>
                  <a:cubicBezTo>
                    <a:pt x="209549" y="90148"/>
                    <a:pt x="210743" y="88954"/>
                    <a:pt x="211937" y="86566"/>
                  </a:cubicBezTo>
                  <a:lnTo>
                    <a:pt x="211937" y="86566"/>
                  </a:lnTo>
                  <a:lnTo>
                    <a:pt x="211937" y="92536"/>
                  </a:lnTo>
                  <a:lnTo>
                    <a:pt x="229847" y="92536"/>
                  </a:lnTo>
                  <a:lnTo>
                    <a:pt x="229847" y="31641"/>
                  </a:lnTo>
                  <a:close/>
                  <a:moveTo>
                    <a:pt x="155819" y="59104"/>
                  </a:moveTo>
                  <a:cubicBezTo>
                    <a:pt x="154625" y="56716"/>
                    <a:pt x="153431" y="54328"/>
                    <a:pt x="151043" y="53134"/>
                  </a:cubicBezTo>
                  <a:cubicBezTo>
                    <a:pt x="148655" y="51940"/>
                    <a:pt x="146266" y="49551"/>
                    <a:pt x="142685" y="48358"/>
                  </a:cubicBezTo>
                  <a:cubicBezTo>
                    <a:pt x="146266" y="45970"/>
                    <a:pt x="148655" y="44775"/>
                    <a:pt x="151043" y="41194"/>
                  </a:cubicBezTo>
                  <a:cubicBezTo>
                    <a:pt x="152236" y="38805"/>
                    <a:pt x="153431" y="35223"/>
                    <a:pt x="153431" y="31641"/>
                  </a:cubicBezTo>
                  <a:cubicBezTo>
                    <a:pt x="153431" y="28059"/>
                    <a:pt x="152236" y="25671"/>
                    <a:pt x="151043" y="22089"/>
                  </a:cubicBezTo>
                  <a:cubicBezTo>
                    <a:pt x="149849" y="19701"/>
                    <a:pt x="147461" y="17313"/>
                    <a:pt x="145073" y="14925"/>
                  </a:cubicBezTo>
                  <a:cubicBezTo>
                    <a:pt x="142685" y="12537"/>
                    <a:pt x="140296" y="11343"/>
                    <a:pt x="136714" y="10149"/>
                  </a:cubicBezTo>
                  <a:cubicBezTo>
                    <a:pt x="133133" y="8955"/>
                    <a:pt x="130744" y="8955"/>
                    <a:pt x="127163" y="8955"/>
                  </a:cubicBezTo>
                  <a:cubicBezTo>
                    <a:pt x="123580" y="8955"/>
                    <a:pt x="119998" y="8955"/>
                    <a:pt x="116416" y="10149"/>
                  </a:cubicBezTo>
                  <a:cubicBezTo>
                    <a:pt x="112834" y="11343"/>
                    <a:pt x="110446" y="12537"/>
                    <a:pt x="108058" y="14925"/>
                  </a:cubicBezTo>
                  <a:cubicBezTo>
                    <a:pt x="105670" y="17313"/>
                    <a:pt x="103282" y="19701"/>
                    <a:pt x="102088" y="23283"/>
                  </a:cubicBezTo>
                  <a:cubicBezTo>
                    <a:pt x="100894" y="26865"/>
                    <a:pt x="99700" y="29253"/>
                    <a:pt x="99700" y="34029"/>
                  </a:cubicBezTo>
                  <a:lnTo>
                    <a:pt x="119998" y="34029"/>
                  </a:lnTo>
                  <a:cubicBezTo>
                    <a:pt x="119998" y="29253"/>
                    <a:pt x="122386" y="26865"/>
                    <a:pt x="125968" y="26865"/>
                  </a:cubicBezTo>
                  <a:cubicBezTo>
                    <a:pt x="127163" y="26865"/>
                    <a:pt x="128356" y="26865"/>
                    <a:pt x="129550" y="28059"/>
                  </a:cubicBezTo>
                  <a:lnTo>
                    <a:pt x="131939" y="30448"/>
                  </a:lnTo>
                  <a:cubicBezTo>
                    <a:pt x="131939" y="31641"/>
                    <a:pt x="133133" y="32835"/>
                    <a:pt x="133133" y="34029"/>
                  </a:cubicBezTo>
                  <a:cubicBezTo>
                    <a:pt x="133133" y="37611"/>
                    <a:pt x="131939" y="39999"/>
                    <a:pt x="129550" y="41194"/>
                  </a:cubicBezTo>
                  <a:cubicBezTo>
                    <a:pt x="127163" y="42388"/>
                    <a:pt x="123580" y="42388"/>
                    <a:pt x="119998" y="42388"/>
                  </a:cubicBezTo>
                  <a:lnTo>
                    <a:pt x="119998" y="57910"/>
                  </a:lnTo>
                  <a:cubicBezTo>
                    <a:pt x="121192" y="57910"/>
                    <a:pt x="123580" y="57910"/>
                    <a:pt x="125968" y="57910"/>
                  </a:cubicBezTo>
                  <a:cubicBezTo>
                    <a:pt x="128356" y="57910"/>
                    <a:pt x="130744" y="57910"/>
                    <a:pt x="131939" y="57910"/>
                  </a:cubicBezTo>
                  <a:cubicBezTo>
                    <a:pt x="133133" y="57910"/>
                    <a:pt x="135520" y="59104"/>
                    <a:pt x="136714" y="60298"/>
                  </a:cubicBezTo>
                  <a:cubicBezTo>
                    <a:pt x="137909" y="61492"/>
                    <a:pt x="137909" y="62686"/>
                    <a:pt x="137909" y="65074"/>
                  </a:cubicBezTo>
                  <a:cubicBezTo>
                    <a:pt x="137909" y="67462"/>
                    <a:pt x="136714" y="69850"/>
                    <a:pt x="135520" y="71044"/>
                  </a:cubicBezTo>
                  <a:cubicBezTo>
                    <a:pt x="134326" y="72238"/>
                    <a:pt x="131939" y="73432"/>
                    <a:pt x="129550" y="73432"/>
                  </a:cubicBezTo>
                  <a:cubicBezTo>
                    <a:pt x="124774" y="73432"/>
                    <a:pt x="121192" y="71044"/>
                    <a:pt x="119998" y="66268"/>
                  </a:cubicBezTo>
                  <a:lnTo>
                    <a:pt x="99700" y="66268"/>
                  </a:lnTo>
                  <a:cubicBezTo>
                    <a:pt x="99700" y="67462"/>
                    <a:pt x="99700" y="69850"/>
                    <a:pt x="100894" y="71044"/>
                  </a:cubicBezTo>
                  <a:cubicBezTo>
                    <a:pt x="100894" y="72238"/>
                    <a:pt x="102088" y="74626"/>
                    <a:pt x="102088" y="75820"/>
                  </a:cubicBezTo>
                  <a:cubicBezTo>
                    <a:pt x="103282" y="77014"/>
                    <a:pt x="103282" y="79402"/>
                    <a:pt x="104476" y="80596"/>
                  </a:cubicBezTo>
                  <a:cubicBezTo>
                    <a:pt x="105670" y="82984"/>
                    <a:pt x="108058" y="85372"/>
                    <a:pt x="110446" y="86566"/>
                  </a:cubicBezTo>
                  <a:cubicBezTo>
                    <a:pt x="112834" y="87760"/>
                    <a:pt x="116416" y="88954"/>
                    <a:pt x="118804" y="90148"/>
                  </a:cubicBezTo>
                  <a:cubicBezTo>
                    <a:pt x="121192" y="91342"/>
                    <a:pt x="124774" y="91342"/>
                    <a:pt x="128356" y="91342"/>
                  </a:cubicBezTo>
                  <a:cubicBezTo>
                    <a:pt x="131939" y="91342"/>
                    <a:pt x="135520" y="91342"/>
                    <a:pt x="139103" y="90148"/>
                  </a:cubicBezTo>
                  <a:cubicBezTo>
                    <a:pt x="142685" y="88954"/>
                    <a:pt x="146266" y="87760"/>
                    <a:pt x="148655" y="85372"/>
                  </a:cubicBezTo>
                  <a:cubicBezTo>
                    <a:pt x="151043" y="82984"/>
                    <a:pt x="153431" y="80596"/>
                    <a:pt x="155819" y="77014"/>
                  </a:cubicBezTo>
                  <a:cubicBezTo>
                    <a:pt x="157013" y="73432"/>
                    <a:pt x="158207" y="71044"/>
                    <a:pt x="158207" y="66268"/>
                  </a:cubicBezTo>
                  <a:cubicBezTo>
                    <a:pt x="157013" y="63880"/>
                    <a:pt x="157013" y="61492"/>
                    <a:pt x="155819" y="59104"/>
                  </a:cubicBezTo>
                  <a:moveTo>
                    <a:pt x="69850" y="61492"/>
                  </a:moveTo>
                  <a:cubicBezTo>
                    <a:pt x="67462" y="65074"/>
                    <a:pt x="65074" y="68656"/>
                    <a:pt x="61492" y="71044"/>
                  </a:cubicBezTo>
                  <a:cubicBezTo>
                    <a:pt x="57910" y="73432"/>
                    <a:pt x="54328" y="74626"/>
                    <a:pt x="49552" y="74626"/>
                  </a:cubicBezTo>
                  <a:cubicBezTo>
                    <a:pt x="45970" y="74626"/>
                    <a:pt x="41194" y="73432"/>
                    <a:pt x="38805" y="71044"/>
                  </a:cubicBezTo>
                  <a:cubicBezTo>
                    <a:pt x="35223" y="68656"/>
                    <a:pt x="32835" y="66268"/>
                    <a:pt x="31642" y="62686"/>
                  </a:cubicBezTo>
                  <a:cubicBezTo>
                    <a:pt x="30448" y="59104"/>
                    <a:pt x="29253" y="55521"/>
                    <a:pt x="29253" y="50746"/>
                  </a:cubicBezTo>
                  <a:cubicBezTo>
                    <a:pt x="29253" y="47164"/>
                    <a:pt x="29253" y="44775"/>
                    <a:pt x="30448" y="42388"/>
                  </a:cubicBezTo>
                  <a:cubicBezTo>
                    <a:pt x="31642" y="39999"/>
                    <a:pt x="32835" y="37611"/>
                    <a:pt x="35223" y="35223"/>
                  </a:cubicBezTo>
                  <a:cubicBezTo>
                    <a:pt x="37612" y="32835"/>
                    <a:pt x="38805" y="31641"/>
                    <a:pt x="42388" y="30448"/>
                  </a:cubicBezTo>
                  <a:cubicBezTo>
                    <a:pt x="44775" y="29253"/>
                    <a:pt x="48358" y="28059"/>
                    <a:pt x="50745" y="28059"/>
                  </a:cubicBezTo>
                  <a:cubicBezTo>
                    <a:pt x="53134" y="28059"/>
                    <a:pt x="56716" y="28059"/>
                    <a:pt x="59104" y="29253"/>
                  </a:cubicBezTo>
                  <a:cubicBezTo>
                    <a:pt x="61492" y="30448"/>
                    <a:pt x="63880" y="31641"/>
                    <a:pt x="66268" y="34029"/>
                  </a:cubicBezTo>
                  <a:cubicBezTo>
                    <a:pt x="68656" y="36418"/>
                    <a:pt x="69850" y="38805"/>
                    <a:pt x="71044" y="41194"/>
                  </a:cubicBezTo>
                  <a:lnTo>
                    <a:pt x="92536" y="41194"/>
                  </a:lnTo>
                  <a:cubicBezTo>
                    <a:pt x="91342" y="36418"/>
                    <a:pt x="90148" y="32835"/>
                    <a:pt x="87760" y="28059"/>
                  </a:cubicBezTo>
                  <a:cubicBezTo>
                    <a:pt x="85372" y="24477"/>
                    <a:pt x="82984" y="22089"/>
                    <a:pt x="80596" y="19701"/>
                  </a:cubicBezTo>
                  <a:cubicBezTo>
                    <a:pt x="78208" y="17313"/>
                    <a:pt x="75820" y="14925"/>
                    <a:pt x="72238" y="13731"/>
                  </a:cubicBezTo>
                  <a:cubicBezTo>
                    <a:pt x="68656" y="12537"/>
                    <a:pt x="66268" y="11343"/>
                    <a:pt x="62686" y="10149"/>
                  </a:cubicBezTo>
                  <a:cubicBezTo>
                    <a:pt x="59104" y="8955"/>
                    <a:pt x="55522" y="8955"/>
                    <a:pt x="51940" y="8955"/>
                  </a:cubicBezTo>
                  <a:cubicBezTo>
                    <a:pt x="44775" y="8955"/>
                    <a:pt x="37612" y="11343"/>
                    <a:pt x="30448" y="14925"/>
                  </a:cubicBezTo>
                  <a:cubicBezTo>
                    <a:pt x="24477" y="18507"/>
                    <a:pt x="18507" y="23283"/>
                    <a:pt x="14925" y="29253"/>
                  </a:cubicBezTo>
                  <a:cubicBezTo>
                    <a:pt x="11343" y="35223"/>
                    <a:pt x="8955" y="42388"/>
                    <a:pt x="8955" y="49551"/>
                  </a:cubicBezTo>
                  <a:cubicBezTo>
                    <a:pt x="8955" y="56716"/>
                    <a:pt x="11343" y="63880"/>
                    <a:pt x="14925" y="71044"/>
                  </a:cubicBezTo>
                  <a:cubicBezTo>
                    <a:pt x="18507" y="77014"/>
                    <a:pt x="23283" y="81790"/>
                    <a:pt x="30448" y="86566"/>
                  </a:cubicBezTo>
                  <a:cubicBezTo>
                    <a:pt x="37612" y="91342"/>
                    <a:pt x="43582" y="92536"/>
                    <a:pt x="51940" y="92536"/>
                  </a:cubicBezTo>
                  <a:cubicBezTo>
                    <a:pt x="56716" y="92536"/>
                    <a:pt x="61492" y="91342"/>
                    <a:pt x="65074" y="90148"/>
                  </a:cubicBezTo>
                  <a:cubicBezTo>
                    <a:pt x="69850" y="88954"/>
                    <a:pt x="73432" y="86566"/>
                    <a:pt x="77014" y="84178"/>
                  </a:cubicBezTo>
                  <a:cubicBezTo>
                    <a:pt x="80596" y="81790"/>
                    <a:pt x="84178" y="78208"/>
                    <a:pt x="86566" y="74626"/>
                  </a:cubicBezTo>
                  <a:cubicBezTo>
                    <a:pt x="88954" y="71044"/>
                    <a:pt x="91342" y="66268"/>
                    <a:pt x="92536" y="61492"/>
                  </a:cubicBezTo>
                  <a:lnTo>
                    <a:pt x="69850" y="61492"/>
                  </a:lnTo>
                  <a:close/>
                </a:path>
              </a:pathLst>
            </a:custGeom>
            <a:solidFill>
              <a:srgbClr val="73A9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: Shape 262">
              <a:extLst>
                <a:ext uri="{FF2B5EF4-FFF2-40B4-BE49-F238E27FC236}">
                  <a16:creationId xmlns:a16="http://schemas.microsoft.com/office/drawing/2014/main" xmlns="" id="{A4C9A34E-6AD8-4145-A29F-0E3D56C5DB75}"/>
                </a:ext>
              </a:extLst>
            </p:cNvPr>
            <p:cNvSpPr/>
            <p:nvPr/>
          </p:nvSpPr>
          <p:spPr>
            <a:xfrm>
              <a:off x="5606872" y="3088347"/>
              <a:ext cx="234806" cy="93922"/>
            </a:xfrm>
            <a:custGeom>
              <a:avLst/>
              <a:gdLst>
                <a:gd name="connsiteX0" fmla="*/ 210743 w 238802"/>
                <a:gd name="connsiteY0" fmla="*/ 68656 h 95520"/>
                <a:gd name="connsiteX1" fmla="*/ 205967 w 238802"/>
                <a:gd name="connsiteY1" fmla="*/ 74626 h 95520"/>
                <a:gd name="connsiteX2" fmla="*/ 198803 w 238802"/>
                <a:gd name="connsiteY2" fmla="*/ 77014 h 95520"/>
                <a:gd name="connsiteX3" fmla="*/ 191639 w 238802"/>
                <a:gd name="connsiteY3" fmla="*/ 74626 h 95520"/>
                <a:gd name="connsiteX4" fmla="*/ 186863 w 238802"/>
                <a:gd name="connsiteY4" fmla="*/ 68656 h 95520"/>
                <a:gd name="connsiteX5" fmla="*/ 184475 w 238802"/>
                <a:gd name="connsiteY5" fmla="*/ 61492 h 95520"/>
                <a:gd name="connsiteX6" fmla="*/ 186863 w 238802"/>
                <a:gd name="connsiteY6" fmla="*/ 54327 h 95520"/>
                <a:gd name="connsiteX7" fmla="*/ 191639 w 238802"/>
                <a:gd name="connsiteY7" fmla="*/ 48357 h 95520"/>
                <a:gd name="connsiteX8" fmla="*/ 198803 w 238802"/>
                <a:gd name="connsiteY8" fmla="*/ 45970 h 95520"/>
                <a:gd name="connsiteX9" fmla="*/ 204773 w 238802"/>
                <a:gd name="connsiteY9" fmla="*/ 47163 h 95520"/>
                <a:gd name="connsiteX10" fmla="*/ 209549 w 238802"/>
                <a:gd name="connsiteY10" fmla="*/ 50746 h 95520"/>
                <a:gd name="connsiteX11" fmla="*/ 213131 w 238802"/>
                <a:gd name="connsiteY11" fmla="*/ 55521 h 95520"/>
                <a:gd name="connsiteX12" fmla="*/ 214325 w 238802"/>
                <a:gd name="connsiteY12" fmla="*/ 61492 h 95520"/>
                <a:gd name="connsiteX13" fmla="*/ 210743 w 238802"/>
                <a:gd name="connsiteY13" fmla="*/ 68656 h 95520"/>
                <a:gd name="connsiteX14" fmla="*/ 229847 w 238802"/>
                <a:gd name="connsiteY14" fmla="*/ 31641 h 95520"/>
                <a:gd name="connsiteX15" fmla="*/ 211937 w 238802"/>
                <a:gd name="connsiteY15" fmla="*/ 31641 h 95520"/>
                <a:gd name="connsiteX16" fmla="*/ 211937 w 238802"/>
                <a:gd name="connsiteY16" fmla="*/ 37611 h 95520"/>
                <a:gd name="connsiteX17" fmla="*/ 211937 w 238802"/>
                <a:gd name="connsiteY17" fmla="*/ 37611 h 95520"/>
                <a:gd name="connsiteX18" fmla="*/ 207161 w 238802"/>
                <a:gd name="connsiteY18" fmla="*/ 32835 h 95520"/>
                <a:gd name="connsiteX19" fmla="*/ 201191 w 238802"/>
                <a:gd name="connsiteY19" fmla="*/ 30447 h 95520"/>
                <a:gd name="connsiteX20" fmla="*/ 194027 w 238802"/>
                <a:gd name="connsiteY20" fmla="*/ 29253 h 95520"/>
                <a:gd name="connsiteX21" fmla="*/ 178505 w 238802"/>
                <a:gd name="connsiteY21" fmla="*/ 34029 h 95520"/>
                <a:gd name="connsiteX22" fmla="*/ 167759 w 238802"/>
                <a:gd name="connsiteY22" fmla="*/ 45970 h 95520"/>
                <a:gd name="connsiteX23" fmla="*/ 164177 w 238802"/>
                <a:gd name="connsiteY23" fmla="*/ 61492 h 95520"/>
                <a:gd name="connsiteX24" fmla="*/ 167759 w 238802"/>
                <a:gd name="connsiteY24" fmla="*/ 78208 h 95520"/>
                <a:gd name="connsiteX25" fmla="*/ 178505 w 238802"/>
                <a:gd name="connsiteY25" fmla="*/ 90148 h 95520"/>
                <a:gd name="connsiteX26" fmla="*/ 194027 w 238802"/>
                <a:gd name="connsiteY26" fmla="*/ 94924 h 95520"/>
                <a:gd name="connsiteX27" fmla="*/ 201191 w 238802"/>
                <a:gd name="connsiteY27" fmla="*/ 93730 h 95520"/>
                <a:gd name="connsiteX28" fmla="*/ 207161 w 238802"/>
                <a:gd name="connsiteY28" fmla="*/ 91342 h 95520"/>
                <a:gd name="connsiteX29" fmla="*/ 211937 w 238802"/>
                <a:gd name="connsiteY29" fmla="*/ 86566 h 95520"/>
                <a:gd name="connsiteX30" fmla="*/ 211937 w 238802"/>
                <a:gd name="connsiteY30" fmla="*/ 86566 h 95520"/>
                <a:gd name="connsiteX31" fmla="*/ 211937 w 238802"/>
                <a:gd name="connsiteY31" fmla="*/ 92536 h 95520"/>
                <a:gd name="connsiteX32" fmla="*/ 229847 w 238802"/>
                <a:gd name="connsiteY32" fmla="*/ 92536 h 95520"/>
                <a:gd name="connsiteX33" fmla="*/ 229847 w 238802"/>
                <a:gd name="connsiteY33" fmla="*/ 31641 h 95520"/>
                <a:gd name="connsiteX34" fmla="*/ 155819 w 238802"/>
                <a:gd name="connsiteY34" fmla="*/ 53133 h 95520"/>
                <a:gd name="connsiteX35" fmla="*/ 146266 w 238802"/>
                <a:gd name="connsiteY35" fmla="*/ 41193 h 95520"/>
                <a:gd name="connsiteX36" fmla="*/ 131939 w 238802"/>
                <a:gd name="connsiteY36" fmla="*/ 37611 h 95520"/>
                <a:gd name="connsiteX37" fmla="*/ 125968 w 238802"/>
                <a:gd name="connsiteY37" fmla="*/ 37611 h 95520"/>
                <a:gd name="connsiteX38" fmla="*/ 121192 w 238802"/>
                <a:gd name="connsiteY38" fmla="*/ 39999 h 95520"/>
                <a:gd name="connsiteX39" fmla="*/ 122386 w 238802"/>
                <a:gd name="connsiteY39" fmla="*/ 29253 h 95520"/>
                <a:gd name="connsiteX40" fmla="*/ 151043 w 238802"/>
                <a:gd name="connsiteY40" fmla="*/ 29253 h 95520"/>
                <a:gd name="connsiteX41" fmla="*/ 151043 w 238802"/>
                <a:gd name="connsiteY41" fmla="*/ 12537 h 95520"/>
                <a:gd name="connsiteX42" fmla="*/ 106864 w 238802"/>
                <a:gd name="connsiteY42" fmla="*/ 12537 h 95520"/>
                <a:gd name="connsiteX43" fmla="*/ 99700 w 238802"/>
                <a:gd name="connsiteY43" fmla="*/ 57910 h 95520"/>
                <a:gd name="connsiteX44" fmla="*/ 116416 w 238802"/>
                <a:gd name="connsiteY44" fmla="*/ 61492 h 95520"/>
                <a:gd name="connsiteX45" fmla="*/ 127163 w 238802"/>
                <a:gd name="connsiteY45" fmla="*/ 54327 h 95520"/>
                <a:gd name="connsiteX46" fmla="*/ 134326 w 238802"/>
                <a:gd name="connsiteY46" fmla="*/ 56716 h 95520"/>
                <a:gd name="connsiteX47" fmla="*/ 137909 w 238802"/>
                <a:gd name="connsiteY47" fmla="*/ 63880 h 95520"/>
                <a:gd name="connsiteX48" fmla="*/ 136714 w 238802"/>
                <a:gd name="connsiteY48" fmla="*/ 68656 h 95520"/>
                <a:gd name="connsiteX49" fmla="*/ 133133 w 238802"/>
                <a:gd name="connsiteY49" fmla="*/ 72238 h 95520"/>
                <a:gd name="connsiteX50" fmla="*/ 128356 w 238802"/>
                <a:gd name="connsiteY50" fmla="*/ 73432 h 95520"/>
                <a:gd name="connsiteX51" fmla="*/ 118804 w 238802"/>
                <a:gd name="connsiteY51" fmla="*/ 68656 h 95520"/>
                <a:gd name="connsiteX52" fmla="*/ 98506 w 238802"/>
                <a:gd name="connsiteY52" fmla="*/ 68656 h 95520"/>
                <a:gd name="connsiteX53" fmla="*/ 104476 w 238802"/>
                <a:gd name="connsiteY53" fmla="*/ 80596 h 95520"/>
                <a:gd name="connsiteX54" fmla="*/ 115222 w 238802"/>
                <a:gd name="connsiteY54" fmla="*/ 88954 h 95520"/>
                <a:gd name="connsiteX55" fmla="*/ 129550 w 238802"/>
                <a:gd name="connsiteY55" fmla="*/ 91342 h 95520"/>
                <a:gd name="connsiteX56" fmla="*/ 146266 w 238802"/>
                <a:gd name="connsiteY56" fmla="*/ 86566 h 95520"/>
                <a:gd name="connsiteX57" fmla="*/ 157013 w 238802"/>
                <a:gd name="connsiteY57" fmla="*/ 73432 h 95520"/>
                <a:gd name="connsiteX58" fmla="*/ 159401 w 238802"/>
                <a:gd name="connsiteY58" fmla="*/ 62686 h 95520"/>
                <a:gd name="connsiteX59" fmla="*/ 155819 w 238802"/>
                <a:gd name="connsiteY59" fmla="*/ 53133 h 95520"/>
                <a:gd name="connsiteX60" fmla="*/ 69850 w 238802"/>
                <a:gd name="connsiteY60" fmla="*/ 61492 h 95520"/>
                <a:gd name="connsiteX61" fmla="*/ 61492 w 238802"/>
                <a:gd name="connsiteY61" fmla="*/ 71043 h 95520"/>
                <a:gd name="connsiteX62" fmla="*/ 49552 w 238802"/>
                <a:gd name="connsiteY62" fmla="*/ 74626 h 95520"/>
                <a:gd name="connsiteX63" fmla="*/ 38805 w 238802"/>
                <a:gd name="connsiteY63" fmla="*/ 71043 h 95520"/>
                <a:gd name="connsiteX64" fmla="*/ 31642 w 238802"/>
                <a:gd name="connsiteY64" fmla="*/ 62686 h 95520"/>
                <a:gd name="connsiteX65" fmla="*/ 29253 w 238802"/>
                <a:gd name="connsiteY65" fmla="*/ 50746 h 95520"/>
                <a:gd name="connsiteX66" fmla="*/ 30448 w 238802"/>
                <a:gd name="connsiteY66" fmla="*/ 42387 h 95520"/>
                <a:gd name="connsiteX67" fmla="*/ 35223 w 238802"/>
                <a:gd name="connsiteY67" fmla="*/ 35223 h 95520"/>
                <a:gd name="connsiteX68" fmla="*/ 42388 w 238802"/>
                <a:gd name="connsiteY68" fmla="*/ 30447 h 95520"/>
                <a:gd name="connsiteX69" fmla="*/ 50745 w 238802"/>
                <a:gd name="connsiteY69" fmla="*/ 28059 h 95520"/>
                <a:gd name="connsiteX70" fmla="*/ 59104 w 238802"/>
                <a:gd name="connsiteY70" fmla="*/ 29253 h 95520"/>
                <a:gd name="connsiteX71" fmla="*/ 66268 w 238802"/>
                <a:gd name="connsiteY71" fmla="*/ 34029 h 95520"/>
                <a:gd name="connsiteX72" fmla="*/ 71044 w 238802"/>
                <a:gd name="connsiteY72" fmla="*/ 41193 h 95520"/>
                <a:gd name="connsiteX73" fmla="*/ 92536 w 238802"/>
                <a:gd name="connsiteY73" fmla="*/ 41193 h 95520"/>
                <a:gd name="connsiteX74" fmla="*/ 87760 w 238802"/>
                <a:gd name="connsiteY74" fmla="*/ 28059 h 95520"/>
                <a:gd name="connsiteX75" fmla="*/ 80596 w 238802"/>
                <a:gd name="connsiteY75" fmla="*/ 19701 h 95520"/>
                <a:gd name="connsiteX76" fmla="*/ 72238 w 238802"/>
                <a:gd name="connsiteY76" fmla="*/ 13731 h 95520"/>
                <a:gd name="connsiteX77" fmla="*/ 62686 w 238802"/>
                <a:gd name="connsiteY77" fmla="*/ 10149 h 95520"/>
                <a:gd name="connsiteX78" fmla="*/ 51940 w 238802"/>
                <a:gd name="connsiteY78" fmla="*/ 8955 h 95520"/>
                <a:gd name="connsiteX79" fmla="*/ 30448 w 238802"/>
                <a:gd name="connsiteY79" fmla="*/ 14925 h 95520"/>
                <a:gd name="connsiteX80" fmla="*/ 14925 w 238802"/>
                <a:gd name="connsiteY80" fmla="*/ 29253 h 95520"/>
                <a:gd name="connsiteX81" fmla="*/ 8955 w 238802"/>
                <a:gd name="connsiteY81" fmla="*/ 49551 h 95520"/>
                <a:gd name="connsiteX82" fmla="*/ 14925 w 238802"/>
                <a:gd name="connsiteY82" fmla="*/ 71043 h 95520"/>
                <a:gd name="connsiteX83" fmla="*/ 30448 w 238802"/>
                <a:gd name="connsiteY83" fmla="*/ 86566 h 95520"/>
                <a:gd name="connsiteX84" fmla="*/ 51940 w 238802"/>
                <a:gd name="connsiteY84" fmla="*/ 92536 h 95520"/>
                <a:gd name="connsiteX85" fmla="*/ 65074 w 238802"/>
                <a:gd name="connsiteY85" fmla="*/ 90148 h 95520"/>
                <a:gd name="connsiteX86" fmla="*/ 77014 w 238802"/>
                <a:gd name="connsiteY86" fmla="*/ 84178 h 95520"/>
                <a:gd name="connsiteX87" fmla="*/ 86566 w 238802"/>
                <a:gd name="connsiteY87" fmla="*/ 74626 h 95520"/>
                <a:gd name="connsiteX88" fmla="*/ 92536 w 238802"/>
                <a:gd name="connsiteY88" fmla="*/ 61492 h 95520"/>
                <a:gd name="connsiteX89" fmla="*/ 69850 w 238802"/>
                <a:gd name="connsiteY89" fmla="*/ 61492 h 9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238802" h="95520">
                  <a:moveTo>
                    <a:pt x="210743" y="68656"/>
                  </a:moveTo>
                  <a:cubicBezTo>
                    <a:pt x="209549" y="71043"/>
                    <a:pt x="207161" y="72238"/>
                    <a:pt x="205967" y="74626"/>
                  </a:cubicBezTo>
                  <a:cubicBezTo>
                    <a:pt x="203579" y="75820"/>
                    <a:pt x="201191" y="77014"/>
                    <a:pt x="198803" y="77014"/>
                  </a:cubicBezTo>
                  <a:cubicBezTo>
                    <a:pt x="196415" y="77014"/>
                    <a:pt x="194027" y="75820"/>
                    <a:pt x="191639" y="74626"/>
                  </a:cubicBezTo>
                  <a:cubicBezTo>
                    <a:pt x="189251" y="73432"/>
                    <a:pt x="188057" y="71043"/>
                    <a:pt x="186863" y="68656"/>
                  </a:cubicBezTo>
                  <a:cubicBezTo>
                    <a:pt x="185669" y="66268"/>
                    <a:pt x="184475" y="63880"/>
                    <a:pt x="184475" y="61492"/>
                  </a:cubicBezTo>
                  <a:cubicBezTo>
                    <a:pt x="184475" y="59103"/>
                    <a:pt x="185669" y="56716"/>
                    <a:pt x="186863" y="54327"/>
                  </a:cubicBezTo>
                  <a:cubicBezTo>
                    <a:pt x="188057" y="51940"/>
                    <a:pt x="189251" y="49551"/>
                    <a:pt x="191639" y="48357"/>
                  </a:cubicBezTo>
                  <a:cubicBezTo>
                    <a:pt x="194027" y="47163"/>
                    <a:pt x="196415" y="45970"/>
                    <a:pt x="198803" y="45970"/>
                  </a:cubicBezTo>
                  <a:cubicBezTo>
                    <a:pt x="201191" y="45970"/>
                    <a:pt x="202385" y="45970"/>
                    <a:pt x="204773" y="47163"/>
                  </a:cubicBezTo>
                  <a:cubicBezTo>
                    <a:pt x="207161" y="48357"/>
                    <a:pt x="208355" y="49551"/>
                    <a:pt x="209549" y="50746"/>
                  </a:cubicBezTo>
                  <a:cubicBezTo>
                    <a:pt x="210743" y="51940"/>
                    <a:pt x="211937" y="53133"/>
                    <a:pt x="213131" y="55521"/>
                  </a:cubicBezTo>
                  <a:cubicBezTo>
                    <a:pt x="214325" y="57910"/>
                    <a:pt x="214325" y="59103"/>
                    <a:pt x="214325" y="61492"/>
                  </a:cubicBezTo>
                  <a:cubicBezTo>
                    <a:pt x="213131" y="63880"/>
                    <a:pt x="211937" y="66268"/>
                    <a:pt x="210743" y="68656"/>
                  </a:cubicBezTo>
                  <a:moveTo>
                    <a:pt x="229847" y="31641"/>
                  </a:moveTo>
                  <a:lnTo>
                    <a:pt x="211937" y="31641"/>
                  </a:lnTo>
                  <a:lnTo>
                    <a:pt x="211937" y="37611"/>
                  </a:lnTo>
                  <a:lnTo>
                    <a:pt x="211937" y="37611"/>
                  </a:lnTo>
                  <a:cubicBezTo>
                    <a:pt x="210743" y="35223"/>
                    <a:pt x="209549" y="34029"/>
                    <a:pt x="207161" y="32835"/>
                  </a:cubicBezTo>
                  <a:cubicBezTo>
                    <a:pt x="204773" y="31641"/>
                    <a:pt x="203579" y="30447"/>
                    <a:pt x="201191" y="30447"/>
                  </a:cubicBezTo>
                  <a:cubicBezTo>
                    <a:pt x="198803" y="29253"/>
                    <a:pt x="196415" y="29253"/>
                    <a:pt x="194027" y="29253"/>
                  </a:cubicBezTo>
                  <a:cubicBezTo>
                    <a:pt x="188057" y="29253"/>
                    <a:pt x="183281" y="30447"/>
                    <a:pt x="178505" y="34029"/>
                  </a:cubicBezTo>
                  <a:cubicBezTo>
                    <a:pt x="173729" y="36417"/>
                    <a:pt x="170147" y="41193"/>
                    <a:pt x="167759" y="45970"/>
                  </a:cubicBezTo>
                  <a:cubicBezTo>
                    <a:pt x="165371" y="50746"/>
                    <a:pt x="164177" y="56716"/>
                    <a:pt x="164177" y="61492"/>
                  </a:cubicBezTo>
                  <a:cubicBezTo>
                    <a:pt x="164177" y="67462"/>
                    <a:pt x="165371" y="72238"/>
                    <a:pt x="167759" y="78208"/>
                  </a:cubicBezTo>
                  <a:cubicBezTo>
                    <a:pt x="170147" y="82984"/>
                    <a:pt x="173729" y="86566"/>
                    <a:pt x="178505" y="90148"/>
                  </a:cubicBezTo>
                  <a:cubicBezTo>
                    <a:pt x="183281" y="92536"/>
                    <a:pt x="188057" y="94924"/>
                    <a:pt x="194027" y="94924"/>
                  </a:cubicBezTo>
                  <a:cubicBezTo>
                    <a:pt x="196415" y="94924"/>
                    <a:pt x="198803" y="94924"/>
                    <a:pt x="201191" y="93730"/>
                  </a:cubicBezTo>
                  <a:cubicBezTo>
                    <a:pt x="203579" y="93730"/>
                    <a:pt x="205967" y="92536"/>
                    <a:pt x="207161" y="91342"/>
                  </a:cubicBezTo>
                  <a:cubicBezTo>
                    <a:pt x="209549" y="90148"/>
                    <a:pt x="210743" y="88954"/>
                    <a:pt x="211937" y="86566"/>
                  </a:cubicBezTo>
                  <a:lnTo>
                    <a:pt x="211937" y="86566"/>
                  </a:lnTo>
                  <a:lnTo>
                    <a:pt x="211937" y="92536"/>
                  </a:lnTo>
                  <a:lnTo>
                    <a:pt x="229847" y="92536"/>
                  </a:lnTo>
                  <a:lnTo>
                    <a:pt x="229847" y="31641"/>
                  </a:lnTo>
                  <a:close/>
                  <a:moveTo>
                    <a:pt x="155819" y="53133"/>
                  </a:moveTo>
                  <a:cubicBezTo>
                    <a:pt x="153431" y="48357"/>
                    <a:pt x="151043" y="43581"/>
                    <a:pt x="146266" y="41193"/>
                  </a:cubicBezTo>
                  <a:cubicBezTo>
                    <a:pt x="141490" y="38805"/>
                    <a:pt x="136714" y="37611"/>
                    <a:pt x="131939" y="37611"/>
                  </a:cubicBezTo>
                  <a:cubicBezTo>
                    <a:pt x="129550" y="37611"/>
                    <a:pt x="128356" y="37611"/>
                    <a:pt x="125968" y="37611"/>
                  </a:cubicBezTo>
                  <a:cubicBezTo>
                    <a:pt x="124774" y="37611"/>
                    <a:pt x="122386" y="38805"/>
                    <a:pt x="121192" y="39999"/>
                  </a:cubicBezTo>
                  <a:lnTo>
                    <a:pt x="122386" y="29253"/>
                  </a:lnTo>
                  <a:lnTo>
                    <a:pt x="151043" y="29253"/>
                  </a:lnTo>
                  <a:lnTo>
                    <a:pt x="151043" y="12537"/>
                  </a:lnTo>
                  <a:lnTo>
                    <a:pt x="106864" y="12537"/>
                  </a:lnTo>
                  <a:lnTo>
                    <a:pt x="99700" y="57910"/>
                  </a:lnTo>
                  <a:lnTo>
                    <a:pt x="116416" y="61492"/>
                  </a:lnTo>
                  <a:cubicBezTo>
                    <a:pt x="118804" y="56716"/>
                    <a:pt x="122386" y="54327"/>
                    <a:pt x="127163" y="54327"/>
                  </a:cubicBezTo>
                  <a:cubicBezTo>
                    <a:pt x="130744" y="54327"/>
                    <a:pt x="133133" y="55521"/>
                    <a:pt x="134326" y="56716"/>
                  </a:cubicBezTo>
                  <a:cubicBezTo>
                    <a:pt x="136714" y="59103"/>
                    <a:pt x="137909" y="61492"/>
                    <a:pt x="137909" y="63880"/>
                  </a:cubicBezTo>
                  <a:cubicBezTo>
                    <a:pt x="137909" y="66268"/>
                    <a:pt x="137909" y="67462"/>
                    <a:pt x="136714" y="68656"/>
                  </a:cubicBezTo>
                  <a:cubicBezTo>
                    <a:pt x="135520" y="69850"/>
                    <a:pt x="134326" y="71043"/>
                    <a:pt x="133133" y="72238"/>
                  </a:cubicBezTo>
                  <a:cubicBezTo>
                    <a:pt x="131939" y="73432"/>
                    <a:pt x="129550" y="73432"/>
                    <a:pt x="128356" y="73432"/>
                  </a:cubicBezTo>
                  <a:cubicBezTo>
                    <a:pt x="124774" y="73432"/>
                    <a:pt x="121192" y="72238"/>
                    <a:pt x="118804" y="68656"/>
                  </a:cubicBezTo>
                  <a:lnTo>
                    <a:pt x="98506" y="68656"/>
                  </a:lnTo>
                  <a:cubicBezTo>
                    <a:pt x="99700" y="73432"/>
                    <a:pt x="100894" y="78208"/>
                    <a:pt x="104476" y="80596"/>
                  </a:cubicBezTo>
                  <a:cubicBezTo>
                    <a:pt x="106864" y="84178"/>
                    <a:pt x="110446" y="86566"/>
                    <a:pt x="115222" y="88954"/>
                  </a:cubicBezTo>
                  <a:cubicBezTo>
                    <a:pt x="119998" y="90148"/>
                    <a:pt x="123580" y="91342"/>
                    <a:pt x="129550" y="91342"/>
                  </a:cubicBezTo>
                  <a:cubicBezTo>
                    <a:pt x="135520" y="91342"/>
                    <a:pt x="141490" y="90148"/>
                    <a:pt x="146266" y="86566"/>
                  </a:cubicBezTo>
                  <a:cubicBezTo>
                    <a:pt x="151043" y="82984"/>
                    <a:pt x="154625" y="79402"/>
                    <a:pt x="157013" y="73432"/>
                  </a:cubicBezTo>
                  <a:cubicBezTo>
                    <a:pt x="158207" y="69850"/>
                    <a:pt x="159401" y="66268"/>
                    <a:pt x="159401" y="62686"/>
                  </a:cubicBezTo>
                  <a:cubicBezTo>
                    <a:pt x="158207" y="60297"/>
                    <a:pt x="158207" y="56716"/>
                    <a:pt x="155819" y="53133"/>
                  </a:cubicBezTo>
                  <a:moveTo>
                    <a:pt x="69850" y="61492"/>
                  </a:moveTo>
                  <a:cubicBezTo>
                    <a:pt x="67462" y="65073"/>
                    <a:pt x="65074" y="68656"/>
                    <a:pt x="61492" y="71043"/>
                  </a:cubicBezTo>
                  <a:cubicBezTo>
                    <a:pt x="57910" y="73432"/>
                    <a:pt x="54328" y="74626"/>
                    <a:pt x="49552" y="74626"/>
                  </a:cubicBezTo>
                  <a:cubicBezTo>
                    <a:pt x="45970" y="74626"/>
                    <a:pt x="41194" y="73432"/>
                    <a:pt x="38805" y="71043"/>
                  </a:cubicBezTo>
                  <a:cubicBezTo>
                    <a:pt x="35223" y="68656"/>
                    <a:pt x="32835" y="66268"/>
                    <a:pt x="31642" y="62686"/>
                  </a:cubicBezTo>
                  <a:cubicBezTo>
                    <a:pt x="30448" y="59103"/>
                    <a:pt x="29253" y="55521"/>
                    <a:pt x="29253" y="50746"/>
                  </a:cubicBezTo>
                  <a:cubicBezTo>
                    <a:pt x="29253" y="47163"/>
                    <a:pt x="29253" y="44775"/>
                    <a:pt x="30448" y="42387"/>
                  </a:cubicBezTo>
                  <a:cubicBezTo>
                    <a:pt x="31642" y="39999"/>
                    <a:pt x="32835" y="37611"/>
                    <a:pt x="35223" y="35223"/>
                  </a:cubicBezTo>
                  <a:cubicBezTo>
                    <a:pt x="37612" y="32835"/>
                    <a:pt x="38805" y="31641"/>
                    <a:pt x="42388" y="30447"/>
                  </a:cubicBezTo>
                  <a:cubicBezTo>
                    <a:pt x="44775" y="29253"/>
                    <a:pt x="48358" y="28059"/>
                    <a:pt x="50745" y="28059"/>
                  </a:cubicBezTo>
                  <a:cubicBezTo>
                    <a:pt x="53134" y="28059"/>
                    <a:pt x="56716" y="28059"/>
                    <a:pt x="59104" y="29253"/>
                  </a:cubicBezTo>
                  <a:cubicBezTo>
                    <a:pt x="61492" y="30447"/>
                    <a:pt x="63880" y="31641"/>
                    <a:pt x="66268" y="34029"/>
                  </a:cubicBezTo>
                  <a:cubicBezTo>
                    <a:pt x="68656" y="36417"/>
                    <a:pt x="69850" y="38805"/>
                    <a:pt x="71044" y="41193"/>
                  </a:cubicBezTo>
                  <a:lnTo>
                    <a:pt x="92536" y="41193"/>
                  </a:lnTo>
                  <a:cubicBezTo>
                    <a:pt x="91342" y="36417"/>
                    <a:pt x="90148" y="32835"/>
                    <a:pt x="87760" y="28059"/>
                  </a:cubicBezTo>
                  <a:cubicBezTo>
                    <a:pt x="85372" y="24477"/>
                    <a:pt x="82984" y="22089"/>
                    <a:pt x="80596" y="19701"/>
                  </a:cubicBezTo>
                  <a:cubicBezTo>
                    <a:pt x="78208" y="17313"/>
                    <a:pt x="75820" y="14925"/>
                    <a:pt x="72238" y="13731"/>
                  </a:cubicBezTo>
                  <a:cubicBezTo>
                    <a:pt x="68656" y="12537"/>
                    <a:pt x="66268" y="11343"/>
                    <a:pt x="62686" y="10149"/>
                  </a:cubicBezTo>
                  <a:cubicBezTo>
                    <a:pt x="59104" y="8955"/>
                    <a:pt x="55522" y="8955"/>
                    <a:pt x="51940" y="8955"/>
                  </a:cubicBezTo>
                  <a:cubicBezTo>
                    <a:pt x="44775" y="8955"/>
                    <a:pt x="37612" y="11343"/>
                    <a:pt x="30448" y="14925"/>
                  </a:cubicBezTo>
                  <a:cubicBezTo>
                    <a:pt x="24477" y="18507"/>
                    <a:pt x="18507" y="23283"/>
                    <a:pt x="14925" y="29253"/>
                  </a:cubicBezTo>
                  <a:cubicBezTo>
                    <a:pt x="11343" y="35223"/>
                    <a:pt x="8955" y="42387"/>
                    <a:pt x="8955" y="49551"/>
                  </a:cubicBezTo>
                  <a:cubicBezTo>
                    <a:pt x="8955" y="56716"/>
                    <a:pt x="11343" y="63880"/>
                    <a:pt x="14925" y="71043"/>
                  </a:cubicBezTo>
                  <a:cubicBezTo>
                    <a:pt x="18507" y="77014"/>
                    <a:pt x="23283" y="81790"/>
                    <a:pt x="30448" y="86566"/>
                  </a:cubicBezTo>
                  <a:cubicBezTo>
                    <a:pt x="37612" y="91342"/>
                    <a:pt x="43582" y="92536"/>
                    <a:pt x="51940" y="92536"/>
                  </a:cubicBezTo>
                  <a:cubicBezTo>
                    <a:pt x="56716" y="92536"/>
                    <a:pt x="61492" y="91342"/>
                    <a:pt x="65074" y="90148"/>
                  </a:cubicBezTo>
                  <a:cubicBezTo>
                    <a:pt x="69850" y="88954"/>
                    <a:pt x="73432" y="86566"/>
                    <a:pt x="77014" y="84178"/>
                  </a:cubicBezTo>
                  <a:cubicBezTo>
                    <a:pt x="80596" y="81790"/>
                    <a:pt x="84178" y="78208"/>
                    <a:pt x="86566" y="74626"/>
                  </a:cubicBezTo>
                  <a:cubicBezTo>
                    <a:pt x="88954" y="71043"/>
                    <a:pt x="91342" y="66268"/>
                    <a:pt x="92536" y="61492"/>
                  </a:cubicBezTo>
                  <a:lnTo>
                    <a:pt x="69850" y="61492"/>
                  </a:lnTo>
                  <a:close/>
                </a:path>
              </a:pathLst>
            </a:custGeom>
            <a:solidFill>
              <a:srgbClr val="73A9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: Shape 263">
              <a:extLst>
                <a:ext uri="{FF2B5EF4-FFF2-40B4-BE49-F238E27FC236}">
                  <a16:creationId xmlns:a16="http://schemas.microsoft.com/office/drawing/2014/main" xmlns="" id="{E79DA754-A001-48B8-BB4C-A376927B96B4}"/>
                </a:ext>
              </a:extLst>
            </p:cNvPr>
            <p:cNvSpPr/>
            <p:nvPr/>
          </p:nvSpPr>
          <p:spPr>
            <a:xfrm>
              <a:off x="5752452" y="1618462"/>
              <a:ext cx="152624" cy="82182"/>
            </a:xfrm>
            <a:custGeom>
              <a:avLst/>
              <a:gdLst>
                <a:gd name="connsiteX0" fmla="*/ 79402 w 155221"/>
                <a:gd name="connsiteY0" fmla="*/ 84178 h 83580"/>
                <a:gd name="connsiteX1" fmla="*/ 8955 w 155221"/>
                <a:gd name="connsiteY1" fmla="*/ 8955 h 83580"/>
                <a:gd name="connsiteX2" fmla="*/ 149848 w 155221"/>
                <a:gd name="connsiteY2" fmla="*/ 8955 h 8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221" h="83580">
                  <a:moveTo>
                    <a:pt x="79402" y="84178"/>
                  </a:moveTo>
                  <a:lnTo>
                    <a:pt x="8955" y="8955"/>
                  </a:lnTo>
                  <a:lnTo>
                    <a:pt x="149848" y="8955"/>
                  </a:lnTo>
                  <a:close/>
                </a:path>
              </a:pathLst>
            </a:custGeom>
            <a:solidFill>
              <a:srgbClr val="C1A7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: Shape 264">
              <a:extLst>
                <a:ext uri="{FF2B5EF4-FFF2-40B4-BE49-F238E27FC236}">
                  <a16:creationId xmlns:a16="http://schemas.microsoft.com/office/drawing/2014/main" xmlns="" id="{57AD68D8-C6F0-4425-92FA-39A896ABCBEF}"/>
                </a:ext>
              </a:extLst>
            </p:cNvPr>
            <p:cNvSpPr/>
            <p:nvPr/>
          </p:nvSpPr>
          <p:spPr>
            <a:xfrm>
              <a:off x="4138160" y="1618462"/>
              <a:ext cx="152624" cy="82182"/>
            </a:xfrm>
            <a:custGeom>
              <a:avLst/>
              <a:gdLst>
                <a:gd name="connsiteX0" fmla="*/ 79402 w 155221"/>
                <a:gd name="connsiteY0" fmla="*/ 84178 h 83580"/>
                <a:gd name="connsiteX1" fmla="*/ 8955 w 155221"/>
                <a:gd name="connsiteY1" fmla="*/ 8955 h 83580"/>
                <a:gd name="connsiteX2" fmla="*/ 149849 w 155221"/>
                <a:gd name="connsiteY2" fmla="*/ 8955 h 8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221" h="83580">
                  <a:moveTo>
                    <a:pt x="79402" y="84178"/>
                  </a:moveTo>
                  <a:lnTo>
                    <a:pt x="8955" y="8955"/>
                  </a:lnTo>
                  <a:lnTo>
                    <a:pt x="149849" y="8955"/>
                  </a:lnTo>
                  <a:close/>
                </a:path>
              </a:pathLst>
            </a:custGeom>
            <a:solidFill>
              <a:srgbClr val="3B9EB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: Shape 265">
              <a:extLst>
                <a:ext uri="{FF2B5EF4-FFF2-40B4-BE49-F238E27FC236}">
                  <a16:creationId xmlns:a16="http://schemas.microsoft.com/office/drawing/2014/main" xmlns="" id="{2F8E4C22-6F3E-4F1E-A135-C95A04CE3EE1}"/>
                </a:ext>
              </a:extLst>
            </p:cNvPr>
            <p:cNvSpPr/>
            <p:nvPr/>
          </p:nvSpPr>
          <p:spPr>
            <a:xfrm>
              <a:off x="5614446" y="2279656"/>
              <a:ext cx="222310" cy="122509"/>
            </a:xfrm>
            <a:custGeom>
              <a:avLst/>
              <a:gdLst>
                <a:gd name="connsiteX0" fmla="*/ 111076 w 222310"/>
                <a:gd name="connsiteY0" fmla="*/ 0 h 122509"/>
                <a:gd name="connsiteX1" fmla="*/ 207933 w 222310"/>
                <a:gd name="connsiteY1" fmla="*/ 40064 h 122509"/>
                <a:gd name="connsiteX2" fmla="*/ 222310 w 222310"/>
                <a:gd name="connsiteY2" fmla="*/ 61255 h 122509"/>
                <a:gd name="connsiteX3" fmla="*/ 207933 w 222310"/>
                <a:gd name="connsiteY3" fmla="*/ 82445 h 122509"/>
                <a:gd name="connsiteX4" fmla="*/ 111076 w 222310"/>
                <a:gd name="connsiteY4" fmla="*/ 122509 h 122509"/>
                <a:gd name="connsiteX5" fmla="*/ 14218 w 222310"/>
                <a:gd name="connsiteY5" fmla="*/ 82005 h 122509"/>
                <a:gd name="connsiteX6" fmla="*/ 0 w 222310"/>
                <a:gd name="connsiteY6" fmla="*/ 61021 h 122509"/>
                <a:gd name="connsiteX7" fmla="*/ 14218 w 222310"/>
                <a:gd name="connsiteY7" fmla="*/ 40064 h 122509"/>
                <a:gd name="connsiteX8" fmla="*/ 111076 w 222310"/>
                <a:gd name="connsiteY8" fmla="*/ 0 h 12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310" h="122509">
                  <a:moveTo>
                    <a:pt x="111076" y="0"/>
                  </a:moveTo>
                  <a:cubicBezTo>
                    <a:pt x="148645" y="0"/>
                    <a:pt x="182985" y="15262"/>
                    <a:pt x="207933" y="40064"/>
                  </a:cubicBezTo>
                  <a:lnTo>
                    <a:pt x="222310" y="61255"/>
                  </a:lnTo>
                  <a:lnTo>
                    <a:pt x="207933" y="82445"/>
                  </a:lnTo>
                  <a:cubicBezTo>
                    <a:pt x="182985" y="107247"/>
                    <a:pt x="148645" y="122509"/>
                    <a:pt x="111076" y="122509"/>
                  </a:cubicBezTo>
                  <a:cubicBezTo>
                    <a:pt x="73507" y="122509"/>
                    <a:pt x="39166" y="106953"/>
                    <a:pt x="14218" y="82005"/>
                  </a:cubicBezTo>
                  <a:lnTo>
                    <a:pt x="0" y="61021"/>
                  </a:lnTo>
                  <a:lnTo>
                    <a:pt x="14218" y="40064"/>
                  </a:lnTo>
                  <a:cubicBezTo>
                    <a:pt x="39166" y="15262"/>
                    <a:pt x="73507" y="0"/>
                    <a:pt x="111076" y="0"/>
                  </a:cubicBezTo>
                  <a:close/>
                </a:path>
              </a:pathLst>
            </a:custGeom>
            <a:solidFill>
              <a:srgbClr val="629241"/>
            </a:solidFill>
            <a:ln w="6667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 w="50800" h="25400"/>
            </a:sp3d>
          </p:spPr>
          <p:txBody>
            <a:bodyPr wrap="square" rtlCol="0" anchor="ctr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: Shape 266">
              <a:extLst>
                <a:ext uri="{FF2B5EF4-FFF2-40B4-BE49-F238E27FC236}">
                  <a16:creationId xmlns:a16="http://schemas.microsoft.com/office/drawing/2014/main" xmlns="" id="{624BE27B-677A-49F9-8ECA-734ACE7EFACD}"/>
                </a:ext>
              </a:extLst>
            </p:cNvPr>
            <p:cNvSpPr/>
            <p:nvPr/>
          </p:nvSpPr>
          <p:spPr>
            <a:xfrm>
              <a:off x="5614446" y="3207513"/>
              <a:ext cx="222310" cy="122509"/>
            </a:xfrm>
            <a:custGeom>
              <a:avLst/>
              <a:gdLst>
                <a:gd name="connsiteX0" fmla="*/ 111076 w 222310"/>
                <a:gd name="connsiteY0" fmla="*/ 0 h 122509"/>
                <a:gd name="connsiteX1" fmla="*/ 207933 w 222310"/>
                <a:gd name="connsiteY1" fmla="*/ 40064 h 122509"/>
                <a:gd name="connsiteX2" fmla="*/ 222310 w 222310"/>
                <a:gd name="connsiteY2" fmla="*/ 61255 h 122509"/>
                <a:gd name="connsiteX3" fmla="*/ 207933 w 222310"/>
                <a:gd name="connsiteY3" fmla="*/ 82445 h 122509"/>
                <a:gd name="connsiteX4" fmla="*/ 111076 w 222310"/>
                <a:gd name="connsiteY4" fmla="*/ 122509 h 122509"/>
                <a:gd name="connsiteX5" fmla="*/ 14218 w 222310"/>
                <a:gd name="connsiteY5" fmla="*/ 82005 h 122509"/>
                <a:gd name="connsiteX6" fmla="*/ 0 w 222310"/>
                <a:gd name="connsiteY6" fmla="*/ 61021 h 122509"/>
                <a:gd name="connsiteX7" fmla="*/ 14218 w 222310"/>
                <a:gd name="connsiteY7" fmla="*/ 40064 h 122509"/>
                <a:gd name="connsiteX8" fmla="*/ 111076 w 222310"/>
                <a:gd name="connsiteY8" fmla="*/ 0 h 12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310" h="122509">
                  <a:moveTo>
                    <a:pt x="111076" y="0"/>
                  </a:moveTo>
                  <a:cubicBezTo>
                    <a:pt x="148645" y="0"/>
                    <a:pt x="182985" y="15262"/>
                    <a:pt x="207933" y="40064"/>
                  </a:cubicBezTo>
                  <a:lnTo>
                    <a:pt x="222310" y="61255"/>
                  </a:lnTo>
                  <a:lnTo>
                    <a:pt x="207933" y="82445"/>
                  </a:lnTo>
                  <a:cubicBezTo>
                    <a:pt x="182985" y="107247"/>
                    <a:pt x="148645" y="122509"/>
                    <a:pt x="111076" y="122509"/>
                  </a:cubicBezTo>
                  <a:cubicBezTo>
                    <a:pt x="73507" y="122509"/>
                    <a:pt x="39166" y="106953"/>
                    <a:pt x="14218" y="82005"/>
                  </a:cubicBezTo>
                  <a:lnTo>
                    <a:pt x="0" y="61021"/>
                  </a:lnTo>
                  <a:lnTo>
                    <a:pt x="14218" y="40064"/>
                  </a:lnTo>
                  <a:cubicBezTo>
                    <a:pt x="39166" y="15262"/>
                    <a:pt x="73507" y="0"/>
                    <a:pt x="111076" y="0"/>
                  </a:cubicBezTo>
                  <a:close/>
                </a:path>
              </a:pathLst>
            </a:custGeom>
            <a:solidFill>
              <a:srgbClr val="629241"/>
            </a:solidFill>
            <a:ln w="6667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 w="50800" h="25400"/>
            </a:sp3d>
          </p:spPr>
          <p:txBody>
            <a:bodyPr wrap="square" rtlCol="0" anchor="ctr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" name="Group 126">
            <a:extLst>
              <a:ext uri="{FF2B5EF4-FFF2-40B4-BE49-F238E27FC236}">
                <a16:creationId xmlns:a16="http://schemas.microsoft.com/office/drawing/2014/main" xmlns="" id="{0FEA83B3-E812-467C-895B-17FA42E5BF3B}"/>
              </a:ext>
            </a:extLst>
          </p:cNvPr>
          <p:cNvGrpSpPr/>
          <p:nvPr/>
        </p:nvGrpSpPr>
        <p:grpSpPr>
          <a:xfrm>
            <a:off x="4831858" y="2965338"/>
            <a:ext cx="255345" cy="866191"/>
            <a:chOff x="4916600" y="2384553"/>
            <a:chExt cx="255345" cy="866191"/>
          </a:xfrm>
        </p:grpSpPr>
        <p:sp>
          <p:nvSpPr>
            <p:cNvPr id="128" name="Freeform: Shape 211">
              <a:extLst>
                <a:ext uri="{FF2B5EF4-FFF2-40B4-BE49-F238E27FC236}">
                  <a16:creationId xmlns:a16="http://schemas.microsoft.com/office/drawing/2014/main" xmlns="" id="{9CD8E2F0-943F-4C61-8D85-A6C81564F89B}"/>
                </a:ext>
              </a:extLst>
            </p:cNvPr>
            <p:cNvSpPr/>
            <p:nvPr/>
          </p:nvSpPr>
          <p:spPr>
            <a:xfrm>
              <a:off x="4960620" y="2384553"/>
              <a:ext cx="211325" cy="822960"/>
            </a:xfrm>
            <a:custGeom>
              <a:avLst/>
              <a:gdLst>
                <a:gd name="connsiteX0" fmla="*/ 208045 w 214922"/>
                <a:gd name="connsiteY0" fmla="*/ 14615 h 931329"/>
                <a:gd name="connsiteX1" fmla="*/ 208045 w 214922"/>
                <a:gd name="connsiteY1" fmla="*/ 542368 h 931329"/>
                <a:gd name="connsiteX2" fmla="*/ 144762 w 214922"/>
                <a:gd name="connsiteY2" fmla="*/ 742962 h 931329"/>
                <a:gd name="connsiteX3" fmla="*/ 14615 w 214922"/>
                <a:gd name="connsiteY3" fmla="*/ 920870 h 93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922" h="931329">
                  <a:moveTo>
                    <a:pt x="208045" y="14615"/>
                  </a:moveTo>
                  <a:lnTo>
                    <a:pt x="208045" y="542368"/>
                  </a:lnTo>
                  <a:cubicBezTo>
                    <a:pt x="208045" y="624755"/>
                    <a:pt x="178194" y="689231"/>
                    <a:pt x="144762" y="742962"/>
                  </a:cubicBezTo>
                  <a:lnTo>
                    <a:pt x="14615" y="920870"/>
                  </a:lnTo>
                </a:path>
              </a:pathLst>
            </a:custGeom>
            <a:noFill/>
            <a:ln w="15545" cap="rnd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: Shape 212">
              <a:extLst>
                <a:ext uri="{FF2B5EF4-FFF2-40B4-BE49-F238E27FC236}">
                  <a16:creationId xmlns:a16="http://schemas.microsoft.com/office/drawing/2014/main" xmlns="" id="{0E34F22B-4AC8-48B2-B381-1ACBDFC783A5}"/>
                </a:ext>
              </a:extLst>
            </p:cNvPr>
            <p:cNvSpPr/>
            <p:nvPr/>
          </p:nvSpPr>
          <p:spPr>
            <a:xfrm>
              <a:off x="4916600" y="3133341"/>
              <a:ext cx="117403" cy="117403"/>
            </a:xfrm>
            <a:custGeom>
              <a:avLst/>
              <a:gdLst>
                <a:gd name="connsiteX0" fmla="*/ 19701 w 119401"/>
                <a:gd name="connsiteY0" fmla="*/ 111640 h 119401"/>
                <a:gd name="connsiteX1" fmla="*/ 121192 w 119401"/>
                <a:gd name="connsiteY1" fmla="*/ 93730 h 119401"/>
                <a:gd name="connsiteX2" fmla="*/ 8955 w 119401"/>
                <a:gd name="connsiteY2" fmla="*/ 8955 h 11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401" h="119401">
                  <a:moveTo>
                    <a:pt x="19701" y="111640"/>
                  </a:moveTo>
                  <a:lnTo>
                    <a:pt x="121192" y="93730"/>
                  </a:lnTo>
                  <a:lnTo>
                    <a:pt x="8955" y="8955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130" name="Picture 129">
            <a:extLst>
              <a:ext uri="{FF2B5EF4-FFF2-40B4-BE49-F238E27FC236}">
                <a16:creationId xmlns:a16="http://schemas.microsoft.com/office/drawing/2014/main" xmlns="" id="{80A9E960-BD4C-46A3-894F-3612F51CD5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498687" y="2173706"/>
            <a:ext cx="209237" cy="177745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xmlns="" id="{EB89827D-0D9D-485F-A520-C032C0A0BC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18404256">
            <a:off x="3357760" y="2581743"/>
            <a:ext cx="162910" cy="138391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xmlns="" id="{6F7A8140-57E4-44C0-9988-74B6B2A6B0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199600" y="2578124"/>
            <a:ext cx="157252" cy="133584"/>
          </a:xfrm>
          <a:prstGeom prst="rect">
            <a:avLst/>
          </a:prstGeom>
        </p:spPr>
      </p:pic>
      <p:grpSp>
        <p:nvGrpSpPr>
          <p:cNvPr id="6" name="Group 132">
            <a:extLst>
              <a:ext uri="{FF2B5EF4-FFF2-40B4-BE49-F238E27FC236}">
                <a16:creationId xmlns:a16="http://schemas.microsoft.com/office/drawing/2014/main" xmlns="" id="{777D7C99-B905-438F-80E8-FE25177CE590}"/>
              </a:ext>
            </a:extLst>
          </p:cNvPr>
          <p:cNvGrpSpPr>
            <a:grpSpLocks noChangeAspect="1"/>
          </p:cNvGrpSpPr>
          <p:nvPr/>
        </p:nvGrpSpPr>
        <p:grpSpPr>
          <a:xfrm>
            <a:off x="3166364" y="2217902"/>
            <a:ext cx="720717" cy="460218"/>
            <a:chOff x="416099" y="2009218"/>
            <a:chExt cx="1518739" cy="969796"/>
          </a:xfrm>
        </p:grpSpPr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xmlns="" id="{F78257D1-7C89-4A12-8495-5582947A0F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1766495">
              <a:off x="416099" y="2106657"/>
              <a:ext cx="910706" cy="872357"/>
            </a:xfrm>
            <a:prstGeom prst="rect">
              <a:avLst/>
            </a:prstGeom>
          </p:spPr>
        </p:pic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xmlns="" id="{3B89794F-FFC8-4716-A16D-EC8F0570EE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9836143">
              <a:off x="1155619" y="2009218"/>
              <a:ext cx="779219" cy="927440"/>
            </a:xfrm>
            <a:prstGeom prst="rect">
              <a:avLst/>
            </a:prstGeom>
          </p:spPr>
        </p:pic>
      </p:grpSp>
      <p:pic>
        <p:nvPicPr>
          <p:cNvPr id="136" name="Picture 135">
            <a:extLst>
              <a:ext uri="{FF2B5EF4-FFF2-40B4-BE49-F238E27FC236}">
                <a16:creationId xmlns:a16="http://schemas.microsoft.com/office/drawing/2014/main" xmlns="" id="{A6CBE154-37B6-413A-BD64-55D7B78D92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814978" y="2386931"/>
            <a:ext cx="162280" cy="174301"/>
          </a:xfrm>
          <a:prstGeom prst="rect">
            <a:avLst/>
          </a:prstGeom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xmlns="" id="{E877E7CC-C765-4521-87D9-90E94419F42F}"/>
              </a:ext>
            </a:extLst>
          </p:cNvPr>
          <p:cNvCxnSpPr>
            <a:cxnSpLocks/>
          </p:cNvCxnSpPr>
          <p:nvPr/>
        </p:nvCxnSpPr>
        <p:spPr>
          <a:xfrm>
            <a:off x="5596494" y="4324117"/>
            <a:ext cx="520643" cy="845930"/>
          </a:xfrm>
          <a:prstGeom prst="line">
            <a:avLst/>
          </a:prstGeom>
          <a:noFill/>
          <a:ln w="15545" cap="rnd">
            <a:solidFill>
              <a:schemeClr val="accent3"/>
            </a:solidFill>
            <a:prstDash val="solid"/>
            <a:miter/>
          </a:ln>
        </p:spPr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xmlns="" id="{3CA4F248-BBA3-4C44-94AA-B2427DB4A040}"/>
              </a:ext>
            </a:extLst>
          </p:cNvPr>
          <p:cNvCxnSpPr>
            <a:cxnSpLocks/>
          </p:cNvCxnSpPr>
          <p:nvPr/>
        </p:nvCxnSpPr>
        <p:spPr>
          <a:xfrm>
            <a:off x="5746617" y="4309505"/>
            <a:ext cx="517581" cy="843646"/>
          </a:xfrm>
          <a:prstGeom prst="line">
            <a:avLst/>
          </a:prstGeom>
          <a:noFill/>
          <a:ln w="15545" cap="rnd">
            <a:solidFill>
              <a:srgbClr val="C1A778">
                <a:alpha val="50196"/>
              </a:srgbClr>
            </a:solidFill>
            <a:prstDash val="solid"/>
            <a:round/>
          </a:ln>
        </p:spPr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xmlns="" id="{66605701-AC1F-48CF-A876-B5960EF40CCD}"/>
              </a:ext>
            </a:extLst>
          </p:cNvPr>
          <p:cNvCxnSpPr>
            <a:cxnSpLocks/>
          </p:cNvCxnSpPr>
          <p:nvPr/>
        </p:nvCxnSpPr>
        <p:spPr>
          <a:xfrm>
            <a:off x="5670535" y="4307221"/>
            <a:ext cx="520643" cy="845930"/>
          </a:xfrm>
          <a:prstGeom prst="line">
            <a:avLst/>
          </a:prstGeom>
          <a:noFill/>
          <a:ln w="15545" cap="rnd">
            <a:solidFill>
              <a:srgbClr val="3B9EBD">
                <a:alpha val="50196"/>
              </a:srgbClr>
            </a:solidFill>
            <a:prstDash val="solid"/>
            <a:miter/>
          </a:ln>
        </p:spPr>
      </p:cxnSp>
      <p:sp>
        <p:nvSpPr>
          <p:cNvPr id="140" name="Freeform: Shape 160">
            <a:extLst>
              <a:ext uri="{FF2B5EF4-FFF2-40B4-BE49-F238E27FC236}">
                <a16:creationId xmlns:a16="http://schemas.microsoft.com/office/drawing/2014/main" xmlns="" id="{8033166F-C127-4D2F-AECD-08C447D6E9ED}"/>
              </a:ext>
            </a:extLst>
          </p:cNvPr>
          <p:cNvSpPr/>
          <p:nvPr/>
        </p:nvSpPr>
        <p:spPr>
          <a:xfrm>
            <a:off x="4450456" y="2443976"/>
            <a:ext cx="1330073" cy="2178735"/>
          </a:xfrm>
          <a:custGeom>
            <a:avLst/>
            <a:gdLst>
              <a:gd name="connsiteX0" fmla="*/ 2038464 w 2041759"/>
              <a:gd name="connsiteY0" fmla="*/ 3547696 h 3558155"/>
              <a:gd name="connsiteX1" fmla="*/ 988928 w 2041759"/>
              <a:gd name="connsiteY1" fmla="*/ 1849811 h 3558155"/>
              <a:gd name="connsiteX2" fmla="*/ 925646 w 2041759"/>
              <a:gd name="connsiteY2" fmla="*/ 1649217 h 3558155"/>
              <a:gd name="connsiteX3" fmla="*/ 925646 w 2041759"/>
              <a:gd name="connsiteY3" fmla="*/ 722664 h 3558155"/>
              <a:gd name="connsiteX4" fmla="*/ 830125 w 2041759"/>
              <a:gd name="connsiteY4" fmla="*/ 627143 h 3558155"/>
              <a:gd name="connsiteX5" fmla="*/ 249835 w 2041759"/>
              <a:gd name="connsiteY5" fmla="*/ 627143 h 3558155"/>
              <a:gd name="connsiteX6" fmla="*/ 110136 w 2041759"/>
              <a:gd name="connsiteY6" fmla="*/ 627143 h 3558155"/>
              <a:gd name="connsiteX7" fmla="*/ 14615 w 2041759"/>
              <a:gd name="connsiteY7" fmla="*/ 531622 h 3558155"/>
              <a:gd name="connsiteX8" fmla="*/ 14615 w 2041759"/>
              <a:gd name="connsiteY8" fmla="*/ 14615 h 3558155"/>
              <a:gd name="connsiteX0" fmla="*/ 2023849 w 2023849"/>
              <a:gd name="connsiteY0" fmla="*/ 3016074 h 3016074"/>
              <a:gd name="connsiteX1" fmla="*/ 974313 w 2023849"/>
              <a:gd name="connsiteY1" fmla="*/ 1318189 h 3016074"/>
              <a:gd name="connsiteX2" fmla="*/ 911031 w 2023849"/>
              <a:gd name="connsiteY2" fmla="*/ 1117595 h 3016074"/>
              <a:gd name="connsiteX3" fmla="*/ 911031 w 2023849"/>
              <a:gd name="connsiteY3" fmla="*/ 191042 h 3016074"/>
              <a:gd name="connsiteX4" fmla="*/ 815510 w 2023849"/>
              <a:gd name="connsiteY4" fmla="*/ 95521 h 3016074"/>
              <a:gd name="connsiteX5" fmla="*/ 235220 w 2023849"/>
              <a:gd name="connsiteY5" fmla="*/ 95521 h 3016074"/>
              <a:gd name="connsiteX6" fmla="*/ 95521 w 2023849"/>
              <a:gd name="connsiteY6" fmla="*/ 95521 h 3016074"/>
              <a:gd name="connsiteX7" fmla="*/ 0 w 2023849"/>
              <a:gd name="connsiteY7" fmla="*/ 0 h 3016074"/>
              <a:gd name="connsiteX0" fmla="*/ 1928328 w 1928328"/>
              <a:gd name="connsiteY0" fmla="*/ 2920553 h 2920553"/>
              <a:gd name="connsiteX1" fmla="*/ 878792 w 1928328"/>
              <a:gd name="connsiteY1" fmla="*/ 1222668 h 2920553"/>
              <a:gd name="connsiteX2" fmla="*/ 815510 w 1928328"/>
              <a:gd name="connsiteY2" fmla="*/ 1022074 h 2920553"/>
              <a:gd name="connsiteX3" fmla="*/ 815510 w 1928328"/>
              <a:gd name="connsiteY3" fmla="*/ 95521 h 2920553"/>
              <a:gd name="connsiteX4" fmla="*/ 719989 w 1928328"/>
              <a:gd name="connsiteY4" fmla="*/ 0 h 2920553"/>
              <a:gd name="connsiteX5" fmla="*/ 139699 w 1928328"/>
              <a:gd name="connsiteY5" fmla="*/ 0 h 2920553"/>
              <a:gd name="connsiteX6" fmla="*/ 0 w 1928328"/>
              <a:gd name="connsiteY6" fmla="*/ 0 h 2920553"/>
              <a:gd name="connsiteX0" fmla="*/ 1788629 w 1788629"/>
              <a:gd name="connsiteY0" fmla="*/ 2920553 h 2920553"/>
              <a:gd name="connsiteX1" fmla="*/ 739093 w 1788629"/>
              <a:gd name="connsiteY1" fmla="*/ 1222668 h 2920553"/>
              <a:gd name="connsiteX2" fmla="*/ 675811 w 1788629"/>
              <a:gd name="connsiteY2" fmla="*/ 1022074 h 2920553"/>
              <a:gd name="connsiteX3" fmla="*/ 675811 w 1788629"/>
              <a:gd name="connsiteY3" fmla="*/ 95521 h 2920553"/>
              <a:gd name="connsiteX4" fmla="*/ 580290 w 1788629"/>
              <a:gd name="connsiteY4" fmla="*/ 0 h 2920553"/>
              <a:gd name="connsiteX5" fmla="*/ 0 w 1788629"/>
              <a:gd name="connsiteY5" fmla="*/ 0 h 2920553"/>
              <a:gd name="connsiteX0" fmla="*/ 1352709 w 1352709"/>
              <a:gd name="connsiteY0" fmla="*/ 2215816 h 2215816"/>
              <a:gd name="connsiteX1" fmla="*/ 739093 w 1352709"/>
              <a:gd name="connsiteY1" fmla="*/ 1222668 h 2215816"/>
              <a:gd name="connsiteX2" fmla="*/ 675811 w 1352709"/>
              <a:gd name="connsiteY2" fmla="*/ 1022074 h 2215816"/>
              <a:gd name="connsiteX3" fmla="*/ 675811 w 1352709"/>
              <a:gd name="connsiteY3" fmla="*/ 95521 h 2215816"/>
              <a:gd name="connsiteX4" fmla="*/ 580290 w 1352709"/>
              <a:gd name="connsiteY4" fmla="*/ 0 h 2215816"/>
              <a:gd name="connsiteX5" fmla="*/ 0 w 1352709"/>
              <a:gd name="connsiteY5" fmla="*/ 0 h 221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2709" h="2215816">
                <a:moveTo>
                  <a:pt x="1352709" y="2215816"/>
                </a:moveTo>
                <a:lnTo>
                  <a:pt x="739093" y="1222668"/>
                </a:lnTo>
                <a:cubicBezTo>
                  <a:pt x="705661" y="1168938"/>
                  <a:pt x="675811" y="1103267"/>
                  <a:pt x="675811" y="1022074"/>
                </a:cubicBezTo>
                <a:lnTo>
                  <a:pt x="675811" y="95521"/>
                </a:lnTo>
                <a:cubicBezTo>
                  <a:pt x="675811" y="42984"/>
                  <a:pt x="632826" y="0"/>
                  <a:pt x="580290" y="0"/>
                </a:cubicBezTo>
                <a:lnTo>
                  <a:pt x="0" y="0"/>
                </a:lnTo>
              </a:path>
            </a:pathLst>
          </a:custGeom>
          <a:noFill/>
          <a:ln w="15545" cap="rnd">
            <a:solidFill>
              <a:srgbClr val="8870AC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" name="Freeform: Shape 161">
            <a:extLst>
              <a:ext uri="{FF2B5EF4-FFF2-40B4-BE49-F238E27FC236}">
                <a16:creationId xmlns:a16="http://schemas.microsoft.com/office/drawing/2014/main" xmlns="" id="{1F18CC2B-5139-4FDD-A848-C0216C6F8C6A}"/>
              </a:ext>
            </a:extLst>
          </p:cNvPr>
          <p:cNvSpPr/>
          <p:nvPr/>
        </p:nvSpPr>
        <p:spPr>
          <a:xfrm>
            <a:off x="5261152" y="1643290"/>
            <a:ext cx="710288" cy="2968231"/>
          </a:xfrm>
          <a:custGeom>
            <a:avLst/>
            <a:gdLst>
              <a:gd name="connsiteX0" fmla="*/ 736992 w 1158191"/>
              <a:gd name="connsiteY0" fmla="*/ 14615 h 3761137"/>
              <a:gd name="connsiteX1" fmla="*/ 736992 w 1158191"/>
              <a:gd name="connsiteY1" fmla="*/ 731022 h 3761137"/>
              <a:gd name="connsiteX2" fmla="*/ 641471 w 1158191"/>
              <a:gd name="connsiteY2" fmla="*/ 826543 h 3761137"/>
              <a:gd name="connsiteX3" fmla="*/ 110136 w 1158191"/>
              <a:gd name="connsiteY3" fmla="*/ 826543 h 3761137"/>
              <a:gd name="connsiteX4" fmla="*/ 14615 w 1158191"/>
              <a:gd name="connsiteY4" fmla="*/ 922064 h 3761137"/>
              <a:gd name="connsiteX5" fmla="*/ 14615 w 1158191"/>
              <a:gd name="connsiteY5" fmla="*/ 1848617 h 3761137"/>
              <a:gd name="connsiteX6" fmla="*/ 54017 w 1158191"/>
              <a:gd name="connsiteY6" fmla="*/ 1970406 h 3761137"/>
              <a:gd name="connsiteX7" fmla="*/ 1152508 w 1158191"/>
              <a:gd name="connsiteY7" fmla="*/ 3748290 h 3761137"/>
              <a:gd name="connsiteX0" fmla="*/ 722377 w 722377"/>
              <a:gd name="connsiteY0" fmla="*/ 0 h 2245394"/>
              <a:gd name="connsiteX1" fmla="*/ 722377 w 722377"/>
              <a:gd name="connsiteY1" fmla="*/ 716407 h 2245394"/>
              <a:gd name="connsiteX2" fmla="*/ 626856 w 722377"/>
              <a:gd name="connsiteY2" fmla="*/ 811928 h 2245394"/>
              <a:gd name="connsiteX3" fmla="*/ 95521 w 722377"/>
              <a:gd name="connsiteY3" fmla="*/ 811928 h 2245394"/>
              <a:gd name="connsiteX4" fmla="*/ 0 w 722377"/>
              <a:gd name="connsiteY4" fmla="*/ 907449 h 2245394"/>
              <a:gd name="connsiteX5" fmla="*/ 0 w 722377"/>
              <a:gd name="connsiteY5" fmla="*/ 1834002 h 2245394"/>
              <a:gd name="connsiteX6" fmla="*/ 39402 w 722377"/>
              <a:gd name="connsiteY6" fmla="*/ 1955791 h 2245394"/>
              <a:gd name="connsiteX7" fmla="*/ 218730 w 722377"/>
              <a:gd name="connsiteY7" fmla="*/ 2245394 h 2245394"/>
              <a:gd name="connsiteX0" fmla="*/ 722377 w 722377"/>
              <a:gd name="connsiteY0" fmla="*/ 0 h 2756389"/>
              <a:gd name="connsiteX1" fmla="*/ 722377 w 722377"/>
              <a:gd name="connsiteY1" fmla="*/ 716407 h 2756389"/>
              <a:gd name="connsiteX2" fmla="*/ 626856 w 722377"/>
              <a:gd name="connsiteY2" fmla="*/ 811928 h 2756389"/>
              <a:gd name="connsiteX3" fmla="*/ 95521 w 722377"/>
              <a:gd name="connsiteY3" fmla="*/ 811928 h 2756389"/>
              <a:gd name="connsiteX4" fmla="*/ 0 w 722377"/>
              <a:gd name="connsiteY4" fmla="*/ 907449 h 2756389"/>
              <a:gd name="connsiteX5" fmla="*/ 0 w 722377"/>
              <a:gd name="connsiteY5" fmla="*/ 1834002 h 2756389"/>
              <a:gd name="connsiteX6" fmla="*/ 39402 w 722377"/>
              <a:gd name="connsiteY6" fmla="*/ 1955791 h 2756389"/>
              <a:gd name="connsiteX7" fmla="*/ 528718 w 722377"/>
              <a:gd name="connsiteY7" fmla="*/ 2756389 h 2756389"/>
              <a:gd name="connsiteX0" fmla="*/ 722377 w 964638"/>
              <a:gd name="connsiteY0" fmla="*/ 0 h 3476464"/>
              <a:gd name="connsiteX1" fmla="*/ 722377 w 964638"/>
              <a:gd name="connsiteY1" fmla="*/ 716407 h 3476464"/>
              <a:gd name="connsiteX2" fmla="*/ 626856 w 964638"/>
              <a:gd name="connsiteY2" fmla="*/ 811928 h 3476464"/>
              <a:gd name="connsiteX3" fmla="*/ 95521 w 964638"/>
              <a:gd name="connsiteY3" fmla="*/ 811928 h 3476464"/>
              <a:gd name="connsiteX4" fmla="*/ 0 w 964638"/>
              <a:gd name="connsiteY4" fmla="*/ 907449 h 3476464"/>
              <a:gd name="connsiteX5" fmla="*/ 0 w 964638"/>
              <a:gd name="connsiteY5" fmla="*/ 1834002 h 3476464"/>
              <a:gd name="connsiteX6" fmla="*/ 39402 w 964638"/>
              <a:gd name="connsiteY6" fmla="*/ 1955791 h 3476464"/>
              <a:gd name="connsiteX7" fmla="*/ 964638 w 964638"/>
              <a:gd name="connsiteY7" fmla="*/ 3476464 h 3476464"/>
              <a:gd name="connsiteX0" fmla="*/ 722377 w 722377"/>
              <a:gd name="connsiteY0" fmla="*/ 0 h 3018748"/>
              <a:gd name="connsiteX1" fmla="*/ 722377 w 722377"/>
              <a:gd name="connsiteY1" fmla="*/ 716407 h 3018748"/>
              <a:gd name="connsiteX2" fmla="*/ 626856 w 722377"/>
              <a:gd name="connsiteY2" fmla="*/ 811928 h 3018748"/>
              <a:gd name="connsiteX3" fmla="*/ 95521 w 722377"/>
              <a:gd name="connsiteY3" fmla="*/ 811928 h 3018748"/>
              <a:gd name="connsiteX4" fmla="*/ 0 w 722377"/>
              <a:gd name="connsiteY4" fmla="*/ 907449 h 3018748"/>
              <a:gd name="connsiteX5" fmla="*/ 0 w 722377"/>
              <a:gd name="connsiteY5" fmla="*/ 1834002 h 3018748"/>
              <a:gd name="connsiteX6" fmla="*/ 39402 w 722377"/>
              <a:gd name="connsiteY6" fmla="*/ 1955791 h 3018748"/>
              <a:gd name="connsiteX7" fmla="*/ 686133 w 722377"/>
              <a:gd name="connsiteY7" fmla="*/ 3018748 h 301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2377" h="3018748">
                <a:moveTo>
                  <a:pt x="722377" y="0"/>
                </a:moveTo>
                <a:lnTo>
                  <a:pt x="722377" y="716407"/>
                </a:lnTo>
                <a:cubicBezTo>
                  <a:pt x="722377" y="768943"/>
                  <a:pt x="679392" y="811928"/>
                  <a:pt x="626856" y="811928"/>
                </a:cubicBezTo>
                <a:lnTo>
                  <a:pt x="95521" y="811928"/>
                </a:lnTo>
                <a:cubicBezTo>
                  <a:pt x="42984" y="811928"/>
                  <a:pt x="0" y="854912"/>
                  <a:pt x="0" y="907449"/>
                </a:cubicBezTo>
                <a:lnTo>
                  <a:pt x="0" y="1834002"/>
                </a:lnTo>
                <a:cubicBezTo>
                  <a:pt x="0" y="1874598"/>
                  <a:pt x="11940" y="1910419"/>
                  <a:pt x="39402" y="1955791"/>
                </a:cubicBezTo>
                <a:cubicBezTo>
                  <a:pt x="99178" y="2052325"/>
                  <a:pt x="626357" y="2922214"/>
                  <a:pt x="686133" y="3018748"/>
                </a:cubicBezTo>
              </a:path>
            </a:pathLst>
          </a:custGeom>
          <a:noFill/>
          <a:ln w="15545" cap="rnd">
            <a:solidFill>
              <a:srgbClr val="C1A778">
                <a:alpha val="50196"/>
              </a:srgbClr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" name="Freeform: Shape 166">
            <a:extLst>
              <a:ext uri="{FF2B5EF4-FFF2-40B4-BE49-F238E27FC236}">
                <a16:creationId xmlns:a16="http://schemas.microsoft.com/office/drawing/2014/main" xmlns="" id="{A4722CDC-CD14-4FAC-BFE5-B6E2B4B796DB}"/>
              </a:ext>
            </a:extLst>
          </p:cNvPr>
          <p:cNvSpPr/>
          <p:nvPr/>
        </p:nvSpPr>
        <p:spPr>
          <a:xfrm>
            <a:off x="4358322" y="1818221"/>
            <a:ext cx="1492033" cy="2778917"/>
          </a:xfrm>
          <a:custGeom>
            <a:avLst/>
            <a:gdLst>
              <a:gd name="connsiteX0" fmla="*/ 858781 w 1993999"/>
              <a:gd name="connsiteY0" fmla="*/ 14615 h 3582035"/>
              <a:gd name="connsiteX1" fmla="*/ 858781 w 1993999"/>
              <a:gd name="connsiteY1" fmla="*/ 185358 h 3582035"/>
              <a:gd name="connsiteX2" fmla="*/ 763260 w 1993999"/>
              <a:gd name="connsiteY2" fmla="*/ 280879 h 3582035"/>
              <a:gd name="connsiteX3" fmla="*/ 110136 w 1993999"/>
              <a:gd name="connsiteY3" fmla="*/ 280879 h 3582035"/>
              <a:gd name="connsiteX4" fmla="*/ 14615 w 1993999"/>
              <a:gd name="connsiteY4" fmla="*/ 376401 h 3582035"/>
              <a:gd name="connsiteX5" fmla="*/ 14615 w 1993999"/>
              <a:gd name="connsiteY5" fmla="*/ 482668 h 3582035"/>
              <a:gd name="connsiteX6" fmla="*/ 110136 w 1993999"/>
              <a:gd name="connsiteY6" fmla="*/ 578188 h 3582035"/>
              <a:gd name="connsiteX7" fmla="*/ 763260 w 1993999"/>
              <a:gd name="connsiteY7" fmla="*/ 578188 h 3582035"/>
              <a:gd name="connsiteX8" fmla="*/ 858781 w 1993999"/>
              <a:gd name="connsiteY8" fmla="*/ 673709 h 3582035"/>
              <a:gd name="connsiteX9" fmla="*/ 858781 w 1993999"/>
              <a:gd name="connsiteY9" fmla="*/ 1670709 h 3582035"/>
              <a:gd name="connsiteX10" fmla="*/ 910123 w 1993999"/>
              <a:gd name="connsiteY10" fmla="*/ 1831901 h 3582035"/>
              <a:gd name="connsiteX11" fmla="*/ 1985928 w 1993999"/>
              <a:gd name="connsiteY11" fmla="*/ 3570382 h 3582035"/>
              <a:gd name="connsiteX0" fmla="*/ 844166 w 1082313"/>
              <a:gd name="connsiteY0" fmla="*/ 0 h 2120667"/>
              <a:gd name="connsiteX1" fmla="*/ 844166 w 1082313"/>
              <a:gd name="connsiteY1" fmla="*/ 170743 h 2120667"/>
              <a:gd name="connsiteX2" fmla="*/ 748645 w 1082313"/>
              <a:gd name="connsiteY2" fmla="*/ 266264 h 2120667"/>
              <a:gd name="connsiteX3" fmla="*/ 95521 w 1082313"/>
              <a:gd name="connsiteY3" fmla="*/ 266264 h 2120667"/>
              <a:gd name="connsiteX4" fmla="*/ 0 w 1082313"/>
              <a:gd name="connsiteY4" fmla="*/ 361786 h 2120667"/>
              <a:gd name="connsiteX5" fmla="*/ 0 w 1082313"/>
              <a:gd name="connsiteY5" fmla="*/ 468053 h 2120667"/>
              <a:gd name="connsiteX6" fmla="*/ 95521 w 1082313"/>
              <a:gd name="connsiteY6" fmla="*/ 563573 h 2120667"/>
              <a:gd name="connsiteX7" fmla="*/ 748645 w 1082313"/>
              <a:gd name="connsiteY7" fmla="*/ 563573 h 2120667"/>
              <a:gd name="connsiteX8" fmla="*/ 844166 w 1082313"/>
              <a:gd name="connsiteY8" fmla="*/ 659094 h 2120667"/>
              <a:gd name="connsiteX9" fmla="*/ 844166 w 1082313"/>
              <a:gd name="connsiteY9" fmla="*/ 1656094 h 2120667"/>
              <a:gd name="connsiteX10" fmla="*/ 895508 w 1082313"/>
              <a:gd name="connsiteY10" fmla="*/ 1817286 h 2120667"/>
              <a:gd name="connsiteX11" fmla="*/ 1082313 w 1082313"/>
              <a:gd name="connsiteY11" fmla="*/ 2120667 h 2120667"/>
              <a:gd name="connsiteX0" fmla="*/ 844166 w 1387457"/>
              <a:gd name="connsiteY0" fmla="*/ 0 h 2621975"/>
              <a:gd name="connsiteX1" fmla="*/ 844166 w 1387457"/>
              <a:gd name="connsiteY1" fmla="*/ 170743 h 2621975"/>
              <a:gd name="connsiteX2" fmla="*/ 748645 w 1387457"/>
              <a:gd name="connsiteY2" fmla="*/ 266264 h 2621975"/>
              <a:gd name="connsiteX3" fmla="*/ 95521 w 1387457"/>
              <a:gd name="connsiteY3" fmla="*/ 266264 h 2621975"/>
              <a:gd name="connsiteX4" fmla="*/ 0 w 1387457"/>
              <a:gd name="connsiteY4" fmla="*/ 361786 h 2621975"/>
              <a:gd name="connsiteX5" fmla="*/ 0 w 1387457"/>
              <a:gd name="connsiteY5" fmla="*/ 468053 h 2621975"/>
              <a:gd name="connsiteX6" fmla="*/ 95521 w 1387457"/>
              <a:gd name="connsiteY6" fmla="*/ 563573 h 2621975"/>
              <a:gd name="connsiteX7" fmla="*/ 748645 w 1387457"/>
              <a:gd name="connsiteY7" fmla="*/ 563573 h 2621975"/>
              <a:gd name="connsiteX8" fmla="*/ 844166 w 1387457"/>
              <a:gd name="connsiteY8" fmla="*/ 659094 h 2621975"/>
              <a:gd name="connsiteX9" fmla="*/ 844166 w 1387457"/>
              <a:gd name="connsiteY9" fmla="*/ 1656094 h 2621975"/>
              <a:gd name="connsiteX10" fmla="*/ 895508 w 1387457"/>
              <a:gd name="connsiteY10" fmla="*/ 1817286 h 2621975"/>
              <a:gd name="connsiteX11" fmla="*/ 1387457 w 1387457"/>
              <a:gd name="connsiteY11" fmla="*/ 2621975 h 2621975"/>
              <a:gd name="connsiteX0" fmla="*/ 844166 w 1762025"/>
              <a:gd name="connsiteY0" fmla="*/ 0 h 3225805"/>
              <a:gd name="connsiteX1" fmla="*/ 844166 w 1762025"/>
              <a:gd name="connsiteY1" fmla="*/ 170743 h 3225805"/>
              <a:gd name="connsiteX2" fmla="*/ 748645 w 1762025"/>
              <a:gd name="connsiteY2" fmla="*/ 266264 h 3225805"/>
              <a:gd name="connsiteX3" fmla="*/ 95521 w 1762025"/>
              <a:gd name="connsiteY3" fmla="*/ 266264 h 3225805"/>
              <a:gd name="connsiteX4" fmla="*/ 0 w 1762025"/>
              <a:gd name="connsiteY4" fmla="*/ 361786 h 3225805"/>
              <a:gd name="connsiteX5" fmla="*/ 0 w 1762025"/>
              <a:gd name="connsiteY5" fmla="*/ 468053 h 3225805"/>
              <a:gd name="connsiteX6" fmla="*/ 95521 w 1762025"/>
              <a:gd name="connsiteY6" fmla="*/ 563573 h 3225805"/>
              <a:gd name="connsiteX7" fmla="*/ 748645 w 1762025"/>
              <a:gd name="connsiteY7" fmla="*/ 563573 h 3225805"/>
              <a:gd name="connsiteX8" fmla="*/ 844166 w 1762025"/>
              <a:gd name="connsiteY8" fmla="*/ 659094 h 3225805"/>
              <a:gd name="connsiteX9" fmla="*/ 844166 w 1762025"/>
              <a:gd name="connsiteY9" fmla="*/ 1656094 h 3225805"/>
              <a:gd name="connsiteX10" fmla="*/ 895508 w 1762025"/>
              <a:gd name="connsiteY10" fmla="*/ 1817286 h 3225805"/>
              <a:gd name="connsiteX11" fmla="*/ 1762025 w 1762025"/>
              <a:gd name="connsiteY11" fmla="*/ 3225805 h 3225805"/>
              <a:gd name="connsiteX0" fmla="*/ 844166 w 1517426"/>
              <a:gd name="connsiteY0" fmla="*/ 0 h 2826212"/>
              <a:gd name="connsiteX1" fmla="*/ 844166 w 1517426"/>
              <a:gd name="connsiteY1" fmla="*/ 170743 h 2826212"/>
              <a:gd name="connsiteX2" fmla="*/ 748645 w 1517426"/>
              <a:gd name="connsiteY2" fmla="*/ 266264 h 2826212"/>
              <a:gd name="connsiteX3" fmla="*/ 95521 w 1517426"/>
              <a:gd name="connsiteY3" fmla="*/ 266264 h 2826212"/>
              <a:gd name="connsiteX4" fmla="*/ 0 w 1517426"/>
              <a:gd name="connsiteY4" fmla="*/ 361786 h 2826212"/>
              <a:gd name="connsiteX5" fmla="*/ 0 w 1517426"/>
              <a:gd name="connsiteY5" fmla="*/ 468053 h 2826212"/>
              <a:gd name="connsiteX6" fmla="*/ 95521 w 1517426"/>
              <a:gd name="connsiteY6" fmla="*/ 563573 h 2826212"/>
              <a:gd name="connsiteX7" fmla="*/ 748645 w 1517426"/>
              <a:gd name="connsiteY7" fmla="*/ 563573 h 2826212"/>
              <a:gd name="connsiteX8" fmla="*/ 844166 w 1517426"/>
              <a:gd name="connsiteY8" fmla="*/ 659094 h 2826212"/>
              <a:gd name="connsiteX9" fmla="*/ 844166 w 1517426"/>
              <a:gd name="connsiteY9" fmla="*/ 1656094 h 2826212"/>
              <a:gd name="connsiteX10" fmla="*/ 895508 w 1517426"/>
              <a:gd name="connsiteY10" fmla="*/ 1817286 h 2826212"/>
              <a:gd name="connsiteX11" fmla="*/ 1517426 w 1517426"/>
              <a:gd name="connsiteY11" fmla="*/ 2826212 h 282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17426" h="2826212">
                <a:moveTo>
                  <a:pt x="844166" y="0"/>
                </a:moveTo>
                <a:lnTo>
                  <a:pt x="844166" y="170743"/>
                </a:lnTo>
                <a:cubicBezTo>
                  <a:pt x="844166" y="223280"/>
                  <a:pt x="801182" y="266264"/>
                  <a:pt x="748645" y="266264"/>
                </a:cubicBezTo>
                <a:lnTo>
                  <a:pt x="95521" y="266264"/>
                </a:lnTo>
                <a:cubicBezTo>
                  <a:pt x="42984" y="266264"/>
                  <a:pt x="0" y="309249"/>
                  <a:pt x="0" y="361786"/>
                </a:cubicBezTo>
                <a:lnTo>
                  <a:pt x="0" y="468053"/>
                </a:lnTo>
                <a:cubicBezTo>
                  <a:pt x="0" y="520589"/>
                  <a:pt x="42984" y="563573"/>
                  <a:pt x="95521" y="563573"/>
                </a:cubicBezTo>
                <a:lnTo>
                  <a:pt x="748645" y="563573"/>
                </a:lnTo>
                <a:cubicBezTo>
                  <a:pt x="801182" y="563573"/>
                  <a:pt x="844166" y="606558"/>
                  <a:pt x="844166" y="659094"/>
                </a:cubicBezTo>
                <a:lnTo>
                  <a:pt x="844166" y="1656094"/>
                </a:lnTo>
                <a:cubicBezTo>
                  <a:pt x="844166" y="1711019"/>
                  <a:pt x="859688" y="1759973"/>
                  <a:pt x="895508" y="1817286"/>
                </a:cubicBezTo>
                <a:lnTo>
                  <a:pt x="1517426" y="2826212"/>
                </a:lnTo>
              </a:path>
            </a:pathLst>
          </a:custGeom>
          <a:noFill/>
          <a:ln w="15545" cap="rnd">
            <a:solidFill>
              <a:srgbClr val="3B9EBD">
                <a:alpha val="50196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" name="Freeform: Shape 632">
            <a:extLst>
              <a:ext uri="{FF2B5EF4-FFF2-40B4-BE49-F238E27FC236}">
                <a16:creationId xmlns:a16="http://schemas.microsoft.com/office/drawing/2014/main" xmlns="" id="{D8E9EC91-7BB5-4437-A340-48CE9788856A}"/>
              </a:ext>
            </a:extLst>
          </p:cNvPr>
          <p:cNvSpPr/>
          <p:nvPr/>
        </p:nvSpPr>
        <p:spPr>
          <a:xfrm>
            <a:off x="3114010" y="1864488"/>
            <a:ext cx="1044886" cy="1044887"/>
          </a:xfrm>
          <a:custGeom>
            <a:avLst/>
            <a:gdLst>
              <a:gd name="connsiteX0" fmla="*/ 1054909 w 1062670"/>
              <a:gd name="connsiteY0" fmla="*/ 13731 h 1062670"/>
              <a:gd name="connsiteX1" fmla="*/ 1056103 w 1062670"/>
              <a:gd name="connsiteY1" fmla="*/ 17313 h 1062670"/>
              <a:gd name="connsiteX2" fmla="*/ 425665 w 1062670"/>
              <a:gd name="connsiteY2" fmla="*/ 135520 h 1062670"/>
              <a:gd name="connsiteX3" fmla="*/ 424471 w 1062670"/>
              <a:gd name="connsiteY3" fmla="*/ 131938 h 1062670"/>
              <a:gd name="connsiteX4" fmla="*/ 426859 w 1062670"/>
              <a:gd name="connsiteY4" fmla="*/ 129550 h 1062670"/>
              <a:gd name="connsiteX5" fmla="*/ 426859 w 1062670"/>
              <a:gd name="connsiteY5" fmla="*/ 129550 h 1062670"/>
              <a:gd name="connsiteX6" fmla="*/ 432829 w 1062670"/>
              <a:gd name="connsiteY6" fmla="*/ 135520 h 1062670"/>
              <a:gd name="connsiteX7" fmla="*/ 424471 w 1062670"/>
              <a:gd name="connsiteY7" fmla="*/ 136715 h 1062670"/>
              <a:gd name="connsiteX8" fmla="*/ 152236 w 1062670"/>
              <a:gd name="connsiteY8" fmla="*/ 268056 h 1062670"/>
              <a:gd name="connsiteX9" fmla="*/ 18507 w 1062670"/>
              <a:gd name="connsiteY9" fmla="*/ 591633 h 1062670"/>
              <a:gd name="connsiteX10" fmla="*/ 152236 w 1062670"/>
              <a:gd name="connsiteY10" fmla="*/ 915210 h 1062670"/>
              <a:gd name="connsiteX11" fmla="*/ 475814 w 1062670"/>
              <a:gd name="connsiteY11" fmla="*/ 1048940 h 1062670"/>
              <a:gd name="connsiteX12" fmla="*/ 799391 w 1062670"/>
              <a:gd name="connsiteY12" fmla="*/ 915210 h 1062670"/>
              <a:gd name="connsiteX13" fmla="*/ 930732 w 1062670"/>
              <a:gd name="connsiteY13" fmla="*/ 642976 h 1062670"/>
              <a:gd name="connsiteX14" fmla="*/ 931926 w 1062670"/>
              <a:gd name="connsiteY14" fmla="*/ 634617 h 1062670"/>
              <a:gd name="connsiteX15" fmla="*/ 933120 w 1062670"/>
              <a:gd name="connsiteY15" fmla="*/ 635811 h 1062670"/>
              <a:gd name="connsiteX16" fmla="*/ 1050133 w 1062670"/>
              <a:gd name="connsiteY16" fmla="*/ 13731 h 1062670"/>
              <a:gd name="connsiteX17" fmla="*/ 1054909 w 1062670"/>
              <a:gd name="connsiteY17" fmla="*/ 13731 h 1062670"/>
              <a:gd name="connsiteX18" fmla="*/ 1056103 w 1062670"/>
              <a:gd name="connsiteY18" fmla="*/ 17313 h 1062670"/>
              <a:gd name="connsiteX19" fmla="*/ 1054909 w 1062670"/>
              <a:gd name="connsiteY19" fmla="*/ 13731 h 1062670"/>
              <a:gd name="connsiteX20" fmla="*/ 1058491 w 1062670"/>
              <a:gd name="connsiteY20" fmla="*/ 14925 h 1062670"/>
              <a:gd name="connsiteX21" fmla="*/ 937896 w 1062670"/>
              <a:gd name="connsiteY21" fmla="*/ 652527 h 1062670"/>
              <a:gd name="connsiteX22" fmla="*/ 931926 w 1062670"/>
              <a:gd name="connsiteY22" fmla="*/ 646557 h 1062670"/>
              <a:gd name="connsiteX23" fmla="*/ 934314 w 1062670"/>
              <a:gd name="connsiteY23" fmla="*/ 644170 h 1062670"/>
              <a:gd name="connsiteX24" fmla="*/ 937896 w 1062670"/>
              <a:gd name="connsiteY24" fmla="*/ 644170 h 1062670"/>
              <a:gd name="connsiteX25" fmla="*/ 804167 w 1062670"/>
              <a:gd name="connsiteY25" fmla="*/ 922374 h 1062670"/>
              <a:gd name="connsiteX26" fmla="*/ 474620 w 1062670"/>
              <a:gd name="connsiteY26" fmla="*/ 1058492 h 1062670"/>
              <a:gd name="connsiteX27" fmla="*/ 145072 w 1062670"/>
              <a:gd name="connsiteY27" fmla="*/ 922374 h 1062670"/>
              <a:gd name="connsiteX28" fmla="*/ 8955 w 1062670"/>
              <a:gd name="connsiteY28" fmla="*/ 592827 h 1062670"/>
              <a:gd name="connsiteX29" fmla="*/ 145072 w 1062670"/>
              <a:gd name="connsiteY29" fmla="*/ 263280 h 1062670"/>
              <a:gd name="connsiteX30" fmla="*/ 423277 w 1062670"/>
              <a:gd name="connsiteY30" fmla="*/ 129550 h 1062670"/>
              <a:gd name="connsiteX31" fmla="*/ 423277 w 1062670"/>
              <a:gd name="connsiteY31" fmla="*/ 133132 h 1062670"/>
              <a:gd name="connsiteX32" fmla="*/ 420889 w 1062670"/>
              <a:gd name="connsiteY32" fmla="*/ 135520 h 1062670"/>
              <a:gd name="connsiteX33" fmla="*/ 420889 w 1062670"/>
              <a:gd name="connsiteY33" fmla="*/ 135520 h 1062670"/>
              <a:gd name="connsiteX34" fmla="*/ 414919 w 1062670"/>
              <a:gd name="connsiteY34" fmla="*/ 129550 h 1062670"/>
              <a:gd name="connsiteX35" fmla="*/ 1058491 w 1062670"/>
              <a:gd name="connsiteY35" fmla="*/ 8955 h 1062670"/>
              <a:gd name="connsiteX36" fmla="*/ 1057297 w 1062670"/>
              <a:gd name="connsiteY36" fmla="*/ 14925 h 1062670"/>
              <a:gd name="connsiteX37" fmla="*/ 1054909 w 1062670"/>
              <a:gd name="connsiteY37" fmla="*/ 13731 h 106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62670" h="1062670">
                <a:moveTo>
                  <a:pt x="1054909" y="13731"/>
                </a:moveTo>
                <a:lnTo>
                  <a:pt x="1056103" y="17313"/>
                </a:lnTo>
                <a:lnTo>
                  <a:pt x="425665" y="135520"/>
                </a:lnTo>
                <a:lnTo>
                  <a:pt x="424471" y="131938"/>
                </a:lnTo>
                <a:lnTo>
                  <a:pt x="426859" y="129550"/>
                </a:lnTo>
                <a:lnTo>
                  <a:pt x="426859" y="129550"/>
                </a:lnTo>
                <a:lnTo>
                  <a:pt x="432829" y="135520"/>
                </a:lnTo>
                <a:lnTo>
                  <a:pt x="424471" y="136715"/>
                </a:lnTo>
                <a:cubicBezTo>
                  <a:pt x="325368" y="147461"/>
                  <a:pt x="228653" y="191639"/>
                  <a:pt x="152236" y="268056"/>
                </a:cubicBezTo>
                <a:cubicBezTo>
                  <a:pt x="62686" y="357607"/>
                  <a:pt x="18507" y="474620"/>
                  <a:pt x="18507" y="591633"/>
                </a:cubicBezTo>
                <a:cubicBezTo>
                  <a:pt x="18507" y="708646"/>
                  <a:pt x="62686" y="825659"/>
                  <a:pt x="152236" y="915210"/>
                </a:cubicBezTo>
                <a:cubicBezTo>
                  <a:pt x="241787" y="1004761"/>
                  <a:pt x="358800" y="1048940"/>
                  <a:pt x="475814" y="1048940"/>
                </a:cubicBezTo>
                <a:cubicBezTo>
                  <a:pt x="592827" y="1048940"/>
                  <a:pt x="709840" y="1004761"/>
                  <a:pt x="799391" y="915210"/>
                </a:cubicBezTo>
                <a:cubicBezTo>
                  <a:pt x="875808" y="838793"/>
                  <a:pt x="919986" y="742078"/>
                  <a:pt x="930732" y="642976"/>
                </a:cubicBezTo>
                <a:lnTo>
                  <a:pt x="931926" y="634617"/>
                </a:lnTo>
                <a:lnTo>
                  <a:pt x="933120" y="635811"/>
                </a:lnTo>
                <a:lnTo>
                  <a:pt x="1050133" y="13731"/>
                </a:lnTo>
                <a:lnTo>
                  <a:pt x="1054909" y="13731"/>
                </a:lnTo>
                <a:lnTo>
                  <a:pt x="1056103" y="17313"/>
                </a:lnTo>
                <a:lnTo>
                  <a:pt x="1054909" y="13731"/>
                </a:lnTo>
                <a:lnTo>
                  <a:pt x="1058491" y="14925"/>
                </a:lnTo>
                <a:lnTo>
                  <a:pt x="937896" y="652527"/>
                </a:lnTo>
                <a:lnTo>
                  <a:pt x="931926" y="646557"/>
                </a:lnTo>
                <a:lnTo>
                  <a:pt x="934314" y="644170"/>
                </a:lnTo>
                <a:lnTo>
                  <a:pt x="937896" y="644170"/>
                </a:lnTo>
                <a:cubicBezTo>
                  <a:pt x="925956" y="745661"/>
                  <a:pt x="881778" y="843569"/>
                  <a:pt x="804167" y="922374"/>
                </a:cubicBezTo>
                <a:cubicBezTo>
                  <a:pt x="713422" y="1013119"/>
                  <a:pt x="594021" y="1058492"/>
                  <a:pt x="474620" y="1058492"/>
                </a:cubicBezTo>
                <a:cubicBezTo>
                  <a:pt x="355218" y="1058492"/>
                  <a:pt x="235817" y="1013119"/>
                  <a:pt x="145072" y="922374"/>
                </a:cubicBezTo>
                <a:cubicBezTo>
                  <a:pt x="54328" y="831629"/>
                  <a:pt x="8955" y="712228"/>
                  <a:pt x="8955" y="592827"/>
                </a:cubicBezTo>
                <a:cubicBezTo>
                  <a:pt x="8955" y="473426"/>
                  <a:pt x="54328" y="354024"/>
                  <a:pt x="145072" y="263280"/>
                </a:cubicBezTo>
                <a:cubicBezTo>
                  <a:pt x="222683" y="185669"/>
                  <a:pt x="321786" y="141490"/>
                  <a:pt x="423277" y="129550"/>
                </a:cubicBezTo>
                <a:lnTo>
                  <a:pt x="423277" y="133132"/>
                </a:lnTo>
                <a:lnTo>
                  <a:pt x="420889" y="135520"/>
                </a:lnTo>
                <a:lnTo>
                  <a:pt x="420889" y="135520"/>
                </a:lnTo>
                <a:lnTo>
                  <a:pt x="414919" y="129550"/>
                </a:lnTo>
                <a:lnTo>
                  <a:pt x="1058491" y="8955"/>
                </a:lnTo>
                <a:lnTo>
                  <a:pt x="1057297" y="14925"/>
                </a:lnTo>
                <a:lnTo>
                  <a:pt x="1054909" y="13731"/>
                </a:lnTo>
              </a:path>
            </a:pathLst>
          </a:custGeom>
          <a:solidFill>
            <a:srgbClr val="8870A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" name="Group 143">
            <a:extLst>
              <a:ext uri="{FF2B5EF4-FFF2-40B4-BE49-F238E27FC236}">
                <a16:creationId xmlns:a16="http://schemas.microsoft.com/office/drawing/2014/main" xmlns="" id="{93066A09-5192-42FE-9B66-952123DFF2DA}"/>
              </a:ext>
            </a:extLst>
          </p:cNvPr>
          <p:cNvGrpSpPr/>
          <p:nvPr/>
        </p:nvGrpSpPr>
        <p:grpSpPr>
          <a:xfrm>
            <a:off x="4140540" y="1841701"/>
            <a:ext cx="310531" cy="602277"/>
            <a:chOff x="4006411" y="1249230"/>
            <a:chExt cx="310531" cy="602277"/>
          </a:xfrm>
        </p:grpSpPr>
        <p:sp>
          <p:nvSpPr>
            <p:cNvPr id="145" name="Freeform: Shape 638">
              <a:extLst>
                <a:ext uri="{FF2B5EF4-FFF2-40B4-BE49-F238E27FC236}">
                  <a16:creationId xmlns:a16="http://schemas.microsoft.com/office/drawing/2014/main" xmlns="" id="{225EB40C-7FB6-447B-8AA6-627CABCA7183}"/>
                </a:ext>
              </a:extLst>
            </p:cNvPr>
            <p:cNvSpPr/>
            <p:nvPr/>
          </p:nvSpPr>
          <p:spPr>
            <a:xfrm>
              <a:off x="4085658" y="1249230"/>
              <a:ext cx="231284" cy="602277"/>
            </a:xfrm>
            <a:custGeom>
              <a:avLst/>
              <a:gdLst>
                <a:gd name="connsiteX0" fmla="*/ 2038464 w 2041759"/>
                <a:gd name="connsiteY0" fmla="*/ 3547696 h 3558155"/>
                <a:gd name="connsiteX1" fmla="*/ 988928 w 2041759"/>
                <a:gd name="connsiteY1" fmla="*/ 1849811 h 3558155"/>
                <a:gd name="connsiteX2" fmla="*/ 925646 w 2041759"/>
                <a:gd name="connsiteY2" fmla="*/ 1649217 h 3558155"/>
                <a:gd name="connsiteX3" fmla="*/ 925646 w 2041759"/>
                <a:gd name="connsiteY3" fmla="*/ 722664 h 3558155"/>
                <a:gd name="connsiteX4" fmla="*/ 830125 w 2041759"/>
                <a:gd name="connsiteY4" fmla="*/ 627143 h 3558155"/>
                <a:gd name="connsiteX5" fmla="*/ 249835 w 2041759"/>
                <a:gd name="connsiteY5" fmla="*/ 627143 h 3558155"/>
                <a:gd name="connsiteX6" fmla="*/ 110136 w 2041759"/>
                <a:gd name="connsiteY6" fmla="*/ 627143 h 3558155"/>
                <a:gd name="connsiteX7" fmla="*/ 14615 w 2041759"/>
                <a:gd name="connsiteY7" fmla="*/ 531622 h 3558155"/>
                <a:gd name="connsiteX8" fmla="*/ 14615 w 2041759"/>
                <a:gd name="connsiteY8" fmla="*/ 14615 h 3558155"/>
                <a:gd name="connsiteX0" fmla="*/ 974313 w 974313"/>
                <a:gd name="connsiteY0" fmla="*/ 1835196 h 1835196"/>
                <a:gd name="connsiteX1" fmla="*/ 911031 w 974313"/>
                <a:gd name="connsiteY1" fmla="*/ 1634602 h 1835196"/>
                <a:gd name="connsiteX2" fmla="*/ 911031 w 974313"/>
                <a:gd name="connsiteY2" fmla="*/ 708049 h 1835196"/>
                <a:gd name="connsiteX3" fmla="*/ 815510 w 974313"/>
                <a:gd name="connsiteY3" fmla="*/ 612528 h 1835196"/>
                <a:gd name="connsiteX4" fmla="*/ 235220 w 974313"/>
                <a:gd name="connsiteY4" fmla="*/ 612528 h 1835196"/>
                <a:gd name="connsiteX5" fmla="*/ 95521 w 974313"/>
                <a:gd name="connsiteY5" fmla="*/ 612528 h 1835196"/>
                <a:gd name="connsiteX6" fmla="*/ 0 w 974313"/>
                <a:gd name="connsiteY6" fmla="*/ 517007 h 1835196"/>
                <a:gd name="connsiteX7" fmla="*/ 0 w 974313"/>
                <a:gd name="connsiteY7" fmla="*/ 0 h 1835196"/>
                <a:gd name="connsiteX0" fmla="*/ 911031 w 911031"/>
                <a:gd name="connsiteY0" fmla="*/ 1634602 h 1634602"/>
                <a:gd name="connsiteX1" fmla="*/ 911031 w 911031"/>
                <a:gd name="connsiteY1" fmla="*/ 708049 h 1634602"/>
                <a:gd name="connsiteX2" fmla="*/ 815510 w 911031"/>
                <a:gd name="connsiteY2" fmla="*/ 612528 h 1634602"/>
                <a:gd name="connsiteX3" fmla="*/ 235220 w 911031"/>
                <a:gd name="connsiteY3" fmla="*/ 612528 h 1634602"/>
                <a:gd name="connsiteX4" fmla="*/ 95521 w 911031"/>
                <a:gd name="connsiteY4" fmla="*/ 612528 h 1634602"/>
                <a:gd name="connsiteX5" fmla="*/ 0 w 911031"/>
                <a:gd name="connsiteY5" fmla="*/ 517007 h 1634602"/>
                <a:gd name="connsiteX6" fmla="*/ 0 w 911031"/>
                <a:gd name="connsiteY6" fmla="*/ 0 h 1634602"/>
                <a:gd name="connsiteX0" fmla="*/ 911031 w 911031"/>
                <a:gd name="connsiteY0" fmla="*/ 708049 h 708049"/>
                <a:gd name="connsiteX1" fmla="*/ 815510 w 911031"/>
                <a:gd name="connsiteY1" fmla="*/ 612528 h 708049"/>
                <a:gd name="connsiteX2" fmla="*/ 235220 w 911031"/>
                <a:gd name="connsiteY2" fmla="*/ 612528 h 708049"/>
                <a:gd name="connsiteX3" fmla="*/ 95521 w 911031"/>
                <a:gd name="connsiteY3" fmla="*/ 612528 h 708049"/>
                <a:gd name="connsiteX4" fmla="*/ 0 w 911031"/>
                <a:gd name="connsiteY4" fmla="*/ 517007 h 708049"/>
                <a:gd name="connsiteX5" fmla="*/ 0 w 911031"/>
                <a:gd name="connsiteY5" fmla="*/ 0 h 708049"/>
                <a:gd name="connsiteX0" fmla="*/ 815510 w 815510"/>
                <a:gd name="connsiteY0" fmla="*/ 612528 h 612528"/>
                <a:gd name="connsiteX1" fmla="*/ 235220 w 815510"/>
                <a:gd name="connsiteY1" fmla="*/ 612528 h 612528"/>
                <a:gd name="connsiteX2" fmla="*/ 95521 w 815510"/>
                <a:gd name="connsiteY2" fmla="*/ 612528 h 612528"/>
                <a:gd name="connsiteX3" fmla="*/ 0 w 815510"/>
                <a:gd name="connsiteY3" fmla="*/ 517007 h 612528"/>
                <a:gd name="connsiteX4" fmla="*/ 0 w 815510"/>
                <a:gd name="connsiteY4" fmla="*/ 0 h 612528"/>
                <a:gd name="connsiteX0" fmla="*/ 235220 w 235220"/>
                <a:gd name="connsiteY0" fmla="*/ 612528 h 612528"/>
                <a:gd name="connsiteX1" fmla="*/ 95521 w 235220"/>
                <a:gd name="connsiteY1" fmla="*/ 612528 h 612528"/>
                <a:gd name="connsiteX2" fmla="*/ 0 w 235220"/>
                <a:gd name="connsiteY2" fmla="*/ 517007 h 612528"/>
                <a:gd name="connsiteX3" fmla="*/ 0 w 235220"/>
                <a:gd name="connsiteY3" fmla="*/ 0 h 61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20" h="612528">
                  <a:moveTo>
                    <a:pt x="235220" y="612528"/>
                  </a:moveTo>
                  <a:lnTo>
                    <a:pt x="95521" y="612528"/>
                  </a:lnTo>
                  <a:cubicBezTo>
                    <a:pt x="42984" y="612528"/>
                    <a:pt x="0" y="569544"/>
                    <a:pt x="0" y="517007"/>
                  </a:cubicBezTo>
                  <a:lnTo>
                    <a:pt x="0" y="0"/>
                  </a:lnTo>
                </a:path>
              </a:pathLst>
            </a:custGeom>
            <a:noFill/>
            <a:ln w="15545" cap="rnd">
              <a:solidFill>
                <a:srgbClr val="8870A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: Shape 731">
              <a:extLst>
                <a:ext uri="{FF2B5EF4-FFF2-40B4-BE49-F238E27FC236}">
                  <a16:creationId xmlns:a16="http://schemas.microsoft.com/office/drawing/2014/main" xmlns="" id="{5D34D969-CA99-48AA-ADAF-E56C24BEBE54}"/>
                </a:ext>
              </a:extLst>
            </p:cNvPr>
            <p:cNvSpPr/>
            <p:nvPr/>
          </p:nvSpPr>
          <p:spPr>
            <a:xfrm>
              <a:off x="4006411" y="1618462"/>
              <a:ext cx="152625" cy="82182"/>
            </a:xfrm>
            <a:custGeom>
              <a:avLst/>
              <a:gdLst>
                <a:gd name="connsiteX0" fmla="*/ 79402 w 155221"/>
                <a:gd name="connsiteY0" fmla="*/ 84178 h 83580"/>
                <a:gd name="connsiteX1" fmla="*/ 8955 w 155221"/>
                <a:gd name="connsiteY1" fmla="*/ 8955 h 83580"/>
                <a:gd name="connsiteX2" fmla="*/ 151043 w 155221"/>
                <a:gd name="connsiteY2" fmla="*/ 8955 h 8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221" h="83580">
                  <a:moveTo>
                    <a:pt x="79402" y="84178"/>
                  </a:moveTo>
                  <a:lnTo>
                    <a:pt x="8955" y="8955"/>
                  </a:lnTo>
                  <a:lnTo>
                    <a:pt x="151043" y="8955"/>
                  </a:lnTo>
                  <a:close/>
                </a:path>
              </a:pathLst>
            </a:custGeom>
            <a:solidFill>
              <a:srgbClr val="8870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" name="Group 146">
            <a:extLst>
              <a:ext uri="{FF2B5EF4-FFF2-40B4-BE49-F238E27FC236}">
                <a16:creationId xmlns:a16="http://schemas.microsoft.com/office/drawing/2014/main" xmlns="" id="{AB2B6799-A441-4ABB-9FA9-1A31792F879D}"/>
              </a:ext>
            </a:extLst>
          </p:cNvPr>
          <p:cNvGrpSpPr/>
          <p:nvPr/>
        </p:nvGrpSpPr>
        <p:grpSpPr>
          <a:xfrm rot="2864198">
            <a:off x="763320" y="2709980"/>
            <a:ext cx="1314941" cy="1321713"/>
            <a:chOff x="1647725" y="2298324"/>
            <a:chExt cx="1314941" cy="1321713"/>
          </a:xfrm>
        </p:grpSpPr>
        <p:sp>
          <p:nvSpPr>
            <p:cNvPr id="148" name="Freeform: Shape 144">
              <a:extLst>
                <a:ext uri="{FF2B5EF4-FFF2-40B4-BE49-F238E27FC236}">
                  <a16:creationId xmlns:a16="http://schemas.microsoft.com/office/drawing/2014/main" xmlns="" id="{C974C6B6-74A7-418C-AA74-7DDA51D566D2}"/>
                </a:ext>
              </a:extLst>
            </p:cNvPr>
            <p:cNvSpPr/>
            <p:nvPr/>
          </p:nvSpPr>
          <p:spPr>
            <a:xfrm rot="18084179">
              <a:off x="1644339" y="2301710"/>
              <a:ext cx="1321713" cy="1314941"/>
            </a:xfrm>
            <a:custGeom>
              <a:avLst/>
              <a:gdLst>
                <a:gd name="connsiteX0" fmla="*/ 1321713 w 1321713"/>
                <a:gd name="connsiteY0" fmla="*/ 314951 h 1314941"/>
                <a:gd name="connsiteX1" fmla="*/ 1236972 w 1321713"/>
                <a:gd name="connsiteY1" fmla="*/ 766049 h 1314941"/>
                <a:gd name="connsiteX2" fmla="*/ 1236972 w 1321713"/>
                <a:gd name="connsiteY2" fmla="*/ 767621 h 1314941"/>
                <a:gd name="connsiteX3" fmla="*/ 1059251 w 1321713"/>
                <a:gd name="connsiteY3" fmla="*/ 1134074 h 1314941"/>
                <a:gd name="connsiteX4" fmla="*/ 620452 w 1321713"/>
                <a:gd name="connsiteY4" fmla="*/ 1314941 h 1314941"/>
                <a:gd name="connsiteX5" fmla="*/ 181653 w 1321713"/>
                <a:gd name="connsiteY5" fmla="*/ 1134074 h 1314941"/>
                <a:gd name="connsiteX6" fmla="*/ 181653 w 1321713"/>
                <a:gd name="connsiteY6" fmla="*/ 258048 h 1314941"/>
                <a:gd name="connsiteX7" fmla="*/ 548105 w 1321713"/>
                <a:gd name="connsiteY7" fmla="*/ 80326 h 1314941"/>
                <a:gd name="connsiteX8" fmla="*/ 549678 w 1321713"/>
                <a:gd name="connsiteY8" fmla="*/ 80326 h 1314941"/>
                <a:gd name="connsiteX9" fmla="*/ 977269 w 1321713"/>
                <a:gd name="connsiteY9" fmla="*/ 0 h 1314941"/>
                <a:gd name="connsiteX10" fmla="*/ 986612 w 1321713"/>
                <a:gd name="connsiteY10" fmla="*/ 8665 h 1314941"/>
                <a:gd name="connsiteX11" fmla="*/ 549678 w 1321713"/>
                <a:gd name="connsiteY11" fmla="*/ 89764 h 1314941"/>
                <a:gd name="connsiteX12" fmla="*/ 187943 w 1321713"/>
                <a:gd name="connsiteY12" fmla="*/ 264339 h 1314941"/>
                <a:gd name="connsiteX13" fmla="*/ 187943 w 1321713"/>
                <a:gd name="connsiteY13" fmla="*/ 1126210 h 1314941"/>
                <a:gd name="connsiteX14" fmla="*/ 618880 w 1321713"/>
                <a:gd name="connsiteY14" fmla="*/ 1303932 h 1314941"/>
                <a:gd name="connsiteX15" fmla="*/ 1049815 w 1321713"/>
                <a:gd name="connsiteY15" fmla="*/ 1126210 h 1314941"/>
                <a:gd name="connsiteX16" fmla="*/ 1224390 w 1321713"/>
                <a:gd name="connsiteY16" fmla="*/ 764477 h 1314941"/>
                <a:gd name="connsiteX17" fmla="*/ 1311001 w 1321713"/>
                <a:gd name="connsiteY17" fmla="*/ 303425 h 1314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21713" h="1314941">
                  <a:moveTo>
                    <a:pt x="1321713" y="314951"/>
                  </a:moveTo>
                  <a:lnTo>
                    <a:pt x="1236972" y="766049"/>
                  </a:lnTo>
                  <a:lnTo>
                    <a:pt x="1236972" y="767621"/>
                  </a:lnTo>
                  <a:cubicBezTo>
                    <a:pt x="1219672" y="907597"/>
                    <a:pt x="1158335" y="1034989"/>
                    <a:pt x="1059251" y="1134074"/>
                  </a:cubicBezTo>
                  <a:cubicBezTo>
                    <a:pt x="941294" y="1250458"/>
                    <a:pt x="785592" y="1314942"/>
                    <a:pt x="620452" y="1314941"/>
                  </a:cubicBezTo>
                  <a:cubicBezTo>
                    <a:pt x="453739" y="1314941"/>
                    <a:pt x="298037" y="1250458"/>
                    <a:pt x="181653" y="1134074"/>
                  </a:cubicBezTo>
                  <a:cubicBezTo>
                    <a:pt x="-60551" y="893441"/>
                    <a:pt x="-60551" y="500252"/>
                    <a:pt x="181653" y="258048"/>
                  </a:cubicBezTo>
                  <a:cubicBezTo>
                    <a:pt x="280736" y="157391"/>
                    <a:pt x="408130" y="96053"/>
                    <a:pt x="548105" y="80326"/>
                  </a:cubicBezTo>
                  <a:lnTo>
                    <a:pt x="549678" y="80326"/>
                  </a:lnTo>
                  <a:lnTo>
                    <a:pt x="977269" y="0"/>
                  </a:lnTo>
                  <a:lnTo>
                    <a:pt x="986612" y="8665"/>
                  </a:lnTo>
                  <a:lnTo>
                    <a:pt x="549678" y="89764"/>
                  </a:lnTo>
                  <a:cubicBezTo>
                    <a:pt x="417566" y="105491"/>
                    <a:pt x="290173" y="162110"/>
                    <a:pt x="187943" y="264339"/>
                  </a:cubicBezTo>
                  <a:cubicBezTo>
                    <a:pt x="-49542" y="503399"/>
                    <a:pt x="-49542" y="888723"/>
                    <a:pt x="187943" y="1126210"/>
                  </a:cubicBezTo>
                  <a:cubicBezTo>
                    <a:pt x="307473" y="1244167"/>
                    <a:pt x="463177" y="1303932"/>
                    <a:pt x="618880" y="1303932"/>
                  </a:cubicBezTo>
                  <a:cubicBezTo>
                    <a:pt x="774582" y="1303932"/>
                    <a:pt x="930285" y="1245739"/>
                    <a:pt x="1049815" y="1126210"/>
                  </a:cubicBezTo>
                  <a:cubicBezTo>
                    <a:pt x="1152044" y="1025554"/>
                    <a:pt x="1210235" y="896587"/>
                    <a:pt x="1224390" y="764477"/>
                  </a:cubicBezTo>
                  <a:lnTo>
                    <a:pt x="1311001" y="30342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: Shape 139">
              <a:extLst>
                <a:ext uri="{FF2B5EF4-FFF2-40B4-BE49-F238E27FC236}">
                  <a16:creationId xmlns:a16="http://schemas.microsoft.com/office/drawing/2014/main" xmlns="" id="{17CB07E8-4835-49C7-BF5D-A5883FE0F0B1}"/>
                </a:ext>
              </a:extLst>
            </p:cNvPr>
            <p:cNvSpPr/>
            <p:nvPr/>
          </p:nvSpPr>
          <p:spPr>
            <a:xfrm>
              <a:off x="1726337" y="2420250"/>
              <a:ext cx="1179567" cy="1179567"/>
            </a:xfrm>
            <a:custGeom>
              <a:avLst/>
              <a:gdLst>
                <a:gd name="connsiteX0" fmla="*/ 450739 w 895508"/>
                <a:gd name="connsiteY0" fmla="*/ 887748 h 895508"/>
                <a:gd name="connsiteX1" fmla="*/ 450739 w 895508"/>
                <a:gd name="connsiteY1" fmla="*/ 892524 h 895508"/>
                <a:gd name="connsiteX2" fmla="*/ 137908 w 895508"/>
                <a:gd name="connsiteY2" fmla="*/ 763571 h 895508"/>
                <a:gd name="connsiteX3" fmla="*/ 8955 w 895508"/>
                <a:gd name="connsiteY3" fmla="*/ 450740 h 895508"/>
                <a:gd name="connsiteX4" fmla="*/ 137908 w 895508"/>
                <a:gd name="connsiteY4" fmla="*/ 137909 h 895508"/>
                <a:gd name="connsiteX5" fmla="*/ 450739 w 895508"/>
                <a:gd name="connsiteY5" fmla="*/ 8955 h 895508"/>
                <a:gd name="connsiteX6" fmla="*/ 763571 w 895508"/>
                <a:gd name="connsiteY6" fmla="*/ 137909 h 895508"/>
                <a:gd name="connsiteX7" fmla="*/ 892524 w 895508"/>
                <a:gd name="connsiteY7" fmla="*/ 450740 h 895508"/>
                <a:gd name="connsiteX8" fmla="*/ 763571 w 895508"/>
                <a:gd name="connsiteY8" fmla="*/ 763571 h 895508"/>
                <a:gd name="connsiteX9" fmla="*/ 450739 w 895508"/>
                <a:gd name="connsiteY9" fmla="*/ 892524 h 895508"/>
                <a:gd name="connsiteX10" fmla="*/ 450739 w 895508"/>
                <a:gd name="connsiteY10" fmla="*/ 887748 h 895508"/>
                <a:gd name="connsiteX11" fmla="*/ 450739 w 895508"/>
                <a:gd name="connsiteY11" fmla="*/ 884166 h 895508"/>
                <a:gd name="connsiteX12" fmla="*/ 757600 w 895508"/>
                <a:gd name="connsiteY12" fmla="*/ 757601 h 895508"/>
                <a:gd name="connsiteX13" fmla="*/ 884166 w 895508"/>
                <a:gd name="connsiteY13" fmla="*/ 450740 h 895508"/>
                <a:gd name="connsiteX14" fmla="*/ 757600 w 895508"/>
                <a:gd name="connsiteY14" fmla="*/ 143879 h 895508"/>
                <a:gd name="connsiteX15" fmla="*/ 450739 w 895508"/>
                <a:gd name="connsiteY15" fmla="*/ 17313 h 895508"/>
                <a:gd name="connsiteX16" fmla="*/ 143878 w 895508"/>
                <a:gd name="connsiteY16" fmla="*/ 143879 h 895508"/>
                <a:gd name="connsiteX17" fmla="*/ 17313 w 895508"/>
                <a:gd name="connsiteY17" fmla="*/ 450740 h 895508"/>
                <a:gd name="connsiteX18" fmla="*/ 143878 w 895508"/>
                <a:gd name="connsiteY18" fmla="*/ 757601 h 895508"/>
                <a:gd name="connsiteX19" fmla="*/ 450739 w 895508"/>
                <a:gd name="connsiteY19" fmla="*/ 884166 h 895508"/>
                <a:gd name="connsiteX20" fmla="*/ 450739 w 895508"/>
                <a:gd name="connsiteY20" fmla="*/ 887748 h 89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95508" h="895508">
                  <a:moveTo>
                    <a:pt x="450739" y="887748"/>
                  </a:moveTo>
                  <a:lnTo>
                    <a:pt x="450739" y="892524"/>
                  </a:lnTo>
                  <a:cubicBezTo>
                    <a:pt x="332532" y="892524"/>
                    <a:pt x="221489" y="845958"/>
                    <a:pt x="137908" y="763571"/>
                  </a:cubicBezTo>
                  <a:cubicBezTo>
                    <a:pt x="51939" y="677602"/>
                    <a:pt x="8955" y="564171"/>
                    <a:pt x="8955" y="450740"/>
                  </a:cubicBezTo>
                  <a:cubicBezTo>
                    <a:pt x="8955" y="337308"/>
                    <a:pt x="51939" y="223877"/>
                    <a:pt x="137908" y="137909"/>
                  </a:cubicBezTo>
                  <a:cubicBezTo>
                    <a:pt x="221489" y="54328"/>
                    <a:pt x="332532" y="8955"/>
                    <a:pt x="450739" y="8955"/>
                  </a:cubicBezTo>
                  <a:cubicBezTo>
                    <a:pt x="568947" y="8955"/>
                    <a:pt x="679990" y="55521"/>
                    <a:pt x="763571" y="137909"/>
                  </a:cubicBezTo>
                  <a:cubicBezTo>
                    <a:pt x="849539" y="223877"/>
                    <a:pt x="892524" y="337308"/>
                    <a:pt x="892524" y="450740"/>
                  </a:cubicBezTo>
                  <a:cubicBezTo>
                    <a:pt x="892524" y="564171"/>
                    <a:pt x="849539" y="677602"/>
                    <a:pt x="763571" y="763571"/>
                  </a:cubicBezTo>
                  <a:cubicBezTo>
                    <a:pt x="679990" y="847152"/>
                    <a:pt x="568947" y="892524"/>
                    <a:pt x="450739" y="892524"/>
                  </a:cubicBezTo>
                  <a:lnTo>
                    <a:pt x="450739" y="887748"/>
                  </a:lnTo>
                  <a:lnTo>
                    <a:pt x="450739" y="884166"/>
                  </a:lnTo>
                  <a:cubicBezTo>
                    <a:pt x="566559" y="884166"/>
                    <a:pt x="675214" y="838793"/>
                    <a:pt x="757600" y="757601"/>
                  </a:cubicBezTo>
                  <a:cubicBezTo>
                    <a:pt x="842375" y="672826"/>
                    <a:pt x="884166" y="561783"/>
                    <a:pt x="884166" y="450740"/>
                  </a:cubicBezTo>
                  <a:cubicBezTo>
                    <a:pt x="884166" y="339697"/>
                    <a:pt x="842375" y="228653"/>
                    <a:pt x="757600" y="143879"/>
                  </a:cubicBezTo>
                  <a:cubicBezTo>
                    <a:pt x="675214" y="61492"/>
                    <a:pt x="566559" y="17313"/>
                    <a:pt x="450739" y="17313"/>
                  </a:cubicBezTo>
                  <a:cubicBezTo>
                    <a:pt x="334920" y="17313"/>
                    <a:pt x="226265" y="62686"/>
                    <a:pt x="143878" y="143879"/>
                  </a:cubicBezTo>
                  <a:cubicBezTo>
                    <a:pt x="59104" y="228653"/>
                    <a:pt x="17313" y="339697"/>
                    <a:pt x="17313" y="450740"/>
                  </a:cubicBezTo>
                  <a:cubicBezTo>
                    <a:pt x="17313" y="561783"/>
                    <a:pt x="59104" y="672826"/>
                    <a:pt x="143878" y="757601"/>
                  </a:cubicBezTo>
                  <a:cubicBezTo>
                    <a:pt x="226265" y="839987"/>
                    <a:pt x="334920" y="884166"/>
                    <a:pt x="450739" y="884166"/>
                  </a:cubicBezTo>
                  <a:lnTo>
                    <a:pt x="450739" y="887748"/>
                  </a:lnTo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" name="Group 149">
            <a:extLst>
              <a:ext uri="{FF2B5EF4-FFF2-40B4-BE49-F238E27FC236}">
                <a16:creationId xmlns:a16="http://schemas.microsoft.com/office/drawing/2014/main" xmlns="" id="{6740A02A-E3A1-4FD4-A861-35E689D94A60}"/>
              </a:ext>
            </a:extLst>
          </p:cNvPr>
          <p:cNvGrpSpPr/>
          <p:nvPr/>
        </p:nvGrpSpPr>
        <p:grpSpPr>
          <a:xfrm>
            <a:off x="1467435" y="1411008"/>
            <a:ext cx="1593474" cy="1591343"/>
            <a:chOff x="643021" y="518545"/>
            <a:chExt cx="1620595" cy="1618427"/>
          </a:xfrm>
        </p:grpSpPr>
        <p:sp>
          <p:nvSpPr>
            <p:cNvPr id="151" name="Freeform: Shape 126">
              <a:extLst>
                <a:ext uri="{FF2B5EF4-FFF2-40B4-BE49-F238E27FC236}">
                  <a16:creationId xmlns:a16="http://schemas.microsoft.com/office/drawing/2014/main" xmlns="" id="{D0048AA1-1C27-44CF-A295-4674DFA7290D}"/>
                </a:ext>
              </a:extLst>
            </p:cNvPr>
            <p:cNvSpPr/>
            <p:nvPr/>
          </p:nvSpPr>
          <p:spPr>
            <a:xfrm rot="3124285">
              <a:off x="651997" y="600543"/>
              <a:ext cx="1424386" cy="1424386"/>
            </a:xfrm>
            <a:custGeom>
              <a:avLst/>
              <a:gdLst>
                <a:gd name="connsiteX0" fmla="*/ 450739 w 895508"/>
                <a:gd name="connsiteY0" fmla="*/ 887748 h 895508"/>
                <a:gd name="connsiteX1" fmla="*/ 450739 w 895508"/>
                <a:gd name="connsiteY1" fmla="*/ 892524 h 895508"/>
                <a:gd name="connsiteX2" fmla="*/ 137908 w 895508"/>
                <a:gd name="connsiteY2" fmla="*/ 763571 h 895508"/>
                <a:gd name="connsiteX3" fmla="*/ 8955 w 895508"/>
                <a:gd name="connsiteY3" fmla="*/ 450740 h 895508"/>
                <a:gd name="connsiteX4" fmla="*/ 137908 w 895508"/>
                <a:gd name="connsiteY4" fmla="*/ 137909 h 895508"/>
                <a:gd name="connsiteX5" fmla="*/ 450739 w 895508"/>
                <a:gd name="connsiteY5" fmla="*/ 8955 h 895508"/>
                <a:gd name="connsiteX6" fmla="*/ 763571 w 895508"/>
                <a:gd name="connsiteY6" fmla="*/ 137909 h 895508"/>
                <a:gd name="connsiteX7" fmla="*/ 892524 w 895508"/>
                <a:gd name="connsiteY7" fmla="*/ 450740 h 895508"/>
                <a:gd name="connsiteX8" fmla="*/ 763571 w 895508"/>
                <a:gd name="connsiteY8" fmla="*/ 763571 h 895508"/>
                <a:gd name="connsiteX9" fmla="*/ 450739 w 895508"/>
                <a:gd name="connsiteY9" fmla="*/ 892524 h 895508"/>
                <a:gd name="connsiteX10" fmla="*/ 450739 w 895508"/>
                <a:gd name="connsiteY10" fmla="*/ 887748 h 895508"/>
                <a:gd name="connsiteX11" fmla="*/ 450739 w 895508"/>
                <a:gd name="connsiteY11" fmla="*/ 884166 h 895508"/>
                <a:gd name="connsiteX12" fmla="*/ 757600 w 895508"/>
                <a:gd name="connsiteY12" fmla="*/ 757601 h 895508"/>
                <a:gd name="connsiteX13" fmla="*/ 884166 w 895508"/>
                <a:gd name="connsiteY13" fmla="*/ 450740 h 895508"/>
                <a:gd name="connsiteX14" fmla="*/ 757600 w 895508"/>
                <a:gd name="connsiteY14" fmla="*/ 143879 h 895508"/>
                <a:gd name="connsiteX15" fmla="*/ 450739 w 895508"/>
                <a:gd name="connsiteY15" fmla="*/ 17313 h 895508"/>
                <a:gd name="connsiteX16" fmla="*/ 143878 w 895508"/>
                <a:gd name="connsiteY16" fmla="*/ 143879 h 895508"/>
                <a:gd name="connsiteX17" fmla="*/ 17313 w 895508"/>
                <a:gd name="connsiteY17" fmla="*/ 450740 h 895508"/>
                <a:gd name="connsiteX18" fmla="*/ 143878 w 895508"/>
                <a:gd name="connsiteY18" fmla="*/ 757601 h 895508"/>
                <a:gd name="connsiteX19" fmla="*/ 450739 w 895508"/>
                <a:gd name="connsiteY19" fmla="*/ 884166 h 895508"/>
                <a:gd name="connsiteX20" fmla="*/ 450739 w 895508"/>
                <a:gd name="connsiteY20" fmla="*/ 887748 h 89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95508" h="895508">
                  <a:moveTo>
                    <a:pt x="450739" y="887748"/>
                  </a:moveTo>
                  <a:lnTo>
                    <a:pt x="450739" y="892524"/>
                  </a:lnTo>
                  <a:cubicBezTo>
                    <a:pt x="332532" y="892524"/>
                    <a:pt x="221489" y="845958"/>
                    <a:pt x="137908" y="763571"/>
                  </a:cubicBezTo>
                  <a:cubicBezTo>
                    <a:pt x="51939" y="677602"/>
                    <a:pt x="8955" y="564171"/>
                    <a:pt x="8955" y="450740"/>
                  </a:cubicBezTo>
                  <a:cubicBezTo>
                    <a:pt x="8955" y="337308"/>
                    <a:pt x="51939" y="223877"/>
                    <a:pt x="137908" y="137909"/>
                  </a:cubicBezTo>
                  <a:cubicBezTo>
                    <a:pt x="221489" y="54328"/>
                    <a:pt x="332532" y="8955"/>
                    <a:pt x="450739" y="8955"/>
                  </a:cubicBezTo>
                  <a:cubicBezTo>
                    <a:pt x="568947" y="8955"/>
                    <a:pt x="679990" y="55521"/>
                    <a:pt x="763571" y="137909"/>
                  </a:cubicBezTo>
                  <a:cubicBezTo>
                    <a:pt x="849539" y="223877"/>
                    <a:pt x="892524" y="337308"/>
                    <a:pt x="892524" y="450740"/>
                  </a:cubicBezTo>
                  <a:cubicBezTo>
                    <a:pt x="892524" y="564171"/>
                    <a:pt x="849539" y="677602"/>
                    <a:pt x="763571" y="763571"/>
                  </a:cubicBezTo>
                  <a:cubicBezTo>
                    <a:pt x="679990" y="847152"/>
                    <a:pt x="568947" y="892524"/>
                    <a:pt x="450739" y="892524"/>
                  </a:cubicBezTo>
                  <a:lnTo>
                    <a:pt x="450739" y="887748"/>
                  </a:lnTo>
                  <a:lnTo>
                    <a:pt x="450739" y="884166"/>
                  </a:lnTo>
                  <a:cubicBezTo>
                    <a:pt x="566559" y="884166"/>
                    <a:pt x="675214" y="838793"/>
                    <a:pt x="757600" y="757601"/>
                  </a:cubicBezTo>
                  <a:cubicBezTo>
                    <a:pt x="842375" y="672826"/>
                    <a:pt x="884166" y="561783"/>
                    <a:pt x="884166" y="450740"/>
                  </a:cubicBezTo>
                  <a:cubicBezTo>
                    <a:pt x="884166" y="339697"/>
                    <a:pt x="842375" y="228653"/>
                    <a:pt x="757600" y="143879"/>
                  </a:cubicBezTo>
                  <a:cubicBezTo>
                    <a:pt x="675214" y="61492"/>
                    <a:pt x="566559" y="17313"/>
                    <a:pt x="450739" y="17313"/>
                  </a:cubicBezTo>
                  <a:cubicBezTo>
                    <a:pt x="334920" y="17313"/>
                    <a:pt x="226265" y="62686"/>
                    <a:pt x="143878" y="143879"/>
                  </a:cubicBezTo>
                  <a:cubicBezTo>
                    <a:pt x="59104" y="228653"/>
                    <a:pt x="17313" y="339697"/>
                    <a:pt x="17313" y="450740"/>
                  </a:cubicBezTo>
                  <a:cubicBezTo>
                    <a:pt x="17313" y="561783"/>
                    <a:pt x="59104" y="672826"/>
                    <a:pt x="143878" y="757601"/>
                  </a:cubicBezTo>
                  <a:cubicBezTo>
                    <a:pt x="226265" y="839987"/>
                    <a:pt x="334920" y="884166"/>
                    <a:pt x="450739" y="884166"/>
                  </a:cubicBezTo>
                  <a:lnTo>
                    <a:pt x="450739" y="88774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: Shape 129">
              <a:extLst>
                <a:ext uri="{FF2B5EF4-FFF2-40B4-BE49-F238E27FC236}">
                  <a16:creationId xmlns:a16="http://schemas.microsoft.com/office/drawing/2014/main" xmlns="" id="{A30DAF81-9024-42C4-B0CB-748D95981777}"/>
                </a:ext>
              </a:extLst>
            </p:cNvPr>
            <p:cNvSpPr/>
            <p:nvPr/>
          </p:nvSpPr>
          <p:spPr>
            <a:xfrm rot="3238421">
              <a:off x="644105" y="517461"/>
              <a:ext cx="1618427" cy="1620595"/>
            </a:xfrm>
            <a:custGeom>
              <a:avLst/>
              <a:gdLst>
                <a:gd name="connsiteX0" fmla="*/ 167943 w 1618427"/>
                <a:gd name="connsiteY0" fmla="*/ 401230 h 1620595"/>
                <a:gd name="connsiteX1" fmla="*/ 219355 w 1618427"/>
                <a:gd name="connsiteY1" fmla="*/ 344345 h 1620595"/>
                <a:gd name="connsiteX2" fmla="*/ 661864 w 1618427"/>
                <a:gd name="connsiteY2" fmla="*/ 129736 h 1620595"/>
                <a:gd name="connsiteX3" fmla="*/ 663763 w 1618427"/>
                <a:gd name="connsiteY3" fmla="*/ 129736 h 1620595"/>
                <a:gd name="connsiteX4" fmla="*/ 1354378 w 1618427"/>
                <a:gd name="connsiteY4" fmla="*/ 0 h 1620595"/>
                <a:gd name="connsiteX5" fmla="*/ 1364351 w 1618427"/>
                <a:gd name="connsiteY5" fmla="*/ 11098 h 1620595"/>
                <a:gd name="connsiteX6" fmla="*/ 663763 w 1618427"/>
                <a:gd name="connsiteY6" fmla="*/ 141132 h 1620595"/>
                <a:gd name="connsiteX7" fmla="*/ 226951 w 1618427"/>
                <a:gd name="connsiteY7" fmla="*/ 351941 h 1620595"/>
                <a:gd name="connsiteX8" fmla="*/ 226951 w 1618427"/>
                <a:gd name="connsiteY8" fmla="*/ 1392692 h 1620595"/>
                <a:gd name="connsiteX9" fmla="*/ 747328 w 1618427"/>
                <a:gd name="connsiteY9" fmla="*/ 1607301 h 1620595"/>
                <a:gd name="connsiteX10" fmla="*/ 1267703 w 1618427"/>
                <a:gd name="connsiteY10" fmla="*/ 1392692 h 1620595"/>
                <a:gd name="connsiteX11" fmla="*/ 1478512 w 1618427"/>
                <a:gd name="connsiteY11" fmla="*/ 955881 h 1620595"/>
                <a:gd name="connsiteX12" fmla="*/ 1605566 w 1618427"/>
                <a:gd name="connsiteY12" fmla="*/ 279543 h 1620595"/>
                <a:gd name="connsiteX13" fmla="*/ 1618427 w 1618427"/>
                <a:gd name="connsiteY13" fmla="*/ 293856 h 1620595"/>
                <a:gd name="connsiteX14" fmla="*/ 1493705 w 1618427"/>
                <a:gd name="connsiteY14" fmla="*/ 957781 h 1620595"/>
                <a:gd name="connsiteX15" fmla="*/ 1493705 w 1618427"/>
                <a:gd name="connsiteY15" fmla="*/ 959678 h 1620595"/>
                <a:gd name="connsiteX16" fmla="*/ 1279098 w 1618427"/>
                <a:gd name="connsiteY16" fmla="*/ 1402188 h 1620595"/>
                <a:gd name="connsiteX17" fmla="*/ 749227 w 1618427"/>
                <a:gd name="connsiteY17" fmla="*/ 1620595 h 1620595"/>
                <a:gd name="connsiteX18" fmla="*/ 219355 w 1618427"/>
                <a:gd name="connsiteY18" fmla="*/ 1402188 h 1620595"/>
                <a:gd name="connsiteX19" fmla="*/ 167943 w 1618427"/>
                <a:gd name="connsiteY19" fmla="*/ 401230 h 1620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18427" h="1620595">
                  <a:moveTo>
                    <a:pt x="167943" y="401230"/>
                  </a:moveTo>
                  <a:cubicBezTo>
                    <a:pt x="183938" y="381616"/>
                    <a:pt x="201075" y="362624"/>
                    <a:pt x="219355" y="344345"/>
                  </a:cubicBezTo>
                  <a:cubicBezTo>
                    <a:pt x="339003" y="222796"/>
                    <a:pt x="492837" y="148727"/>
                    <a:pt x="661864" y="129736"/>
                  </a:cubicBezTo>
                  <a:lnTo>
                    <a:pt x="663763" y="129736"/>
                  </a:lnTo>
                  <a:lnTo>
                    <a:pt x="1354378" y="0"/>
                  </a:lnTo>
                  <a:lnTo>
                    <a:pt x="1364351" y="11098"/>
                  </a:lnTo>
                  <a:lnTo>
                    <a:pt x="663763" y="141132"/>
                  </a:lnTo>
                  <a:cubicBezTo>
                    <a:pt x="504232" y="160124"/>
                    <a:pt x="350398" y="228494"/>
                    <a:pt x="226951" y="351941"/>
                  </a:cubicBezTo>
                  <a:cubicBezTo>
                    <a:pt x="-59824" y="640617"/>
                    <a:pt x="-59824" y="1105915"/>
                    <a:pt x="226951" y="1392692"/>
                  </a:cubicBezTo>
                  <a:cubicBezTo>
                    <a:pt x="371289" y="1535131"/>
                    <a:pt x="559309" y="1607301"/>
                    <a:pt x="747328" y="1607301"/>
                  </a:cubicBezTo>
                  <a:cubicBezTo>
                    <a:pt x="935347" y="1607301"/>
                    <a:pt x="1123365" y="1537030"/>
                    <a:pt x="1267703" y="1392692"/>
                  </a:cubicBezTo>
                  <a:cubicBezTo>
                    <a:pt x="1391150" y="1271146"/>
                    <a:pt x="1461420" y="1115411"/>
                    <a:pt x="1478512" y="955881"/>
                  </a:cubicBezTo>
                  <a:lnTo>
                    <a:pt x="1605566" y="279543"/>
                  </a:lnTo>
                  <a:lnTo>
                    <a:pt x="1618427" y="293856"/>
                  </a:lnTo>
                  <a:lnTo>
                    <a:pt x="1493705" y="957781"/>
                  </a:lnTo>
                  <a:lnTo>
                    <a:pt x="1493705" y="959678"/>
                  </a:lnTo>
                  <a:cubicBezTo>
                    <a:pt x="1472814" y="1128707"/>
                    <a:pt x="1398747" y="1282539"/>
                    <a:pt x="1279098" y="1402188"/>
                  </a:cubicBezTo>
                  <a:cubicBezTo>
                    <a:pt x="1136660" y="1542728"/>
                    <a:pt x="948641" y="1620595"/>
                    <a:pt x="749227" y="1620595"/>
                  </a:cubicBezTo>
                  <a:cubicBezTo>
                    <a:pt x="547913" y="1620595"/>
                    <a:pt x="359894" y="1542728"/>
                    <a:pt x="219355" y="1402188"/>
                  </a:cubicBezTo>
                  <a:cubicBezTo>
                    <a:pt x="-54838" y="1129774"/>
                    <a:pt x="-71976" y="695447"/>
                    <a:pt x="167943" y="40123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0" name="Group 15">
              <a:extLst>
                <a:ext uri="{FF2B5EF4-FFF2-40B4-BE49-F238E27FC236}">
                  <a16:creationId xmlns:a16="http://schemas.microsoft.com/office/drawing/2014/main" xmlns="" id="{37E0274E-4A91-4F12-8B8F-16ADA594F8C7}"/>
                </a:ext>
              </a:extLst>
            </p:cNvPr>
            <p:cNvGrpSpPr/>
            <p:nvPr/>
          </p:nvGrpSpPr>
          <p:grpSpPr>
            <a:xfrm>
              <a:off x="695125" y="695373"/>
              <a:ext cx="1290985" cy="1081816"/>
              <a:chOff x="695125" y="695373"/>
              <a:chExt cx="1290985" cy="1081816"/>
            </a:xfrm>
          </p:grpSpPr>
          <p:pic>
            <p:nvPicPr>
              <p:cNvPr id="154" name="Picture 153" descr="A close up of a flower&#10;&#10;Description automatically generated">
                <a:extLst>
                  <a:ext uri="{FF2B5EF4-FFF2-40B4-BE49-F238E27FC236}">
                    <a16:creationId xmlns:a16="http://schemas.microsoft.com/office/drawing/2014/main" xmlns="" id="{57CEC4C2-FCCF-49AF-ACD1-09FEB09516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697704" y="866626"/>
                <a:ext cx="1288406" cy="910563"/>
              </a:xfrm>
              <a:prstGeom prst="rect">
                <a:avLst/>
              </a:prstGeom>
            </p:spPr>
          </p:pic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xmlns="" id="{12972EBF-7DC1-4E58-876E-4D68F3B88096}"/>
                  </a:ext>
                </a:extLst>
              </p:cNvPr>
              <p:cNvSpPr txBox="1"/>
              <p:nvPr/>
            </p:nvSpPr>
            <p:spPr>
              <a:xfrm>
                <a:off x="930623" y="695373"/>
                <a:ext cx="846446" cy="234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1" i="0" u="none" strike="noStrike" kern="1200" cap="none" spc="0" normalizeH="0" baseline="0" noProof="0">
                    <a:ln>
                      <a:noFill/>
                    </a:ln>
                    <a:solidFill>
                      <a:srgbClr val="6B747B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C1 complex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xmlns="" id="{368102C4-C7AF-47A7-97EE-604351F12C52}"/>
                  </a:ext>
                </a:extLst>
              </p:cNvPr>
              <p:cNvSpPr txBox="1"/>
              <p:nvPr/>
            </p:nvSpPr>
            <p:spPr>
              <a:xfrm>
                <a:off x="807672" y="899611"/>
                <a:ext cx="358990" cy="203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73A957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C1q</a:t>
                </a: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xmlns="" id="{2B2F217B-B912-4B3C-8B45-25EA8937FE99}"/>
                  </a:ext>
                </a:extLst>
              </p:cNvPr>
              <p:cNvSpPr txBox="1"/>
              <p:nvPr/>
            </p:nvSpPr>
            <p:spPr>
              <a:xfrm>
                <a:off x="1630343" y="1237009"/>
                <a:ext cx="339426" cy="203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D16C1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C1r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xmlns="" id="{42A4C849-809A-45D3-9CA8-3D01780200D0}"/>
                  </a:ext>
                </a:extLst>
              </p:cNvPr>
              <p:cNvSpPr txBox="1"/>
              <p:nvPr/>
            </p:nvSpPr>
            <p:spPr>
              <a:xfrm>
                <a:off x="695125" y="1238285"/>
                <a:ext cx="403006" cy="234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1" i="0" u="none" strike="noStrike" kern="1200" cap="none" spc="0" normalizeH="0" baseline="0" noProof="0">
                    <a:ln>
                      <a:noFill/>
                    </a:ln>
                    <a:solidFill>
                      <a:srgbClr val="661E4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C1s</a:t>
                </a:r>
              </a:p>
            </p:txBody>
          </p: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xmlns="" id="{8B305F34-881B-4DDA-B524-9F0A374BFC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8964" y="1010148"/>
                <a:ext cx="216000" cy="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xmlns="" id="{68EFE7C2-9E3C-483A-929A-E16560E462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0750" y="1362386"/>
                <a:ext cx="216000" cy="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xmlns="" id="{FF059785-96D6-40D7-B8CA-BADE4BC16B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7943" y="1337080"/>
                <a:ext cx="216000" cy="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2" name="Freeform: Shape 601">
            <a:extLst>
              <a:ext uri="{FF2B5EF4-FFF2-40B4-BE49-F238E27FC236}">
                <a16:creationId xmlns:a16="http://schemas.microsoft.com/office/drawing/2014/main" xmlns="" id="{C00F9C78-DABE-4DCB-A407-D3C8B6EE029D}"/>
              </a:ext>
            </a:extLst>
          </p:cNvPr>
          <p:cNvSpPr/>
          <p:nvPr/>
        </p:nvSpPr>
        <p:spPr>
          <a:xfrm>
            <a:off x="5479240" y="3638858"/>
            <a:ext cx="904003" cy="223065"/>
          </a:xfrm>
          <a:custGeom>
            <a:avLst/>
            <a:gdLst>
              <a:gd name="connsiteX0" fmla="*/ 14615 w 919388"/>
              <a:gd name="connsiteY0" fmla="*/ 217597 h 226862"/>
              <a:gd name="connsiteX1" fmla="*/ 818185 w 919388"/>
              <a:gd name="connsiteY1" fmla="*/ 217597 h 226862"/>
              <a:gd name="connsiteX2" fmla="*/ 913706 w 919388"/>
              <a:gd name="connsiteY2" fmla="*/ 122076 h 226862"/>
              <a:gd name="connsiteX3" fmla="*/ 913706 w 919388"/>
              <a:gd name="connsiteY3" fmla="*/ 14615 h 2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9388" h="226862">
                <a:moveTo>
                  <a:pt x="14615" y="217597"/>
                </a:moveTo>
                <a:lnTo>
                  <a:pt x="818185" y="217597"/>
                </a:lnTo>
                <a:cubicBezTo>
                  <a:pt x="870721" y="217597"/>
                  <a:pt x="913706" y="174612"/>
                  <a:pt x="913706" y="122076"/>
                </a:cubicBezTo>
                <a:lnTo>
                  <a:pt x="913706" y="14615"/>
                </a:lnTo>
              </a:path>
            </a:pathLst>
          </a:custGeom>
          <a:noFill/>
          <a:ln w="15545" cap="flat">
            <a:solidFill>
              <a:srgbClr val="647077">
                <a:alpha val="50196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3" name="Freeform: Shape 602">
            <a:extLst>
              <a:ext uri="{FF2B5EF4-FFF2-40B4-BE49-F238E27FC236}">
                <a16:creationId xmlns:a16="http://schemas.microsoft.com/office/drawing/2014/main" xmlns="" id="{0064CBE0-2838-4079-A751-7C4E78475828}"/>
              </a:ext>
            </a:extLst>
          </p:cNvPr>
          <p:cNvSpPr/>
          <p:nvPr/>
        </p:nvSpPr>
        <p:spPr>
          <a:xfrm>
            <a:off x="5300786" y="2446044"/>
            <a:ext cx="1080108" cy="680938"/>
          </a:xfrm>
          <a:custGeom>
            <a:avLst/>
            <a:gdLst>
              <a:gd name="connsiteX0" fmla="*/ 14615 w 1098490"/>
              <a:gd name="connsiteY0" fmla="*/ 14615 h 692526"/>
              <a:gd name="connsiteX1" fmla="*/ 14615 w 1098490"/>
              <a:gd name="connsiteY1" fmla="*/ 277297 h 692526"/>
              <a:gd name="connsiteX2" fmla="*/ 228343 w 1098490"/>
              <a:gd name="connsiteY2" fmla="*/ 491025 h 692526"/>
              <a:gd name="connsiteX3" fmla="*/ 999674 w 1098490"/>
              <a:gd name="connsiteY3" fmla="*/ 491025 h 692526"/>
              <a:gd name="connsiteX4" fmla="*/ 1095195 w 1098490"/>
              <a:gd name="connsiteY4" fmla="*/ 586546 h 692526"/>
              <a:gd name="connsiteX5" fmla="*/ 1095195 w 1098490"/>
              <a:gd name="connsiteY5" fmla="*/ 688037 h 69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490" h="692526">
                <a:moveTo>
                  <a:pt x="14615" y="14615"/>
                </a:moveTo>
                <a:lnTo>
                  <a:pt x="14615" y="277297"/>
                </a:lnTo>
                <a:cubicBezTo>
                  <a:pt x="14615" y="395504"/>
                  <a:pt x="110136" y="491025"/>
                  <a:pt x="228343" y="491025"/>
                </a:cubicBezTo>
                <a:lnTo>
                  <a:pt x="999674" y="491025"/>
                </a:lnTo>
                <a:cubicBezTo>
                  <a:pt x="1052211" y="491025"/>
                  <a:pt x="1095195" y="534010"/>
                  <a:pt x="1095195" y="586546"/>
                </a:cubicBezTo>
                <a:lnTo>
                  <a:pt x="1095195" y="688037"/>
                </a:lnTo>
              </a:path>
            </a:pathLst>
          </a:custGeom>
          <a:noFill/>
          <a:ln w="15545" cap="rnd">
            <a:solidFill>
              <a:srgbClr val="647077">
                <a:alpha val="50196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4" name="Freeform: Shape 606">
            <a:extLst>
              <a:ext uri="{FF2B5EF4-FFF2-40B4-BE49-F238E27FC236}">
                <a16:creationId xmlns:a16="http://schemas.microsoft.com/office/drawing/2014/main" xmlns="" id="{990D3ED8-C05B-4883-BCD9-9431AA93F49B}"/>
              </a:ext>
            </a:extLst>
          </p:cNvPr>
          <p:cNvSpPr/>
          <p:nvPr/>
        </p:nvSpPr>
        <p:spPr>
          <a:xfrm>
            <a:off x="5881626" y="3200639"/>
            <a:ext cx="974445" cy="375690"/>
          </a:xfrm>
          <a:custGeom>
            <a:avLst/>
            <a:gdLst>
              <a:gd name="connsiteX0" fmla="*/ 194027 w 991029"/>
              <a:gd name="connsiteY0" fmla="*/ 379099 h 382083"/>
              <a:gd name="connsiteX1" fmla="*/ 8955 w 991029"/>
              <a:gd name="connsiteY1" fmla="*/ 194027 h 382083"/>
              <a:gd name="connsiteX2" fmla="*/ 194027 w 991029"/>
              <a:gd name="connsiteY2" fmla="*/ 8955 h 382083"/>
              <a:gd name="connsiteX3" fmla="*/ 804167 w 991029"/>
              <a:gd name="connsiteY3" fmla="*/ 8955 h 382083"/>
              <a:gd name="connsiteX4" fmla="*/ 989238 w 991029"/>
              <a:gd name="connsiteY4" fmla="*/ 194027 h 382083"/>
              <a:gd name="connsiteX5" fmla="*/ 804167 w 991029"/>
              <a:gd name="connsiteY5" fmla="*/ 379099 h 382083"/>
              <a:gd name="connsiteX6" fmla="*/ 194027 w 991029"/>
              <a:gd name="connsiteY6" fmla="*/ 379099 h 38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1029" h="382083">
                <a:moveTo>
                  <a:pt x="194027" y="379099"/>
                </a:moveTo>
                <a:cubicBezTo>
                  <a:pt x="92536" y="379099"/>
                  <a:pt x="8955" y="295518"/>
                  <a:pt x="8955" y="194027"/>
                </a:cubicBezTo>
                <a:cubicBezTo>
                  <a:pt x="8955" y="92536"/>
                  <a:pt x="92536" y="8955"/>
                  <a:pt x="194027" y="8955"/>
                </a:cubicBezTo>
                <a:lnTo>
                  <a:pt x="804167" y="8955"/>
                </a:lnTo>
                <a:cubicBezTo>
                  <a:pt x="905658" y="8955"/>
                  <a:pt x="989238" y="92536"/>
                  <a:pt x="989238" y="194027"/>
                </a:cubicBezTo>
                <a:cubicBezTo>
                  <a:pt x="989238" y="295518"/>
                  <a:pt x="905658" y="379099"/>
                  <a:pt x="804167" y="379099"/>
                </a:cubicBezTo>
                <a:lnTo>
                  <a:pt x="194027" y="379099"/>
                </a:lnTo>
                <a:close/>
              </a:path>
            </a:pathLst>
          </a:custGeom>
          <a:solidFill>
            <a:srgbClr val="FDB928">
              <a:alpha val="50196"/>
            </a:srgbClr>
          </a:solidFill>
          <a:ln w="9525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w="50800" h="25400"/>
          </a:sp3d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1" name="Group 164">
            <a:extLst>
              <a:ext uri="{FF2B5EF4-FFF2-40B4-BE49-F238E27FC236}">
                <a16:creationId xmlns:a16="http://schemas.microsoft.com/office/drawing/2014/main" xmlns="" id="{1B9D6500-8797-4BD3-AE53-D9BAF8E58184}"/>
              </a:ext>
            </a:extLst>
          </p:cNvPr>
          <p:cNvGrpSpPr/>
          <p:nvPr/>
        </p:nvGrpSpPr>
        <p:grpSpPr>
          <a:xfrm>
            <a:off x="4004353" y="1360934"/>
            <a:ext cx="422651" cy="207804"/>
            <a:chOff x="3870224" y="768464"/>
            <a:chExt cx="422651" cy="207804"/>
          </a:xfrm>
        </p:grpSpPr>
        <p:sp>
          <p:nvSpPr>
            <p:cNvPr id="166" name="Freeform: Shape 619">
              <a:extLst>
                <a:ext uri="{FF2B5EF4-FFF2-40B4-BE49-F238E27FC236}">
                  <a16:creationId xmlns:a16="http://schemas.microsoft.com/office/drawing/2014/main" xmlns="" id="{3F6EB5C7-9982-44DD-B4F8-068DFFC147E6}"/>
                </a:ext>
              </a:extLst>
            </p:cNvPr>
            <p:cNvSpPr/>
            <p:nvPr/>
          </p:nvSpPr>
          <p:spPr>
            <a:xfrm>
              <a:off x="3874920" y="768464"/>
              <a:ext cx="410910" cy="82182"/>
            </a:xfrm>
            <a:custGeom>
              <a:avLst/>
              <a:gdLst>
                <a:gd name="connsiteX0" fmla="*/ 410143 w 417904"/>
                <a:gd name="connsiteY0" fmla="*/ 8955 h 83580"/>
                <a:gd name="connsiteX1" fmla="*/ 395815 w 417904"/>
                <a:gd name="connsiteY1" fmla="*/ 8955 h 83580"/>
                <a:gd name="connsiteX2" fmla="*/ 395815 w 417904"/>
                <a:gd name="connsiteY2" fmla="*/ 82984 h 83580"/>
                <a:gd name="connsiteX3" fmla="*/ 410143 w 417904"/>
                <a:gd name="connsiteY3" fmla="*/ 82984 h 83580"/>
                <a:gd name="connsiteX4" fmla="*/ 410143 w 417904"/>
                <a:gd name="connsiteY4" fmla="*/ 8955 h 83580"/>
                <a:gd name="connsiteX5" fmla="*/ 367159 w 417904"/>
                <a:gd name="connsiteY5" fmla="*/ 62686 h 83580"/>
                <a:gd name="connsiteX6" fmla="*/ 363577 w 417904"/>
                <a:gd name="connsiteY6" fmla="*/ 71044 h 83580"/>
                <a:gd name="connsiteX7" fmla="*/ 355218 w 417904"/>
                <a:gd name="connsiteY7" fmla="*/ 73432 h 83580"/>
                <a:gd name="connsiteX8" fmla="*/ 350442 w 417904"/>
                <a:gd name="connsiteY8" fmla="*/ 72238 h 83580"/>
                <a:gd name="connsiteX9" fmla="*/ 348055 w 417904"/>
                <a:gd name="connsiteY9" fmla="*/ 67462 h 83580"/>
                <a:gd name="connsiteX10" fmla="*/ 350442 w 417904"/>
                <a:gd name="connsiteY10" fmla="*/ 61492 h 83580"/>
                <a:gd name="connsiteX11" fmla="*/ 359995 w 417904"/>
                <a:gd name="connsiteY11" fmla="*/ 59104 h 83580"/>
                <a:gd name="connsiteX12" fmla="*/ 365965 w 417904"/>
                <a:gd name="connsiteY12" fmla="*/ 59104 h 83580"/>
                <a:gd name="connsiteX13" fmla="*/ 365965 w 417904"/>
                <a:gd name="connsiteY13" fmla="*/ 62686 h 83580"/>
                <a:gd name="connsiteX14" fmla="*/ 348055 w 417904"/>
                <a:gd name="connsiteY14" fmla="*/ 30447 h 83580"/>
                <a:gd name="connsiteX15" fmla="*/ 338502 w 417904"/>
                <a:gd name="connsiteY15" fmla="*/ 34029 h 83580"/>
                <a:gd name="connsiteX16" fmla="*/ 343278 w 417904"/>
                <a:gd name="connsiteY16" fmla="*/ 43582 h 83580"/>
                <a:gd name="connsiteX17" fmla="*/ 350442 w 417904"/>
                <a:gd name="connsiteY17" fmla="*/ 41193 h 83580"/>
                <a:gd name="connsiteX18" fmla="*/ 357606 w 417904"/>
                <a:gd name="connsiteY18" fmla="*/ 39999 h 83580"/>
                <a:gd name="connsiteX19" fmla="*/ 363577 w 417904"/>
                <a:gd name="connsiteY19" fmla="*/ 42387 h 83580"/>
                <a:gd name="connsiteX20" fmla="*/ 365965 w 417904"/>
                <a:gd name="connsiteY20" fmla="*/ 48358 h 83580"/>
                <a:gd name="connsiteX21" fmla="*/ 365965 w 417904"/>
                <a:gd name="connsiteY21" fmla="*/ 50746 h 83580"/>
                <a:gd name="connsiteX22" fmla="*/ 356413 w 417904"/>
                <a:gd name="connsiteY22" fmla="*/ 50746 h 83580"/>
                <a:gd name="connsiteX23" fmla="*/ 338502 w 417904"/>
                <a:gd name="connsiteY23" fmla="*/ 55522 h 83580"/>
                <a:gd name="connsiteX24" fmla="*/ 332532 w 417904"/>
                <a:gd name="connsiteY24" fmla="*/ 67462 h 83580"/>
                <a:gd name="connsiteX25" fmla="*/ 337308 w 417904"/>
                <a:gd name="connsiteY25" fmla="*/ 80596 h 83580"/>
                <a:gd name="connsiteX26" fmla="*/ 349248 w 417904"/>
                <a:gd name="connsiteY26" fmla="*/ 84178 h 83580"/>
                <a:gd name="connsiteX27" fmla="*/ 359995 w 417904"/>
                <a:gd name="connsiteY27" fmla="*/ 81790 h 83580"/>
                <a:gd name="connsiteX28" fmla="*/ 367159 w 417904"/>
                <a:gd name="connsiteY28" fmla="*/ 75820 h 83580"/>
                <a:gd name="connsiteX29" fmla="*/ 367159 w 417904"/>
                <a:gd name="connsiteY29" fmla="*/ 75820 h 83580"/>
                <a:gd name="connsiteX30" fmla="*/ 369547 w 417904"/>
                <a:gd name="connsiteY30" fmla="*/ 82984 h 83580"/>
                <a:gd name="connsiteX31" fmla="*/ 379099 w 417904"/>
                <a:gd name="connsiteY31" fmla="*/ 82984 h 83580"/>
                <a:gd name="connsiteX32" fmla="*/ 379099 w 417904"/>
                <a:gd name="connsiteY32" fmla="*/ 47163 h 83580"/>
                <a:gd name="connsiteX33" fmla="*/ 373129 w 417904"/>
                <a:gd name="connsiteY33" fmla="*/ 32835 h 83580"/>
                <a:gd name="connsiteX34" fmla="*/ 356413 w 417904"/>
                <a:gd name="connsiteY34" fmla="*/ 28059 h 83580"/>
                <a:gd name="connsiteX35" fmla="*/ 348055 w 417904"/>
                <a:gd name="connsiteY35" fmla="*/ 30447 h 83580"/>
                <a:gd name="connsiteX36" fmla="*/ 318204 w 417904"/>
                <a:gd name="connsiteY36" fmla="*/ 82984 h 83580"/>
                <a:gd name="connsiteX37" fmla="*/ 325368 w 417904"/>
                <a:gd name="connsiteY37" fmla="*/ 79402 h 83580"/>
                <a:gd name="connsiteX38" fmla="*/ 325368 w 417904"/>
                <a:gd name="connsiteY38" fmla="*/ 67462 h 83580"/>
                <a:gd name="connsiteX39" fmla="*/ 318204 w 417904"/>
                <a:gd name="connsiteY39" fmla="*/ 71044 h 83580"/>
                <a:gd name="connsiteX40" fmla="*/ 309846 w 417904"/>
                <a:gd name="connsiteY40" fmla="*/ 72238 h 83580"/>
                <a:gd name="connsiteX41" fmla="*/ 301488 w 417904"/>
                <a:gd name="connsiteY41" fmla="*/ 68656 h 83580"/>
                <a:gd name="connsiteX42" fmla="*/ 299100 w 417904"/>
                <a:gd name="connsiteY42" fmla="*/ 56716 h 83580"/>
                <a:gd name="connsiteX43" fmla="*/ 309846 w 417904"/>
                <a:gd name="connsiteY43" fmla="*/ 41193 h 83580"/>
                <a:gd name="connsiteX44" fmla="*/ 315816 w 417904"/>
                <a:gd name="connsiteY44" fmla="*/ 42387 h 83580"/>
                <a:gd name="connsiteX45" fmla="*/ 321786 w 417904"/>
                <a:gd name="connsiteY45" fmla="*/ 44775 h 83580"/>
                <a:gd name="connsiteX46" fmla="*/ 326562 w 417904"/>
                <a:gd name="connsiteY46" fmla="*/ 34029 h 83580"/>
                <a:gd name="connsiteX47" fmla="*/ 319398 w 417904"/>
                <a:gd name="connsiteY47" fmla="*/ 31641 h 83580"/>
                <a:gd name="connsiteX48" fmla="*/ 309846 w 417904"/>
                <a:gd name="connsiteY48" fmla="*/ 30447 h 83580"/>
                <a:gd name="connsiteX49" fmla="*/ 296712 w 417904"/>
                <a:gd name="connsiteY49" fmla="*/ 32835 h 83580"/>
                <a:gd name="connsiteX50" fmla="*/ 287160 w 417904"/>
                <a:gd name="connsiteY50" fmla="*/ 42387 h 83580"/>
                <a:gd name="connsiteX51" fmla="*/ 283578 w 417904"/>
                <a:gd name="connsiteY51" fmla="*/ 57910 h 83580"/>
                <a:gd name="connsiteX52" fmla="*/ 289548 w 417904"/>
                <a:gd name="connsiteY52" fmla="*/ 78208 h 83580"/>
                <a:gd name="connsiteX53" fmla="*/ 307458 w 417904"/>
                <a:gd name="connsiteY53" fmla="*/ 84178 h 83580"/>
                <a:gd name="connsiteX54" fmla="*/ 318204 w 417904"/>
                <a:gd name="connsiteY54" fmla="*/ 82984 h 83580"/>
                <a:gd name="connsiteX55" fmla="*/ 257310 w 417904"/>
                <a:gd name="connsiteY55" fmla="*/ 82984 h 83580"/>
                <a:gd name="connsiteX56" fmla="*/ 271638 w 417904"/>
                <a:gd name="connsiteY56" fmla="*/ 82984 h 83580"/>
                <a:gd name="connsiteX57" fmla="*/ 271638 w 417904"/>
                <a:gd name="connsiteY57" fmla="*/ 29253 h 83580"/>
                <a:gd name="connsiteX58" fmla="*/ 257310 w 417904"/>
                <a:gd name="connsiteY58" fmla="*/ 29253 h 83580"/>
                <a:gd name="connsiteX59" fmla="*/ 257310 w 417904"/>
                <a:gd name="connsiteY59" fmla="*/ 82984 h 83580"/>
                <a:gd name="connsiteX60" fmla="*/ 259698 w 417904"/>
                <a:gd name="connsiteY60" fmla="*/ 10149 h 83580"/>
                <a:gd name="connsiteX61" fmla="*/ 257310 w 417904"/>
                <a:gd name="connsiteY61" fmla="*/ 16119 h 83580"/>
                <a:gd name="connsiteX62" fmla="*/ 259698 w 417904"/>
                <a:gd name="connsiteY62" fmla="*/ 22089 h 83580"/>
                <a:gd name="connsiteX63" fmla="*/ 265668 w 417904"/>
                <a:gd name="connsiteY63" fmla="*/ 23283 h 83580"/>
                <a:gd name="connsiteX64" fmla="*/ 271638 w 417904"/>
                <a:gd name="connsiteY64" fmla="*/ 22089 h 83580"/>
                <a:gd name="connsiteX65" fmla="*/ 274026 w 417904"/>
                <a:gd name="connsiteY65" fmla="*/ 16119 h 83580"/>
                <a:gd name="connsiteX66" fmla="*/ 271638 w 417904"/>
                <a:gd name="connsiteY66" fmla="*/ 10149 h 83580"/>
                <a:gd name="connsiteX67" fmla="*/ 265668 w 417904"/>
                <a:gd name="connsiteY67" fmla="*/ 8955 h 83580"/>
                <a:gd name="connsiteX68" fmla="*/ 259698 w 417904"/>
                <a:gd name="connsiteY68" fmla="*/ 10149 h 83580"/>
                <a:gd name="connsiteX69" fmla="*/ 244175 w 417904"/>
                <a:gd name="connsiteY69" fmla="*/ 59104 h 83580"/>
                <a:gd name="connsiteX70" fmla="*/ 239399 w 417904"/>
                <a:gd name="connsiteY70" fmla="*/ 54328 h 83580"/>
                <a:gd name="connsiteX71" fmla="*/ 231041 w 417904"/>
                <a:gd name="connsiteY71" fmla="*/ 50746 h 83580"/>
                <a:gd name="connsiteX72" fmla="*/ 223877 w 417904"/>
                <a:gd name="connsiteY72" fmla="*/ 47163 h 83580"/>
                <a:gd name="connsiteX73" fmla="*/ 220295 w 417904"/>
                <a:gd name="connsiteY73" fmla="*/ 44775 h 83580"/>
                <a:gd name="connsiteX74" fmla="*/ 219101 w 417904"/>
                <a:gd name="connsiteY74" fmla="*/ 42387 h 83580"/>
                <a:gd name="connsiteX75" fmla="*/ 225071 w 417904"/>
                <a:gd name="connsiteY75" fmla="*/ 38805 h 83580"/>
                <a:gd name="connsiteX76" fmla="*/ 232235 w 417904"/>
                <a:gd name="connsiteY76" fmla="*/ 39999 h 83580"/>
                <a:gd name="connsiteX77" fmla="*/ 239399 w 417904"/>
                <a:gd name="connsiteY77" fmla="*/ 42387 h 83580"/>
                <a:gd name="connsiteX78" fmla="*/ 244175 w 417904"/>
                <a:gd name="connsiteY78" fmla="*/ 31641 h 83580"/>
                <a:gd name="connsiteX79" fmla="*/ 234623 w 417904"/>
                <a:gd name="connsiteY79" fmla="*/ 28059 h 83580"/>
                <a:gd name="connsiteX80" fmla="*/ 225071 w 417904"/>
                <a:gd name="connsiteY80" fmla="*/ 26865 h 83580"/>
                <a:gd name="connsiteX81" fmla="*/ 209549 w 417904"/>
                <a:gd name="connsiteY81" fmla="*/ 30447 h 83580"/>
                <a:gd name="connsiteX82" fmla="*/ 203579 w 417904"/>
                <a:gd name="connsiteY82" fmla="*/ 41193 h 83580"/>
                <a:gd name="connsiteX83" fmla="*/ 204773 w 417904"/>
                <a:gd name="connsiteY83" fmla="*/ 48358 h 83580"/>
                <a:gd name="connsiteX84" fmla="*/ 209549 w 417904"/>
                <a:gd name="connsiteY84" fmla="*/ 53133 h 83580"/>
                <a:gd name="connsiteX85" fmla="*/ 217907 w 417904"/>
                <a:gd name="connsiteY85" fmla="*/ 57910 h 83580"/>
                <a:gd name="connsiteX86" fmla="*/ 225071 w 417904"/>
                <a:gd name="connsiteY86" fmla="*/ 61492 h 83580"/>
                <a:gd name="connsiteX87" fmla="*/ 228653 w 417904"/>
                <a:gd name="connsiteY87" fmla="*/ 63880 h 83580"/>
                <a:gd name="connsiteX88" fmla="*/ 229847 w 417904"/>
                <a:gd name="connsiteY88" fmla="*/ 66268 h 83580"/>
                <a:gd name="connsiteX89" fmla="*/ 227459 w 417904"/>
                <a:gd name="connsiteY89" fmla="*/ 69850 h 83580"/>
                <a:gd name="connsiteX90" fmla="*/ 221489 w 417904"/>
                <a:gd name="connsiteY90" fmla="*/ 71044 h 83580"/>
                <a:gd name="connsiteX91" fmla="*/ 213131 w 417904"/>
                <a:gd name="connsiteY91" fmla="*/ 69850 h 83580"/>
                <a:gd name="connsiteX92" fmla="*/ 203579 w 417904"/>
                <a:gd name="connsiteY92" fmla="*/ 66268 h 83580"/>
                <a:gd name="connsiteX93" fmla="*/ 203579 w 417904"/>
                <a:gd name="connsiteY93" fmla="*/ 78208 h 83580"/>
                <a:gd name="connsiteX94" fmla="*/ 211937 w 417904"/>
                <a:gd name="connsiteY94" fmla="*/ 80596 h 83580"/>
                <a:gd name="connsiteX95" fmla="*/ 221489 w 417904"/>
                <a:gd name="connsiteY95" fmla="*/ 81790 h 83580"/>
                <a:gd name="connsiteX96" fmla="*/ 238205 w 417904"/>
                <a:gd name="connsiteY96" fmla="*/ 77014 h 83580"/>
                <a:gd name="connsiteX97" fmla="*/ 244175 w 417904"/>
                <a:gd name="connsiteY97" fmla="*/ 65074 h 83580"/>
                <a:gd name="connsiteX98" fmla="*/ 244175 w 417904"/>
                <a:gd name="connsiteY98" fmla="*/ 59104 h 83580"/>
                <a:gd name="connsiteX99" fmla="*/ 196415 w 417904"/>
                <a:gd name="connsiteY99" fmla="*/ 59104 h 83580"/>
                <a:gd name="connsiteX100" fmla="*/ 191639 w 417904"/>
                <a:gd name="connsiteY100" fmla="*/ 54328 h 83580"/>
                <a:gd name="connsiteX101" fmla="*/ 183281 w 417904"/>
                <a:gd name="connsiteY101" fmla="*/ 50746 h 83580"/>
                <a:gd name="connsiteX102" fmla="*/ 176117 w 417904"/>
                <a:gd name="connsiteY102" fmla="*/ 47163 h 83580"/>
                <a:gd name="connsiteX103" fmla="*/ 172535 w 417904"/>
                <a:gd name="connsiteY103" fmla="*/ 44775 h 83580"/>
                <a:gd name="connsiteX104" fmla="*/ 171341 w 417904"/>
                <a:gd name="connsiteY104" fmla="*/ 42387 h 83580"/>
                <a:gd name="connsiteX105" fmla="*/ 177311 w 417904"/>
                <a:gd name="connsiteY105" fmla="*/ 38805 h 83580"/>
                <a:gd name="connsiteX106" fmla="*/ 184475 w 417904"/>
                <a:gd name="connsiteY106" fmla="*/ 39999 h 83580"/>
                <a:gd name="connsiteX107" fmla="*/ 191639 w 417904"/>
                <a:gd name="connsiteY107" fmla="*/ 42387 h 83580"/>
                <a:gd name="connsiteX108" fmla="*/ 196415 w 417904"/>
                <a:gd name="connsiteY108" fmla="*/ 31641 h 83580"/>
                <a:gd name="connsiteX109" fmla="*/ 186863 w 417904"/>
                <a:gd name="connsiteY109" fmla="*/ 28059 h 83580"/>
                <a:gd name="connsiteX110" fmla="*/ 177311 w 417904"/>
                <a:gd name="connsiteY110" fmla="*/ 26865 h 83580"/>
                <a:gd name="connsiteX111" fmla="*/ 161789 w 417904"/>
                <a:gd name="connsiteY111" fmla="*/ 30447 h 83580"/>
                <a:gd name="connsiteX112" fmla="*/ 155819 w 417904"/>
                <a:gd name="connsiteY112" fmla="*/ 41193 h 83580"/>
                <a:gd name="connsiteX113" fmla="*/ 157013 w 417904"/>
                <a:gd name="connsiteY113" fmla="*/ 48358 h 83580"/>
                <a:gd name="connsiteX114" fmla="*/ 161789 w 417904"/>
                <a:gd name="connsiteY114" fmla="*/ 53133 h 83580"/>
                <a:gd name="connsiteX115" fmla="*/ 170147 w 417904"/>
                <a:gd name="connsiteY115" fmla="*/ 57910 h 83580"/>
                <a:gd name="connsiteX116" fmla="*/ 177311 w 417904"/>
                <a:gd name="connsiteY116" fmla="*/ 61492 h 83580"/>
                <a:gd name="connsiteX117" fmla="*/ 180893 w 417904"/>
                <a:gd name="connsiteY117" fmla="*/ 63880 h 83580"/>
                <a:gd name="connsiteX118" fmla="*/ 182087 w 417904"/>
                <a:gd name="connsiteY118" fmla="*/ 66268 h 83580"/>
                <a:gd name="connsiteX119" fmla="*/ 179699 w 417904"/>
                <a:gd name="connsiteY119" fmla="*/ 69850 h 83580"/>
                <a:gd name="connsiteX120" fmla="*/ 173729 w 417904"/>
                <a:gd name="connsiteY120" fmla="*/ 71044 h 83580"/>
                <a:gd name="connsiteX121" fmla="*/ 165371 w 417904"/>
                <a:gd name="connsiteY121" fmla="*/ 69850 h 83580"/>
                <a:gd name="connsiteX122" fmla="*/ 155819 w 417904"/>
                <a:gd name="connsiteY122" fmla="*/ 66268 h 83580"/>
                <a:gd name="connsiteX123" fmla="*/ 155819 w 417904"/>
                <a:gd name="connsiteY123" fmla="*/ 78208 h 83580"/>
                <a:gd name="connsiteX124" fmla="*/ 164177 w 417904"/>
                <a:gd name="connsiteY124" fmla="*/ 80596 h 83580"/>
                <a:gd name="connsiteX125" fmla="*/ 173729 w 417904"/>
                <a:gd name="connsiteY125" fmla="*/ 81790 h 83580"/>
                <a:gd name="connsiteX126" fmla="*/ 190445 w 417904"/>
                <a:gd name="connsiteY126" fmla="*/ 77014 h 83580"/>
                <a:gd name="connsiteX127" fmla="*/ 196415 w 417904"/>
                <a:gd name="connsiteY127" fmla="*/ 65074 h 83580"/>
                <a:gd name="connsiteX128" fmla="*/ 196415 w 417904"/>
                <a:gd name="connsiteY128" fmla="*/ 59104 h 83580"/>
                <a:gd name="connsiteX129" fmla="*/ 130744 w 417904"/>
                <a:gd name="connsiteY129" fmla="*/ 62686 h 83580"/>
                <a:gd name="connsiteX130" fmla="*/ 127162 w 417904"/>
                <a:gd name="connsiteY130" fmla="*/ 71044 h 83580"/>
                <a:gd name="connsiteX131" fmla="*/ 118804 w 417904"/>
                <a:gd name="connsiteY131" fmla="*/ 73432 h 83580"/>
                <a:gd name="connsiteX132" fmla="*/ 114028 w 417904"/>
                <a:gd name="connsiteY132" fmla="*/ 72238 h 83580"/>
                <a:gd name="connsiteX133" fmla="*/ 111640 w 417904"/>
                <a:gd name="connsiteY133" fmla="*/ 67462 h 83580"/>
                <a:gd name="connsiteX134" fmla="*/ 114028 w 417904"/>
                <a:gd name="connsiteY134" fmla="*/ 61492 h 83580"/>
                <a:gd name="connsiteX135" fmla="*/ 123580 w 417904"/>
                <a:gd name="connsiteY135" fmla="*/ 59104 h 83580"/>
                <a:gd name="connsiteX136" fmla="*/ 129550 w 417904"/>
                <a:gd name="connsiteY136" fmla="*/ 59104 h 83580"/>
                <a:gd name="connsiteX137" fmla="*/ 129550 w 417904"/>
                <a:gd name="connsiteY137" fmla="*/ 62686 h 83580"/>
                <a:gd name="connsiteX138" fmla="*/ 112834 w 417904"/>
                <a:gd name="connsiteY138" fmla="*/ 30447 h 83580"/>
                <a:gd name="connsiteX139" fmla="*/ 103282 w 417904"/>
                <a:gd name="connsiteY139" fmla="*/ 34029 h 83580"/>
                <a:gd name="connsiteX140" fmla="*/ 108058 w 417904"/>
                <a:gd name="connsiteY140" fmla="*/ 43582 h 83580"/>
                <a:gd name="connsiteX141" fmla="*/ 115222 w 417904"/>
                <a:gd name="connsiteY141" fmla="*/ 41193 h 83580"/>
                <a:gd name="connsiteX142" fmla="*/ 122386 w 417904"/>
                <a:gd name="connsiteY142" fmla="*/ 39999 h 83580"/>
                <a:gd name="connsiteX143" fmla="*/ 128356 w 417904"/>
                <a:gd name="connsiteY143" fmla="*/ 42387 h 83580"/>
                <a:gd name="connsiteX144" fmla="*/ 130744 w 417904"/>
                <a:gd name="connsiteY144" fmla="*/ 48358 h 83580"/>
                <a:gd name="connsiteX145" fmla="*/ 130744 w 417904"/>
                <a:gd name="connsiteY145" fmla="*/ 50746 h 83580"/>
                <a:gd name="connsiteX146" fmla="*/ 121192 w 417904"/>
                <a:gd name="connsiteY146" fmla="*/ 50746 h 83580"/>
                <a:gd name="connsiteX147" fmla="*/ 103282 w 417904"/>
                <a:gd name="connsiteY147" fmla="*/ 55522 h 83580"/>
                <a:gd name="connsiteX148" fmla="*/ 97312 w 417904"/>
                <a:gd name="connsiteY148" fmla="*/ 67462 h 83580"/>
                <a:gd name="connsiteX149" fmla="*/ 102088 w 417904"/>
                <a:gd name="connsiteY149" fmla="*/ 80596 h 83580"/>
                <a:gd name="connsiteX150" fmla="*/ 114028 w 417904"/>
                <a:gd name="connsiteY150" fmla="*/ 84178 h 83580"/>
                <a:gd name="connsiteX151" fmla="*/ 124774 w 417904"/>
                <a:gd name="connsiteY151" fmla="*/ 81790 h 83580"/>
                <a:gd name="connsiteX152" fmla="*/ 131938 w 417904"/>
                <a:gd name="connsiteY152" fmla="*/ 75820 h 83580"/>
                <a:gd name="connsiteX153" fmla="*/ 131938 w 417904"/>
                <a:gd name="connsiteY153" fmla="*/ 75820 h 83580"/>
                <a:gd name="connsiteX154" fmla="*/ 134326 w 417904"/>
                <a:gd name="connsiteY154" fmla="*/ 82984 h 83580"/>
                <a:gd name="connsiteX155" fmla="*/ 143878 w 417904"/>
                <a:gd name="connsiteY155" fmla="*/ 82984 h 83580"/>
                <a:gd name="connsiteX156" fmla="*/ 143878 w 417904"/>
                <a:gd name="connsiteY156" fmla="*/ 47163 h 83580"/>
                <a:gd name="connsiteX157" fmla="*/ 137908 w 417904"/>
                <a:gd name="connsiteY157" fmla="*/ 32835 h 83580"/>
                <a:gd name="connsiteX158" fmla="*/ 121192 w 417904"/>
                <a:gd name="connsiteY158" fmla="*/ 28059 h 83580"/>
                <a:gd name="connsiteX159" fmla="*/ 112834 w 417904"/>
                <a:gd name="connsiteY159" fmla="*/ 30447 h 83580"/>
                <a:gd name="connsiteX160" fmla="*/ 86566 w 417904"/>
                <a:gd name="connsiteY160" fmla="*/ 8955 h 83580"/>
                <a:gd name="connsiteX161" fmla="*/ 72238 w 417904"/>
                <a:gd name="connsiteY161" fmla="*/ 8955 h 83580"/>
                <a:gd name="connsiteX162" fmla="*/ 72238 w 417904"/>
                <a:gd name="connsiteY162" fmla="*/ 82984 h 83580"/>
                <a:gd name="connsiteX163" fmla="*/ 86566 w 417904"/>
                <a:gd name="connsiteY163" fmla="*/ 82984 h 83580"/>
                <a:gd name="connsiteX164" fmla="*/ 86566 w 417904"/>
                <a:gd name="connsiteY164" fmla="*/ 8955 h 83580"/>
                <a:gd name="connsiteX165" fmla="*/ 48358 w 417904"/>
                <a:gd name="connsiteY165" fmla="*/ 25671 h 83580"/>
                <a:gd name="connsiteX166" fmla="*/ 56716 w 417904"/>
                <a:gd name="connsiteY166" fmla="*/ 29253 h 83580"/>
                <a:gd name="connsiteX167" fmla="*/ 61492 w 417904"/>
                <a:gd name="connsiteY167" fmla="*/ 17313 h 83580"/>
                <a:gd name="connsiteX168" fmla="*/ 51940 w 417904"/>
                <a:gd name="connsiteY168" fmla="*/ 13731 h 83580"/>
                <a:gd name="connsiteX169" fmla="*/ 41193 w 417904"/>
                <a:gd name="connsiteY169" fmla="*/ 12537 h 83580"/>
                <a:gd name="connsiteX170" fmla="*/ 23283 w 417904"/>
                <a:gd name="connsiteY170" fmla="*/ 17313 h 83580"/>
                <a:gd name="connsiteX171" fmla="*/ 12537 w 417904"/>
                <a:gd name="connsiteY171" fmla="*/ 30447 h 83580"/>
                <a:gd name="connsiteX172" fmla="*/ 8955 w 417904"/>
                <a:gd name="connsiteY172" fmla="*/ 49552 h 83580"/>
                <a:gd name="connsiteX173" fmla="*/ 12537 w 417904"/>
                <a:gd name="connsiteY173" fmla="*/ 68656 h 83580"/>
                <a:gd name="connsiteX174" fmla="*/ 23283 w 417904"/>
                <a:gd name="connsiteY174" fmla="*/ 80596 h 83580"/>
                <a:gd name="connsiteX175" fmla="*/ 41193 w 417904"/>
                <a:gd name="connsiteY175" fmla="*/ 85372 h 83580"/>
                <a:gd name="connsiteX176" fmla="*/ 50745 w 417904"/>
                <a:gd name="connsiteY176" fmla="*/ 84178 h 83580"/>
                <a:gd name="connsiteX177" fmla="*/ 60298 w 417904"/>
                <a:gd name="connsiteY177" fmla="*/ 81790 h 83580"/>
                <a:gd name="connsiteX178" fmla="*/ 60298 w 417904"/>
                <a:gd name="connsiteY178" fmla="*/ 69850 h 83580"/>
                <a:gd name="connsiteX179" fmla="*/ 50745 w 417904"/>
                <a:gd name="connsiteY179" fmla="*/ 72238 h 83580"/>
                <a:gd name="connsiteX180" fmla="*/ 42387 w 417904"/>
                <a:gd name="connsiteY180" fmla="*/ 73432 h 83580"/>
                <a:gd name="connsiteX181" fmla="*/ 29253 w 417904"/>
                <a:gd name="connsiteY181" fmla="*/ 67462 h 83580"/>
                <a:gd name="connsiteX182" fmla="*/ 25671 w 417904"/>
                <a:gd name="connsiteY182" fmla="*/ 50746 h 83580"/>
                <a:gd name="connsiteX183" fmla="*/ 30447 w 417904"/>
                <a:gd name="connsiteY183" fmla="*/ 32835 h 83580"/>
                <a:gd name="connsiteX184" fmla="*/ 43582 w 417904"/>
                <a:gd name="connsiteY184" fmla="*/ 26865 h 83580"/>
                <a:gd name="connsiteX185" fmla="*/ 48358 w 417904"/>
                <a:gd name="connsiteY185" fmla="*/ 25671 h 8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417904" h="83580">
                  <a:moveTo>
                    <a:pt x="410143" y="8955"/>
                  </a:moveTo>
                  <a:lnTo>
                    <a:pt x="395815" y="8955"/>
                  </a:lnTo>
                  <a:lnTo>
                    <a:pt x="395815" y="82984"/>
                  </a:lnTo>
                  <a:lnTo>
                    <a:pt x="410143" y="82984"/>
                  </a:lnTo>
                  <a:lnTo>
                    <a:pt x="410143" y="8955"/>
                  </a:lnTo>
                  <a:close/>
                  <a:moveTo>
                    <a:pt x="367159" y="62686"/>
                  </a:moveTo>
                  <a:cubicBezTo>
                    <a:pt x="367159" y="66268"/>
                    <a:pt x="365965" y="68656"/>
                    <a:pt x="363577" y="71044"/>
                  </a:cubicBezTo>
                  <a:cubicBezTo>
                    <a:pt x="361189" y="73432"/>
                    <a:pt x="358801" y="73432"/>
                    <a:pt x="355218" y="73432"/>
                  </a:cubicBezTo>
                  <a:cubicBezTo>
                    <a:pt x="352830" y="73432"/>
                    <a:pt x="351636" y="73432"/>
                    <a:pt x="350442" y="72238"/>
                  </a:cubicBezTo>
                  <a:cubicBezTo>
                    <a:pt x="349248" y="71044"/>
                    <a:pt x="348055" y="69850"/>
                    <a:pt x="348055" y="67462"/>
                  </a:cubicBezTo>
                  <a:cubicBezTo>
                    <a:pt x="348055" y="65074"/>
                    <a:pt x="349248" y="62686"/>
                    <a:pt x="350442" y="61492"/>
                  </a:cubicBezTo>
                  <a:cubicBezTo>
                    <a:pt x="352830" y="60298"/>
                    <a:pt x="355218" y="59104"/>
                    <a:pt x="359995" y="59104"/>
                  </a:cubicBezTo>
                  <a:lnTo>
                    <a:pt x="365965" y="59104"/>
                  </a:lnTo>
                  <a:lnTo>
                    <a:pt x="365965" y="62686"/>
                  </a:lnTo>
                  <a:close/>
                  <a:moveTo>
                    <a:pt x="348055" y="30447"/>
                  </a:moveTo>
                  <a:cubicBezTo>
                    <a:pt x="344472" y="31641"/>
                    <a:pt x="340890" y="32835"/>
                    <a:pt x="338502" y="34029"/>
                  </a:cubicBezTo>
                  <a:lnTo>
                    <a:pt x="343278" y="43582"/>
                  </a:lnTo>
                  <a:cubicBezTo>
                    <a:pt x="345666" y="42387"/>
                    <a:pt x="348055" y="41193"/>
                    <a:pt x="350442" y="41193"/>
                  </a:cubicBezTo>
                  <a:cubicBezTo>
                    <a:pt x="352830" y="39999"/>
                    <a:pt x="355218" y="39999"/>
                    <a:pt x="357606" y="39999"/>
                  </a:cubicBezTo>
                  <a:cubicBezTo>
                    <a:pt x="359995" y="39999"/>
                    <a:pt x="362383" y="41193"/>
                    <a:pt x="363577" y="42387"/>
                  </a:cubicBezTo>
                  <a:cubicBezTo>
                    <a:pt x="364771" y="43582"/>
                    <a:pt x="365965" y="45970"/>
                    <a:pt x="365965" y="48358"/>
                  </a:cubicBezTo>
                  <a:lnTo>
                    <a:pt x="365965" y="50746"/>
                  </a:lnTo>
                  <a:lnTo>
                    <a:pt x="356413" y="50746"/>
                  </a:lnTo>
                  <a:cubicBezTo>
                    <a:pt x="348055" y="50746"/>
                    <a:pt x="342084" y="53133"/>
                    <a:pt x="338502" y="55522"/>
                  </a:cubicBezTo>
                  <a:cubicBezTo>
                    <a:pt x="334920" y="57910"/>
                    <a:pt x="332532" y="62686"/>
                    <a:pt x="332532" y="67462"/>
                  </a:cubicBezTo>
                  <a:cubicBezTo>
                    <a:pt x="332532" y="73432"/>
                    <a:pt x="333726" y="77014"/>
                    <a:pt x="337308" y="80596"/>
                  </a:cubicBezTo>
                  <a:cubicBezTo>
                    <a:pt x="340890" y="82984"/>
                    <a:pt x="344472" y="84178"/>
                    <a:pt x="349248" y="84178"/>
                  </a:cubicBezTo>
                  <a:cubicBezTo>
                    <a:pt x="354025" y="84178"/>
                    <a:pt x="357606" y="82984"/>
                    <a:pt x="359995" y="81790"/>
                  </a:cubicBezTo>
                  <a:cubicBezTo>
                    <a:pt x="362383" y="80596"/>
                    <a:pt x="364771" y="78208"/>
                    <a:pt x="367159" y="75820"/>
                  </a:cubicBezTo>
                  <a:lnTo>
                    <a:pt x="367159" y="75820"/>
                  </a:lnTo>
                  <a:lnTo>
                    <a:pt x="369547" y="82984"/>
                  </a:lnTo>
                  <a:lnTo>
                    <a:pt x="379099" y="82984"/>
                  </a:lnTo>
                  <a:lnTo>
                    <a:pt x="379099" y="47163"/>
                  </a:lnTo>
                  <a:cubicBezTo>
                    <a:pt x="379099" y="41193"/>
                    <a:pt x="376711" y="36417"/>
                    <a:pt x="373129" y="32835"/>
                  </a:cubicBezTo>
                  <a:cubicBezTo>
                    <a:pt x="369547" y="29253"/>
                    <a:pt x="363577" y="28059"/>
                    <a:pt x="356413" y="28059"/>
                  </a:cubicBezTo>
                  <a:cubicBezTo>
                    <a:pt x="355218" y="29253"/>
                    <a:pt x="351636" y="29253"/>
                    <a:pt x="348055" y="30447"/>
                  </a:cubicBezTo>
                  <a:moveTo>
                    <a:pt x="318204" y="82984"/>
                  </a:moveTo>
                  <a:cubicBezTo>
                    <a:pt x="320592" y="81790"/>
                    <a:pt x="322980" y="81790"/>
                    <a:pt x="325368" y="79402"/>
                  </a:cubicBezTo>
                  <a:lnTo>
                    <a:pt x="325368" y="67462"/>
                  </a:lnTo>
                  <a:cubicBezTo>
                    <a:pt x="322980" y="68656"/>
                    <a:pt x="320592" y="69850"/>
                    <a:pt x="318204" y="71044"/>
                  </a:cubicBezTo>
                  <a:cubicBezTo>
                    <a:pt x="315816" y="72238"/>
                    <a:pt x="313428" y="72238"/>
                    <a:pt x="309846" y="72238"/>
                  </a:cubicBezTo>
                  <a:cubicBezTo>
                    <a:pt x="306264" y="72238"/>
                    <a:pt x="303876" y="71044"/>
                    <a:pt x="301488" y="68656"/>
                  </a:cubicBezTo>
                  <a:cubicBezTo>
                    <a:pt x="299100" y="66268"/>
                    <a:pt x="299100" y="62686"/>
                    <a:pt x="299100" y="56716"/>
                  </a:cubicBezTo>
                  <a:cubicBezTo>
                    <a:pt x="299100" y="45970"/>
                    <a:pt x="302682" y="41193"/>
                    <a:pt x="309846" y="41193"/>
                  </a:cubicBezTo>
                  <a:cubicBezTo>
                    <a:pt x="312234" y="41193"/>
                    <a:pt x="313428" y="41193"/>
                    <a:pt x="315816" y="42387"/>
                  </a:cubicBezTo>
                  <a:cubicBezTo>
                    <a:pt x="318204" y="42387"/>
                    <a:pt x="319398" y="43582"/>
                    <a:pt x="321786" y="44775"/>
                  </a:cubicBezTo>
                  <a:lnTo>
                    <a:pt x="326562" y="34029"/>
                  </a:lnTo>
                  <a:cubicBezTo>
                    <a:pt x="324174" y="32835"/>
                    <a:pt x="321786" y="31641"/>
                    <a:pt x="319398" y="31641"/>
                  </a:cubicBezTo>
                  <a:cubicBezTo>
                    <a:pt x="317010" y="31641"/>
                    <a:pt x="313428" y="30447"/>
                    <a:pt x="309846" y="30447"/>
                  </a:cubicBezTo>
                  <a:cubicBezTo>
                    <a:pt x="305070" y="30447"/>
                    <a:pt x="300294" y="31641"/>
                    <a:pt x="296712" y="32835"/>
                  </a:cubicBezTo>
                  <a:cubicBezTo>
                    <a:pt x="293130" y="35223"/>
                    <a:pt x="289548" y="37611"/>
                    <a:pt x="287160" y="42387"/>
                  </a:cubicBezTo>
                  <a:cubicBezTo>
                    <a:pt x="284772" y="45970"/>
                    <a:pt x="283578" y="51940"/>
                    <a:pt x="283578" y="57910"/>
                  </a:cubicBezTo>
                  <a:cubicBezTo>
                    <a:pt x="283578" y="67462"/>
                    <a:pt x="285966" y="74626"/>
                    <a:pt x="289548" y="78208"/>
                  </a:cubicBezTo>
                  <a:cubicBezTo>
                    <a:pt x="294324" y="82984"/>
                    <a:pt x="300294" y="84178"/>
                    <a:pt x="307458" y="84178"/>
                  </a:cubicBezTo>
                  <a:cubicBezTo>
                    <a:pt x="312234" y="84178"/>
                    <a:pt x="315816" y="84178"/>
                    <a:pt x="318204" y="82984"/>
                  </a:cubicBezTo>
                  <a:moveTo>
                    <a:pt x="257310" y="82984"/>
                  </a:moveTo>
                  <a:lnTo>
                    <a:pt x="271638" y="82984"/>
                  </a:lnTo>
                  <a:lnTo>
                    <a:pt x="271638" y="29253"/>
                  </a:lnTo>
                  <a:lnTo>
                    <a:pt x="257310" y="29253"/>
                  </a:lnTo>
                  <a:lnTo>
                    <a:pt x="257310" y="82984"/>
                  </a:lnTo>
                  <a:close/>
                  <a:moveTo>
                    <a:pt x="259698" y="10149"/>
                  </a:moveTo>
                  <a:cubicBezTo>
                    <a:pt x="258504" y="11343"/>
                    <a:pt x="257310" y="12537"/>
                    <a:pt x="257310" y="16119"/>
                  </a:cubicBezTo>
                  <a:cubicBezTo>
                    <a:pt x="257310" y="18507"/>
                    <a:pt x="258504" y="20895"/>
                    <a:pt x="259698" y="22089"/>
                  </a:cubicBezTo>
                  <a:cubicBezTo>
                    <a:pt x="260892" y="23283"/>
                    <a:pt x="263280" y="23283"/>
                    <a:pt x="265668" y="23283"/>
                  </a:cubicBezTo>
                  <a:cubicBezTo>
                    <a:pt x="268056" y="23283"/>
                    <a:pt x="269250" y="23283"/>
                    <a:pt x="271638" y="22089"/>
                  </a:cubicBezTo>
                  <a:cubicBezTo>
                    <a:pt x="272832" y="20895"/>
                    <a:pt x="274026" y="19701"/>
                    <a:pt x="274026" y="16119"/>
                  </a:cubicBezTo>
                  <a:cubicBezTo>
                    <a:pt x="274026" y="13731"/>
                    <a:pt x="272832" y="11343"/>
                    <a:pt x="271638" y="10149"/>
                  </a:cubicBezTo>
                  <a:cubicBezTo>
                    <a:pt x="270444" y="8955"/>
                    <a:pt x="268056" y="8955"/>
                    <a:pt x="265668" y="8955"/>
                  </a:cubicBezTo>
                  <a:cubicBezTo>
                    <a:pt x="262086" y="8955"/>
                    <a:pt x="260892" y="8955"/>
                    <a:pt x="259698" y="10149"/>
                  </a:cubicBezTo>
                  <a:moveTo>
                    <a:pt x="244175" y="59104"/>
                  </a:moveTo>
                  <a:cubicBezTo>
                    <a:pt x="242981" y="56716"/>
                    <a:pt x="241787" y="55522"/>
                    <a:pt x="239399" y="54328"/>
                  </a:cubicBezTo>
                  <a:cubicBezTo>
                    <a:pt x="237011" y="53133"/>
                    <a:pt x="234623" y="51940"/>
                    <a:pt x="231041" y="50746"/>
                  </a:cubicBezTo>
                  <a:cubicBezTo>
                    <a:pt x="227459" y="49552"/>
                    <a:pt x="225071" y="48358"/>
                    <a:pt x="223877" y="47163"/>
                  </a:cubicBezTo>
                  <a:cubicBezTo>
                    <a:pt x="222683" y="45970"/>
                    <a:pt x="221489" y="45970"/>
                    <a:pt x="220295" y="44775"/>
                  </a:cubicBezTo>
                  <a:lnTo>
                    <a:pt x="219101" y="42387"/>
                  </a:lnTo>
                  <a:cubicBezTo>
                    <a:pt x="219101" y="39999"/>
                    <a:pt x="221489" y="38805"/>
                    <a:pt x="225071" y="38805"/>
                  </a:cubicBezTo>
                  <a:cubicBezTo>
                    <a:pt x="227459" y="38805"/>
                    <a:pt x="229847" y="38805"/>
                    <a:pt x="232235" y="39999"/>
                  </a:cubicBezTo>
                  <a:cubicBezTo>
                    <a:pt x="234623" y="41193"/>
                    <a:pt x="237011" y="41193"/>
                    <a:pt x="239399" y="42387"/>
                  </a:cubicBezTo>
                  <a:lnTo>
                    <a:pt x="244175" y="31641"/>
                  </a:lnTo>
                  <a:cubicBezTo>
                    <a:pt x="240593" y="30447"/>
                    <a:pt x="238205" y="29253"/>
                    <a:pt x="234623" y="28059"/>
                  </a:cubicBezTo>
                  <a:cubicBezTo>
                    <a:pt x="231041" y="26865"/>
                    <a:pt x="228653" y="26865"/>
                    <a:pt x="225071" y="26865"/>
                  </a:cubicBezTo>
                  <a:cubicBezTo>
                    <a:pt x="219101" y="26865"/>
                    <a:pt x="213131" y="28059"/>
                    <a:pt x="209549" y="30447"/>
                  </a:cubicBezTo>
                  <a:cubicBezTo>
                    <a:pt x="205967" y="32835"/>
                    <a:pt x="203579" y="36417"/>
                    <a:pt x="203579" y="41193"/>
                  </a:cubicBezTo>
                  <a:cubicBezTo>
                    <a:pt x="203579" y="44775"/>
                    <a:pt x="203579" y="47163"/>
                    <a:pt x="204773" y="48358"/>
                  </a:cubicBezTo>
                  <a:cubicBezTo>
                    <a:pt x="205967" y="50746"/>
                    <a:pt x="207161" y="51940"/>
                    <a:pt x="209549" y="53133"/>
                  </a:cubicBezTo>
                  <a:cubicBezTo>
                    <a:pt x="211937" y="54328"/>
                    <a:pt x="214325" y="55522"/>
                    <a:pt x="217907" y="57910"/>
                  </a:cubicBezTo>
                  <a:cubicBezTo>
                    <a:pt x="221489" y="59104"/>
                    <a:pt x="223877" y="60298"/>
                    <a:pt x="225071" y="61492"/>
                  </a:cubicBezTo>
                  <a:cubicBezTo>
                    <a:pt x="226265" y="62686"/>
                    <a:pt x="227459" y="62686"/>
                    <a:pt x="228653" y="63880"/>
                  </a:cubicBezTo>
                  <a:lnTo>
                    <a:pt x="229847" y="66268"/>
                  </a:lnTo>
                  <a:cubicBezTo>
                    <a:pt x="229847" y="67462"/>
                    <a:pt x="228653" y="68656"/>
                    <a:pt x="227459" y="69850"/>
                  </a:cubicBezTo>
                  <a:cubicBezTo>
                    <a:pt x="226265" y="71044"/>
                    <a:pt x="223877" y="71044"/>
                    <a:pt x="221489" y="71044"/>
                  </a:cubicBezTo>
                  <a:cubicBezTo>
                    <a:pt x="219101" y="71044"/>
                    <a:pt x="215519" y="71044"/>
                    <a:pt x="213131" y="69850"/>
                  </a:cubicBezTo>
                  <a:cubicBezTo>
                    <a:pt x="209549" y="68656"/>
                    <a:pt x="207161" y="67462"/>
                    <a:pt x="203579" y="66268"/>
                  </a:cubicBezTo>
                  <a:lnTo>
                    <a:pt x="203579" y="78208"/>
                  </a:lnTo>
                  <a:cubicBezTo>
                    <a:pt x="205967" y="79402"/>
                    <a:pt x="208355" y="80596"/>
                    <a:pt x="211937" y="80596"/>
                  </a:cubicBezTo>
                  <a:cubicBezTo>
                    <a:pt x="214325" y="80596"/>
                    <a:pt x="217907" y="81790"/>
                    <a:pt x="221489" y="81790"/>
                  </a:cubicBezTo>
                  <a:cubicBezTo>
                    <a:pt x="228653" y="81790"/>
                    <a:pt x="234623" y="80596"/>
                    <a:pt x="238205" y="77014"/>
                  </a:cubicBezTo>
                  <a:cubicBezTo>
                    <a:pt x="241787" y="74626"/>
                    <a:pt x="244175" y="69850"/>
                    <a:pt x="244175" y="65074"/>
                  </a:cubicBezTo>
                  <a:cubicBezTo>
                    <a:pt x="246564" y="63880"/>
                    <a:pt x="245369" y="61492"/>
                    <a:pt x="244175" y="59104"/>
                  </a:cubicBezTo>
                  <a:moveTo>
                    <a:pt x="196415" y="59104"/>
                  </a:moveTo>
                  <a:cubicBezTo>
                    <a:pt x="195221" y="56716"/>
                    <a:pt x="194027" y="55522"/>
                    <a:pt x="191639" y="54328"/>
                  </a:cubicBezTo>
                  <a:cubicBezTo>
                    <a:pt x="189251" y="53133"/>
                    <a:pt x="186863" y="51940"/>
                    <a:pt x="183281" y="50746"/>
                  </a:cubicBezTo>
                  <a:cubicBezTo>
                    <a:pt x="179699" y="49552"/>
                    <a:pt x="177311" y="48358"/>
                    <a:pt x="176117" y="47163"/>
                  </a:cubicBezTo>
                  <a:cubicBezTo>
                    <a:pt x="174923" y="45970"/>
                    <a:pt x="173729" y="45970"/>
                    <a:pt x="172535" y="44775"/>
                  </a:cubicBezTo>
                  <a:lnTo>
                    <a:pt x="171341" y="42387"/>
                  </a:lnTo>
                  <a:cubicBezTo>
                    <a:pt x="171341" y="39999"/>
                    <a:pt x="173729" y="38805"/>
                    <a:pt x="177311" y="38805"/>
                  </a:cubicBezTo>
                  <a:cubicBezTo>
                    <a:pt x="179699" y="38805"/>
                    <a:pt x="182087" y="38805"/>
                    <a:pt x="184475" y="39999"/>
                  </a:cubicBezTo>
                  <a:cubicBezTo>
                    <a:pt x="186863" y="41193"/>
                    <a:pt x="189251" y="41193"/>
                    <a:pt x="191639" y="42387"/>
                  </a:cubicBezTo>
                  <a:lnTo>
                    <a:pt x="196415" y="31641"/>
                  </a:lnTo>
                  <a:cubicBezTo>
                    <a:pt x="192833" y="30447"/>
                    <a:pt x="190445" y="29253"/>
                    <a:pt x="186863" y="28059"/>
                  </a:cubicBezTo>
                  <a:cubicBezTo>
                    <a:pt x="183281" y="26865"/>
                    <a:pt x="180893" y="26865"/>
                    <a:pt x="177311" y="26865"/>
                  </a:cubicBezTo>
                  <a:cubicBezTo>
                    <a:pt x="171341" y="26865"/>
                    <a:pt x="165371" y="28059"/>
                    <a:pt x="161789" y="30447"/>
                  </a:cubicBezTo>
                  <a:cubicBezTo>
                    <a:pt x="158207" y="32835"/>
                    <a:pt x="155819" y="36417"/>
                    <a:pt x="155819" y="41193"/>
                  </a:cubicBezTo>
                  <a:cubicBezTo>
                    <a:pt x="155819" y="44775"/>
                    <a:pt x="155819" y="47163"/>
                    <a:pt x="157013" y="48358"/>
                  </a:cubicBezTo>
                  <a:cubicBezTo>
                    <a:pt x="158207" y="50746"/>
                    <a:pt x="159401" y="51940"/>
                    <a:pt x="161789" y="53133"/>
                  </a:cubicBezTo>
                  <a:cubicBezTo>
                    <a:pt x="164177" y="54328"/>
                    <a:pt x="166565" y="55522"/>
                    <a:pt x="170147" y="57910"/>
                  </a:cubicBezTo>
                  <a:cubicBezTo>
                    <a:pt x="173729" y="59104"/>
                    <a:pt x="176117" y="60298"/>
                    <a:pt x="177311" y="61492"/>
                  </a:cubicBezTo>
                  <a:cubicBezTo>
                    <a:pt x="178505" y="62686"/>
                    <a:pt x="179699" y="62686"/>
                    <a:pt x="180893" y="63880"/>
                  </a:cubicBezTo>
                  <a:lnTo>
                    <a:pt x="182087" y="66268"/>
                  </a:lnTo>
                  <a:cubicBezTo>
                    <a:pt x="182087" y="67462"/>
                    <a:pt x="180893" y="68656"/>
                    <a:pt x="179699" y="69850"/>
                  </a:cubicBezTo>
                  <a:cubicBezTo>
                    <a:pt x="178505" y="71044"/>
                    <a:pt x="176117" y="71044"/>
                    <a:pt x="173729" y="71044"/>
                  </a:cubicBezTo>
                  <a:cubicBezTo>
                    <a:pt x="171341" y="71044"/>
                    <a:pt x="167759" y="71044"/>
                    <a:pt x="165371" y="69850"/>
                  </a:cubicBezTo>
                  <a:cubicBezTo>
                    <a:pt x="161789" y="68656"/>
                    <a:pt x="159401" y="67462"/>
                    <a:pt x="155819" y="66268"/>
                  </a:cubicBezTo>
                  <a:lnTo>
                    <a:pt x="155819" y="78208"/>
                  </a:lnTo>
                  <a:cubicBezTo>
                    <a:pt x="158207" y="79402"/>
                    <a:pt x="160595" y="80596"/>
                    <a:pt x="164177" y="80596"/>
                  </a:cubicBezTo>
                  <a:cubicBezTo>
                    <a:pt x="166565" y="80596"/>
                    <a:pt x="170147" y="81790"/>
                    <a:pt x="173729" y="81790"/>
                  </a:cubicBezTo>
                  <a:cubicBezTo>
                    <a:pt x="180893" y="81790"/>
                    <a:pt x="186863" y="80596"/>
                    <a:pt x="190445" y="77014"/>
                  </a:cubicBezTo>
                  <a:cubicBezTo>
                    <a:pt x="194027" y="74626"/>
                    <a:pt x="196415" y="69850"/>
                    <a:pt x="196415" y="65074"/>
                  </a:cubicBezTo>
                  <a:cubicBezTo>
                    <a:pt x="197609" y="63880"/>
                    <a:pt x="197609" y="61492"/>
                    <a:pt x="196415" y="59104"/>
                  </a:cubicBezTo>
                  <a:moveTo>
                    <a:pt x="130744" y="62686"/>
                  </a:moveTo>
                  <a:cubicBezTo>
                    <a:pt x="130744" y="66268"/>
                    <a:pt x="129550" y="68656"/>
                    <a:pt x="127162" y="71044"/>
                  </a:cubicBezTo>
                  <a:cubicBezTo>
                    <a:pt x="124774" y="73432"/>
                    <a:pt x="122386" y="73432"/>
                    <a:pt x="118804" y="73432"/>
                  </a:cubicBezTo>
                  <a:cubicBezTo>
                    <a:pt x="116416" y="73432"/>
                    <a:pt x="115222" y="73432"/>
                    <a:pt x="114028" y="72238"/>
                  </a:cubicBezTo>
                  <a:cubicBezTo>
                    <a:pt x="112834" y="71044"/>
                    <a:pt x="111640" y="69850"/>
                    <a:pt x="111640" y="67462"/>
                  </a:cubicBezTo>
                  <a:cubicBezTo>
                    <a:pt x="111640" y="65074"/>
                    <a:pt x="112834" y="62686"/>
                    <a:pt x="114028" y="61492"/>
                  </a:cubicBezTo>
                  <a:cubicBezTo>
                    <a:pt x="116416" y="60298"/>
                    <a:pt x="118804" y="59104"/>
                    <a:pt x="123580" y="59104"/>
                  </a:cubicBezTo>
                  <a:lnTo>
                    <a:pt x="129550" y="59104"/>
                  </a:lnTo>
                  <a:lnTo>
                    <a:pt x="129550" y="62686"/>
                  </a:lnTo>
                  <a:close/>
                  <a:moveTo>
                    <a:pt x="112834" y="30447"/>
                  </a:moveTo>
                  <a:cubicBezTo>
                    <a:pt x="109252" y="31641"/>
                    <a:pt x="105670" y="32835"/>
                    <a:pt x="103282" y="34029"/>
                  </a:cubicBezTo>
                  <a:lnTo>
                    <a:pt x="108058" y="43582"/>
                  </a:lnTo>
                  <a:cubicBezTo>
                    <a:pt x="110446" y="42387"/>
                    <a:pt x="112834" y="41193"/>
                    <a:pt x="115222" y="41193"/>
                  </a:cubicBezTo>
                  <a:cubicBezTo>
                    <a:pt x="117610" y="39999"/>
                    <a:pt x="119998" y="39999"/>
                    <a:pt x="122386" y="39999"/>
                  </a:cubicBezTo>
                  <a:cubicBezTo>
                    <a:pt x="124774" y="39999"/>
                    <a:pt x="127162" y="41193"/>
                    <a:pt x="128356" y="42387"/>
                  </a:cubicBezTo>
                  <a:cubicBezTo>
                    <a:pt x="129550" y="43582"/>
                    <a:pt x="130744" y="45970"/>
                    <a:pt x="130744" y="48358"/>
                  </a:cubicBezTo>
                  <a:lnTo>
                    <a:pt x="130744" y="50746"/>
                  </a:lnTo>
                  <a:lnTo>
                    <a:pt x="121192" y="50746"/>
                  </a:lnTo>
                  <a:cubicBezTo>
                    <a:pt x="112834" y="50746"/>
                    <a:pt x="106864" y="53133"/>
                    <a:pt x="103282" y="55522"/>
                  </a:cubicBezTo>
                  <a:cubicBezTo>
                    <a:pt x="99700" y="57910"/>
                    <a:pt x="97312" y="62686"/>
                    <a:pt x="97312" y="67462"/>
                  </a:cubicBezTo>
                  <a:cubicBezTo>
                    <a:pt x="97312" y="73432"/>
                    <a:pt x="98506" y="77014"/>
                    <a:pt x="102088" y="80596"/>
                  </a:cubicBezTo>
                  <a:cubicBezTo>
                    <a:pt x="105670" y="82984"/>
                    <a:pt x="109252" y="84178"/>
                    <a:pt x="114028" y="84178"/>
                  </a:cubicBezTo>
                  <a:cubicBezTo>
                    <a:pt x="118804" y="84178"/>
                    <a:pt x="122386" y="82984"/>
                    <a:pt x="124774" y="81790"/>
                  </a:cubicBezTo>
                  <a:cubicBezTo>
                    <a:pt x="127162" y="80596"/>
                    <a:pt x="129550" y="78208"/>
                    <a:pt x="131938" y="75820"/>
                  </a:cubicBezTo>
                  <a:lnTo>
                    <a:pt x="131938" y="75820"/>
                  </a:lnTo>
                  <a:lnTo>
                    <a:pt x="134326" y="82984"/>
                  </a:lnTo>
                  <a:lnTo>
                    <a:pt x="143878" y="82984"/>
                  </a:lnTo>
                  <a:lnTo>
                    <a:pt x="143878" y="47163"/>
                  </a:lnTo>
                  <a:cubicBezTo>
                    <a:pt x="143878" y="41193"/>
                    <a:pt x="141490" y="36417"/>
                    <a:pt x="137908" y="32835"/>
                  </a:cubicBezTo>
                  <a:cubicBezTo>
                    <a:pt x="134326" y="29253"/>
                    <a:pt x="128356" y="28059"/>
                    <a:pt x="121192" y="28059"/>
                  </a:cubicBezTo>
                  <a:cubicBezTo>
                    <a:pt x="119998" y="29253"/>
                    <a:pt x="116416" y="29253"/>
                    <a:pt x="112834" y="30447"/>
                  </a:cubicBezTo>
                  <a:moveTo>
                    <a:pt x="86566" y="8955"/>
                  </a:moveTo>
                  <a:lnTo>
                    <a:pt x="72238" y="8955"/>
                  </a:lnTo>
                  <a:lnTo>
                    <a:pt x="72238" y="82984"/>
                  </a:lnTo>
                  <a:lnTo>
                    <a:pt x="86566" y="82984"/>
                  </a:lnTo>
                  <a:lnTo>
                    <a:pt x="86566" y="8955"/>
                  </a:lnTo>
                  <a:close/>
                  <a:moveTo>
                    <a:pt x="48358" y="25671"/>
                  </a:moveTo>
                  <a:cubicBezTo>
                    <a:pt x="50745" y="26865"/>
                    <a:pt x="53133" y="28059"/>
                    <a:pt x="56716" y="29253"/>
                  </a:cubicBezTo>
                  <a:lnTo>
                    <a:pt x="61492" y="17313"/>
                  </a:lnTo>
                  <a:cubicBezTo>
                    <a:pt x="57910" y="16119"/>
                    <a:pt x="55522" y="14925"/>
                    <a:pt x="51940" y="13731"/>
                  </a:cubicBezTo>
                  <a:cubicBezTo>
                    <a:pt x="48358" y="12537"/>
                    <a:pt x="44775" y="12537"/>
                    <a:pt x="41193" y="12537"/>
                  </a:cubicBezTo>
                  <a:cubicBezTo>
                    <a:pt x="34029" y="12537"/>
                    <a:pt x="28059" y="13731"/>
                    <a:pt x="23283" y="17313"/>
                  </a:cubicBezTo>
                  <a:cubicBezTo>
                    <a:pt x="18507" y="20895"/>
                    <a:pt x="14925" y="24477"/>
                    <a:pt x="12537" y="30447"/>
                  </a:cubicBezTo>
                  <a:cubicBezTo>
                    <a:pt x="10149" y="36417"/>
                    <a:pt x="8955" y="42387"/>
                    <a:pt x="8955" y="49552"/>
                  </a:cubicBezTo>
                  <a:cubicBezTo>
                    <a:pt x="8955" y="56716"/>
                    <a:pt x="10149" y="62686"/>
                    <a:pt x="12537" y="68656"/>
                  </a:cubicBezTo>
                  <a:cubicBezTo>
                    <a:pt x="14925" y="73432"/>
                    <a:pt x="18507" y="78208"/>
                    <a:pt x="23283" y="80596"/>
                  </a:cubicBezTo>
                  <a:cubicBezTo>
                    <a:pt x="28059" y="82984"/>
                    <a:pt x="34029" y="85372"/>
                    <a:pt x="41193" y="85372"/>
                  </a:cubicBezTo>
                  <a:cubicBezTo>
                    <a:pt x="44775" y="85372"/>
                    <a:pt x="48358" y="85372"/>
                    <a:pt x="50745" y="84178"/>
                  </a:cubicBezTo>
                  <a:cubicBezTo>
                    <a:pt x="54328" y="84178"/>
                    <a:pt x="56716" y="82984"/>
                    <a:pt x="60298" y="81790"/>
                  </a:cubicBezTo>
                  <a:lnTo>
                    <a:pt x="60298" y="69850"/>
                  </a:lnTo>
                  <a:cubicBezTo>
                    <a:pt x="56716" y="71044"/>
                    <a:pt x="54328" y="72238"/>
                    <a:pt x="50745" y="72238"/>
                  </a:cubicBezTo>
                  <a:cubicBezTo>
                    <a:pt x="48358" y="73432"/>
                    <a:pt x="44775" y="73432"/>
                    <a:pt x="42387" y="73432"/>
                  </a:cubicBezTo>
                  <a:cubicBezTo>
                    <a:pt x="36417" y="73432"/>
                    <a:pt x="31641" y="71044"/>
                    <a:pt x="29253" y="67462"/>
                  </a:cubicBezTo>
                  <a:cubicBezTo>
                    <a:pt x="26865" y="63880"/>
                    <a:pt x="25671" y="57910"/>
                    <a:pt x="25671" y="50746"/>
                  </a:cubicBezTo>
                  <a:cubicBezTo>
                    <a:pt x="25671" y="43582"/>
                    <a:pt x="26865" y="37611"/>
                    <a:pt x="30447" y="32835"/>
                  </a:cubicBezTo>
                  <a:cubicBezTo>
                    <a:pt x="34029" y="28059"/>
                    <a:pt x="37611" y="26865"/>
                    <a:pt x="43582" y="26865"/>
                  </a:cubicBezTo>
                  <a:cubicBezTo>
                    <a:pt x="43582" y="24477"/>
                    <a:pt x="45970" y="25671"/>
                    <a:pt x="48358" y="25671"/>
                  </a:cubicBezTo>
                </a:path>
              </a:pathLst>
            </a:custGeom>
            <a:solidFill>
              <a:srgbClr val="8870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: Shape 620">
              <a:extLst>
                <a:ext uri="{FF2B5EF4-FFF2-40B4-BE49-F238E27FC236}">
                  <a16:creationId xmlns:a16="http://schemas.microsoft.com/office/drawing/2014/main" xmlns="" id="{967389A0-EE83-4BF0-894A-1981D0768A3D}"/>
                </a:ext>
              </a:extLst>
            </p:cNvPr>
            <p:cNvSpPr/>
            <p:nvPr/>
          </p:nvSpPr>
          <p:spPr>
            <a:xfrm>
              <a:off x="3870224" y="870605"/>
              <a:ext cx="422651" cy="105663"/>
            </a:xfrm>
            <a:custGeom>
              <a:avLst/>
              <a:gdLst>
                <a:gd name="connsiteX0" fmla="*/ 393427 w 429844"/>
                <a:gd name="connsiteY0" fmla="*/ 81790 h 107461"/>
                <a:gd name="connsiteX1" fmla="*/ 392233 w 429844"/>
                <a:gd name="connsiteY1" fmla="*/ 84178 h 107461"/>
                <a:gd name="connsiteX2" fmla="*/ 388651 w 429844"/>
                <a:gd name="connsiteY2" fmla="*/ 91342 h 107461"/>
                <a:gd name="connsiteX3" fmla="*/ 381487 w 429844"/>
                <a:gd name="connsiteY3" fmla="*/ 93730 h 107461"/>
                <a:gd name="connsiteX4" fmla="*/ 377905 w 429844"/>
                <a:gd name="connsiteY4" fmla="*/ 93730 h 107461"/>
                <a:gd name="connsiteX5" fmla="*/ 375517 w 429844"/>
                <a:gd name="connsiteY5" fmla="*/ 93730 h 107461"/>
                <a:gd name="connsiteX6" fmla="*/ 375517 w 429844"/>
                <a:gd name="connsiteY6" fmla="*/ 105670 h 107461"/>
                <a:gd name="connsiteX7" fmla="*/ 379099 w 429844"/>
                <a:gd name="connsiteY7" fmla="*/ 105670 h 107461"/>
                <a:gd name="connsiteX8" fmla="*/ 383875 w 429844"/>
                <a:gd name="connsiteY8" fmla="*/ 105670 h 107461"/>
                <a:gd name="connsiteX9" fmla="*/ 397009 w 429844"/>
                <a:gd name="connsiteY9" fmla="*/ 102088 h 107461"/>
                <a:gd name="connsiteX10" fmla="*/ 405367 w 429844"/>
                <a:gd name="connsiteY10" fmla="*/ 90148 h 107461"/>
                <a:gd name="connsiteX11" fmla="*/ 428053 w 429844"/>
                <a:gd name="connsiteY11" fmla="*/ 30447 h 107461"/>
                <a:gd name="connsiteX12" fmla="*/ 412531 w 429844"/>
                <a:gd name="connsiteY12" fmla="*/ 30447 h 107461"/>
                <a:gd name="connsiteX13" fmla="*/ 402979 w 429844"/>
                <a:gd name="connsiteY13" fmla="*/ 60298 h 107461"/>
                <a:gd name="connsiteX14" fmla="*/ 401785 w 429844"/>
                <a:gd name="connsiteY14" fmla="*/ 65074 h 107461"/>
                <a:gd name="connsiteX15" fmla="*/ 400591 w 429844"/>
                <a:gd name="connsiteY15" fmla="*/ 69850 h 107461"/>
                <a:gd name="connsiteX16" fmla="*/ 400591 w 429844"/>
                <a:gd name="connsiteY16" fmla="*/ 69850 h 107461"/>
                <a:gd name="connsiteX17" fmla="*/ 400591 w 429844"/>
                <a:gd name="connsiteY17" fmla="*/ 65074 h 107461"/>
                <a:gd name="connsiteX18" fmla="*/ 399397 w 429844"/>
                <a:gd name="connsiteY18" fmla="*/ 60298 h 107461"/>
                <a:gd name="connsiteX19" fmla="*/ 389845 w 429844"/>
                <a:gd name="connsiteY19" fmla="*/ 30447 h 107461"/>
                <a:gd name="connsiteX20" fmla="*/ 374323 w 429844"/>
                <a:gd name="connsiteY20" fmla="*/ 30447 h 107461"/>
                <a:gd name="connsiteX21" fmla="*/ 393427 w 429844"/>
                <a:gd name="connsiteY21" fmla="*/ 81790 h 107461"/>
                <a:gd name="connsiteX22" fmla="*/ 350442 w 429844"/>
                <a:gd name="connsiteY22" fmla="*/ 62686 h 107461"/>
                <a:gd name="connsiteX23" fmla="*/ 346860 w 429844"/>
                <a:gd name="connsiteY23" fmla="*/ 71044 h 107461"/>
                <a:gd name="connsiteX24" fmla="*/ 338502 w 429844"/>
                <a:gd name="connsiteY24" fmla="*/ 73432 h 107461"/>
                <a:gd name="connsiteX25" fmla="*/ 333726 w 429844"/>
                <a:gd name="connsiteY25" fmla="*/ 72238 h 107461"/>
                <a:gd name="connsiteX26" fmla="*/ 331338 w 429844"/>
                <a:gd name="connsiteY26" fmla="*/ 67462 h 107461"/>
                <a:gd name="connsiteX27" fmla="*/ 333726 w 429844"/>
                <a:gd name="connsiteY27" fmla="*/ 61492 h 107461"/>
                <a:gd name="connsiteX28" fmla="*/ 343278 w 429844"/>
                <a:gd name="connsiteY28" fmla="*/ 59104 h 107461"/>
                <a:gd name="connsiteX29" fmla="*/ 349248 w 429844"/>
                <a:gd name="connsiteY29" fmla="*/ 59104 h 107461"/>
                <a:gd name="connsiteX30" fmla="*/ 349248 w 429844"/>
                <a:gd name="connsiteY30" fmla="*/ 62686 h 107461"/>
                <a:gd name="connsiteX31" fmla="*/ 331338 w 429844"/>
                <a:gd name="connsiteY31" fmla="*/ 29253 h 107461"/>
                <a:gd name="connsiteX32" fmla="*/ 321786 w 429844"/>
                <a:gd name="connsiteY32" fmla="*/ 32835 h 107461"/>
                <a:gd name="connsiteX33" fmla="*/ 326562 w 429844"/>
                <a:gd name="connsiteY33" fmla="*/ 42387 h 107461"/>
                <a:gd name="connsiteX34" fmla="*/ 333726 w 429844"/>
                <a:gd name="connsiteY34" fmla="*/ 39999 h 107461"/>
                <a:gd name="connsiteX35" fmla="*/ 340890 w 429844"/>
                <a:gd name="connsiteY35" fmla="*/ 38805 h 107461"/>
                <a:gd name="connsiteX36" fmla="*/ 346860 w 429844"/>
                <a:gd name="connsiteY36" fmla="*/ 41194 h 107461"/>
                <a:gd name="connsiteX37" fmla="*/ 349248 w 429844"/>
                <a:gd name="connsiteY37" fmla="*/ 47164 h 107461"/>
                <a:gd name="connsiteX38" fmla="*/ 349248 w 429844"/>
                <a:gd name="connsiteY38" fmla="*/ 49552 h 107461"/>
                <a:gd name="connsiteX39" fmla="*/ 339696 w 429844"/>
                <a:gd name="connsiteY39" fmla="*/ 49552 h 107461"/>
                <a:gd name="connsiteX40" fmla="*/ 321786 w 429844"/>
                <a:gd name="connsiteY40" fmla="*/ 54328 h 107461"/>
                <a:gd name="connsiteX41" fmla="*/ 315816 w 429844"/>
                <a:gd name="connsiteY41" fmla="*/ 66268 h 107461"/>
                <a:gd name="connsiteX42" fmla="*/ 320592 w 429844"/>
                <a:gd name="connsiteY42" fmla="*/ 79402 h 107461"/>
                <a:gd name="connsiteX43" fmla="*/ 332532 w 429844"/>
                <a:gd name="connsiteY43" fmla="*/ 82984 h 107461"/>
                <a:gd name="connsiteX44" fmla="*/ 343278 w 429844"/>
                <a:gd name="connsiteY44" fmla="*/ 80596 h 107461"/>
                <a:gd name="connsiteX45" fmla="*/ 350442 w 429844"/>
                <a:gd name="connsiteY45" fmla="*/ 74626 h 107461"/>
                <a:gd name="connsiteX46" fmla="*/ 350442 w 429844"/>
                <a:gd name="connsiteY46" fmla="*/ 74626 h 107461"/>
                <a:gd name="connsiteX47" fmla="*/ 352830 w 429844"/>
                <a:gd name="connsiteY47" fmla="*/ 81790 h 107461"/>
                <a:gd name="connsiteX48" fmla="*/ 362382 w 429844"/>
                <a:gd name="connsiteY48" fmla="*/ 81790 h 107461"/>
                <a:gd name="connsiteX49" fmla="*/ 362382 w 429844"/>
                <a:gd name="connsiteY49" fmla="*/ 45970 h 107461"/>
                <a:gd name="connsiteX50" fmla="*/ 356412 w 429844"/>
                <a:gd name="connsiteY50" fmla="*/ 31641 h 107461"/>
                <a:gd name="connsiteX51" fmla="*/ 339696 w 429844"/>
                <a:gd name="connsiteY51" fmla="*/ 26865 h 107461"/>
                <a:gd name="connsiteX52" fmla="*/ 331338 w 429844"/>
                <a:gd name="connsiteY52" fmla="*/ 29253 h 107461"/>
                <a:gd name="connsiteX53" fmla="*/ 296712 w 429844"/>
                <a:gd name="connsiteY53" fmla="*/ 82984 h 107461"/>
                <a:gd name="connsiteX54" fmla="*/ 312234 w 429844"/>
                <a:gd name="connsiteY54" fmla="*/ 29253 h 107461"/>
                <a:gd name="connsiteX55" fmla="*/ 297906 w 429844"/>
                <a:gd name="connsiteY55" fmla="*/ 29253 h 107461"/>
                <a:gd name="connsiteX56" fmla="*/ 291936 w 429844"/>
                <a:gd name="connsiteY56" fmla="*/ 53134 h 107461"/>
                <a:gd name="connsiteX57" fmla="*/ 290742 w 429844"/>
                <a:gd name="connsiteY57" fmla="*/ 59104 h 107461"/>
                <a:gd name="connsiteX58" fmla="*/ 289548 w 429844"/>
                <a:gd name="connsiteY58" fmla="*/ 66268 h 107461"/>
                <a:gd name="connsiteX59" fmla="*/ 288354 w 429844"/>
                <a:gd name="connsiteY59" fmla="*/ 71044 h 107461"/>
                <a:gd name="connsiteX60" fmla="*/ 288354 w 429844"/>
                <a:gd name="connsiteY60" fmla="*/ 71044 h 107461"/>
                <a:gd name="connsiteX61" fmla="*/ 288354 w 429844"/>
                <a:gd name="connsiteY61" fmla="*/ 66268 h 107461"/>
                <a:gd name="connsiteX62" fmla="*/ 287160 w 429844"/>
                <a:gd name="connsiteY62" fmla="*/ 60298 h 107461"/>
                <a:gd name="connsiteX63" fmla="*/ 285966 w 429844"/>
                <a:gd name="connsiteY63" fmla="*/ 55522 h 107461"/>
                <a:gd name="connsiteX64" fmla="*/ 279996 w 429844"/>
                <a:gd name="connsiteY64" fmla="*/ 30447 h 107461"/>
                <a:gd name="connsiteX65" fmla="*/ 264474 w 429844"/>
                <a:gd name="connsiteY65" fmla="*/ 30447 h 107461"/>
                <a:gd name="connsiteX66" fmla="*/ 258503 w 429844"/>
                <a:gd name="connsiteY66" fmla="*/ 55522 h 107461"/>
                <a:gd name="connsiteX67" fmla="*/ 258503 w 429844"/>
                <a:gd name="connsiteY67" fmla="*/ 57910 h 107461"/>
                <a:gd name="connsiteX68" fmla="*/ 257310 w 429844"/>
                <a:gd name="connsiteY68" fmla="*/ 62686 h 107461"/>
                <a:gd name="connsiteX69" fmla="*/ 256115 w 429844"/>
                <a:gd name="connsiteY69" fmla="*/ 67462 h 107461"/>
                <a:gd name="connsiteX70" fmla="*/ 256115 w 429844"/>
                <a:gd name="connsiteY70" fmla="*/ 71044 h 107461"/>
                <a:gd name="connsiteX71" fmla="*/ 256115 w 429844"/>
                <a:gd name="connsiteY71" fmla="*/ 71044 h 107461"/>
                <a:gd name="connsiteX72" fmla="*/ 254921 w 429844"/>
                <a:gd name="connsiteY72" fmla="*/ 66268 h 107461"/>
                <a:gd name="connsiteX73" fmla="*/ 253727 w 429844"/>
                <a:gd name="connsiteY73" fmla="*/ 60298 h 107461"/>
                <a:gd name="connsiteX74" fmla="*/ 252533 w 429844"/>
                <a:gd name="connsiteY74" fmla="*/ 54328 h 107461"/>
                <a:gd name="connsiteX75" fmla="*/ 246563 w 429844"/>
                <a:gd name="connsiteY75" fmla="*/ 30447 h 107461"/>
                <a:gd name="connsiteX76" fmla="*/ 232235 w 429844"/>
                <a:gd name="connsiteY76" fmla="*/ 30447 h 107461"/>
                <a:gd name="connsiteX77" fmla="*/ 247757 w 429844"/>
                <a:gd name="connsiteY77" fmla="*/ 84178 h 107461"/>
                <a:gd name="connsiteX78" fmla="*/ 263280 w 429844"/>
                <a:gd name="connsiteY78" fmla="*/ 84178 h 107461"/>
                <a:gd name="connsiteX79" fmla="*/ 268056 w 429844"/>
                <a:gd name="connsiteY79" fmla="*/ 66268 h 107461"/>
                <a:gd name="connsiteX80" fmla="*/ 269250 w 429844"/>
                <a:gd name="connsiteY80" fmla="*/ 61492 h 107461"/>
                <a:gd name="connsiteX81" fmla="*/ 270444 w 429844"/>
                <a:gd name="connsiteY81" fmla="*/ 54328 h 107461"/>
                <a:gd name="connsiteX82" fmla="*/ 271638 w 429844"/>
                <a:gd name="connsiteY82" fmla="*/ 47164 h 107461"/>
                <a:gd name="connsiteX83" fmla="*/ 272832 w 429844"/>
                <a:gd name="connsiteY83" fmla="*/ 42387 h 107461"/>
                <a:gd name="connsiteX84" fmla="*/ 272832 w 429844"/>
                <a:gd name="connsiteY84" fmla="*/ 42387 h 107461"/>
                <a:gd name="connsiteX85" fmla="*/ 274026 w 429844"/>
                <a:gd name="connsiteY85" fmla="*/ 47164 h 107461"/>
                <a:gd name="connsiteX86" fmla="*/ 275220 w 429844"/>
                <a:gd name="connsiteY86" fmla="*/ 54328 h 107461"/>
                <a:gd name="connsiteX87" fmla="*/ 276414 w 429844"/>
                <a:gd name="connsiteY87" fmla="*/ 61492 h 107461"/>
                <a:gd name="connsiteX88" fmla="*/ 277608 w 429844"/>
                <a:gd name="connsiteY88" fmla="*/ 66268 h 107461"/>
                <a:gd name="connsiteX89" fmla="*/ 281190 w 429844"/>
                <a:gd name="connsiteY89" fmla="*/ 85372 h 107461"/>
                <a:gd name="connsiteX90" fmla="*/ 296712 w 429844"/>
                <a:gd name="connsiteY90" fmla="*/ 85372 h 107461"/>
                <a:gd name="connsiteX91" fmla="*/ 173729 w 429844"/>
                <a:gd name="connsiteY91" fmla="*/ 8955 h 107461"/>
                <a:gd name="connsiteX92" fmla="*/ 173729 w 429844"/>
                <a:gd name="connsiteY92" fmla="*/ 82984 h 107461"/>
                <a:gd name="connsiteX93" fmla="*/ 188057 w 429844"/>
                <a:gd name="connsiteY93" fmla="*/ 82984 h 107461"/>
                <a:gd name="connsiteX94" fmla="*/ 188057 w 429844"/>
                <a:gd name="connsiteY94" fmla="*/ 57910 h 107461"/>
                <a:gd name="connsiteX95" fmla="*/ 190445 w 429844"/>
                <a:gd name="connsiteY95" fmla="*/ 44775 h 107461"/>
                <a:gd name="connsiteX96" fmla="*/ 199997 w 429844"/>
                <a:gd name="connsiteY96" fmla="*/ 39999 h 107461"/>
                <a:gd name="connsiteX97" fmla="*/ 208355 w 429844"/>
                <a:gd name="connsiteY97" fmla="*/ 51940 h 107461"/>
                <a:gd name="connsiteX98" fmla="*/ 208355 w 429844"/>
                <a:gd name="connsiteY98" fmla="*/ 82984 h 107461"/>
                <a:gd name="connsiteX99" fmla="*/ 222683 w 429844"/>
                <a:gd name="connsiteY99" fmla="*/ 82984 h 107461"/>
                <a:gd name="connsiteX100" fmla="*/ 222683 w 429844"/>
                <a:gd name="connsiteY100" fmla="*/ 48358 h 107461"/>
                <a:gd name="connsiteX101" fmla="*/ 217907 w 429844"/>
                <a:gd name="connsiteY101" fmla="*/ 34029 h 107461"/>
                <a:gd name="connsiteX102" fmla="*/ 203579 w 429844"/>
                <a:gd name="connsiteY102" fmla="*/ 29253 h 107461"/>
                <a:gd name="connsiteX103" fmla="*/ 195221 w 429844"/>
                <a:gd name="connsiteY103" fmla="*/ 31641 h 107461"/>
                <a:gd name="connsiteX104" fmla="*/ 189251 w 429844"/>
                <a:gd name="connsiteY104" fmla="*/ 37611 h 107461"/>
                <a:gd name="connsiteX105" fmla="*/ 188057 w 429844"/>
                <a:gd name="connsiteY105" fmla="*/ 37611 h 107461"/>
                <a:gd name="connsiteX106" fmla="*/ 188057 w 429844"/>
                <a:gd name="connsiteY106" fmla="*/ 32835 h 107461"/>
                <a:gd name="connsiteX107" fmla="*/ 188057 w 429844"/>
                <a:gd name="connsiteY107" fmla="*/ 25671 h 107461"/>
                <a:gd name="connsiteX108" fmla="*/ 188057 w 429844"/>
                <a:gd name="connsiteY108" fmla="*/ 10149 h 107461"/>
                <a:gd name="connsiteX109" fmla="*/ 173729 w 429844"/>
                <a:gd name="connsiteY109" fmla="*/ 10149 h 107461"/>
                <a:gd name="connsiteX110" fmla="*/ 148654 w 429844"/>
                <a:gd name="connsiteY110" fmla="*/ 69850 h 107461"/>
                <a:gd name="connsiteX111" fmla="*/ 147460 w 429844"/>
                <a:gd name="connsiteY111" fmla="*/ 65074 h 107461"/>
                <a:gd name="connsiteX112" fmla="*/ 147460 w 429844"/>
                <a:gd name="connsiteY112" fmla="*/ 39999 h 107461"/>
                <a:gd name="connsiteX113" fmla="*/ 161789 w 429844"/>
                <a:gd name="connsiteY113" fmla="*/ 39999 h 107461"/>
                <a:gd name="connsiteX114" fmla="*/ 161789 w 429844"/>
                <a:gd name="connsiteY114" fmla="*/ 29253 h 107461"/>
                <a:gd name="connsiteX115" fmla="*/ 147460 w 429844"/>
                <a:gd name="connsiteY115" fmla="*/ 29253 h 107461"/>
                <a:gd name="connsiteX116" fmla="*/ 147460 w 429844"/>
                <a:gd name="connsiteY116" fmla="*/ 18507 h 107461"/>
                <a:gd name="connsiteX117" fmla="*/ 137908 w 429844"/>
                <a:gd name="connsiteY117" fmla="*/ 18507 h 107461"/>
                <a:gd name="connsiteX118" fmla="*/ 133132 w 429844"/>
                <a:gd name="connsiteY118" fmla="*/ 29253 h 107461"/>
                <a:gd name="connsiteX119" fmla="*/ 124774 w 429844"/>
                <a:gd name="connsiteY119" fmla="*/ 34029 h 107461"/>
                <a:gd name="connsiteX120" fmla="*/ 124774 w 429844"/>
                <a:gd name="connsiteY120" fmla="*/ 39999 h 107461"/>
                <a:gd name="connsiteX121" fmla="*/ 131938 w 429844"/>
                <a:gd name="connsiteY121" fmla="*/ 39999 h 107461"/>
                <a:gd name="connsiteX122" fmla="*/ 131938 w 429844"/>
                <a:gd name="connsiteY122" fmla="*/ 65074 h 107461"/>
                <a:gd name="connsiteX123" fmla="*/ 134326 w 429844"/>
                <a:gd name="connsiteY123" fmla="*/ 75820 h 107461"/>
                <a:gd name="connsiteX124" fmla="*/ 140296 w 429844"/>
                <a:gd name="connsiteY124" fmla="*/ 80596 h 107461"/>
                <a:gd name="connsiteX125" fmla="*/ 148654 w 429844"/>
                <a:gd name="connsiteY125" fmla="*/ 81790 h 107461"/>
                <a:gd name="connsiteX126" fmla="*/ 155819 w 429844"/>
                <a:gd name="connsiteY126" fmla="*/ 80596 h 107461"/>
                <a:gd name="connsiteX127" fmla="*/ 161789 w 429844"/>
                <a:gd name="connsiteY127" fmla="*/ 79402 h 107461"/>
                <a:gd name="connsiteX128" fmla="*/ 161789 w 429844"/>
                <a:gd name="connsiteY128" fmla="*/ 68656 h 107461"/>
                <a:gd name="connsiteX129" fmla="*/ 157012 w 429844"/>
                <a:gd name="connsiteY129" fmla="*/ 69850 h 107461"/>
                <a:gd name="connsiteX130" fmla="*/ 152236 w 429844"/>
                <a:gd name="connsiteY130" fmla="*/ 69850 h 107461"/>
                <a:gd name="connsiteX131" fmla="*/ 148654 w 429844"/>
                <a:gd name="connsiteY131" fmla="*/ 69850 h 107461"/>
                <a:gd name="connsiteX132" fmla="*/ 102088 w 429844"/>
                <a:gd name="connsiteY132" fmla="*/ 62686 h 107461"/>
                <a:gd name="connsiteX133" fmla="*/ 98506 w 429844"/>
                <a:gd name="connsiteY133" fmla="*/ 71044 h 107461"/>
                <a:gd name="connsiteX134" fmla="*/ 90148 w 429844"/>
                <a:gd name="connsiteY134" fmla="*/ 73432 h 107461"/>
                <a:gd name="connsiteX135" fmla="*/ 85372 w 429844"/>
                <a:gd name="connsiteY135" fmla="*/ 72238 h 107461"/>
                <a:gd name="connsiteX136" fmla="*/ 82984 w 429844"/>
                <a:gd name="connsiteY136" fmla="*/ 67462 h 107461"/>
                <a:gd name="connsiteX137" fmla="*/ 85372 w 429844"/>
                <a:gd name="connsiteY137" fmla="*/ 61492 h 107461"/>
                <a:gd name="connsiteX138" fmla="*/ 94924 w 429844"/>
                <a:gd name="connsiteY138" fmla="*/ 59104 h 107461"/>
                <a:gd name="connsiteX139" fmla="*/ 100894 w 429844"/>
                <a:gd name="connsiteY139" fmla="*/ 59104 h 107461"/>
                <a:gd name="connsiteX140" fmla="*/ 100894 w 429844"/>
                <a:gd name="connsiteY140" fmla="*/ 62686 h 107461"/>
                <a:gd name="connsiteX141" fmla="*/ 82984 w 429844"/>
                <a:gd name="connsiteY141" fmla="*/ 29253 h 107461"/>
                <a:gd name="connsiteX142" fmla="*/ 73432 w 429844"/>
                <a:gd name="connsiteY142" fmla="*/ 32835 h 107461"/>
                <a:gd name="connsiteX143" fmla="*/ 78208 w 429844"/>
                <a:gd name="connsiteY143" fmla="*/ 42387 h 107461"/>
                <a:gd name="connsiteX144" fmla="*/ 85372 w 429844"/>
                <a:gd name="connsiteY144" fmla="*/ 39999 h 107461"/>
                <a:gd name="connsiteX145" fmla="*/ 92536 w 429844"/>
                <a:gd name="connsiteY145" fmla="*/ 38805 h 107461"/>
                <a:gd name="connsiteX146" fmla="*/ 98506 w 429844"/>
                <a:gd name="connsiteY146" fmla="*/ 41194 h 107461"/>
                <a:gd name="connsiteX147" fmla="*/ 100894 w 429844"/>
                <a:gd name="connsiteY147" fmla="*/ 47164 h 107461"/>
                <a:gd name="connsiteX148" fmla="*/ 100894 w 429844"/>
                <a:gd name="connsiteY148" fmla="*/ 49552 h 107461"/>
                <a:gd name="connsiteX149" fmla="*/ 91342 w 429844"/>
                <a:gd name="connsiteY149" fmla="*/ 49552 h 107461"/>
                <a:gd name="connsiteX150" fmla="*/ 73432 w 429844"/>
                <a:gd name="connsiteY150" fmla="*/ 54328 h 107461"/>
                <a:gd name="connsiteX151" fmla="*/ 67462 w 429844"/>
                <a:gd name="connsiteY151" fmla="*/ 66268 h 107461"/>
                <a:gd name="connsiteX152" fmla="*/ 72238 w 429844"/>
                <a:gd name="connsiteY152" fmla="*/ 79402 h 107461"/>
                <a:gd name="connsiteX153" fmla="*/ 84178 w 429844"/>
                <a:gd name="connsiteY153" fmla="*/ 82984 h 107461"/>
                <a:gd name="connsiteX154" fmla="*/ 94924 w 429844"/>
                <a:gd name="connsiteY154" fmla="*/ 80596 h 107461"/>
                <a:gd name="connsiteX155" fmla="*/ 102088 w 429844"/>
                <a:gd name="connsiteY155" fmla="*/ 74626 h 107461"/>
                <a:gd name="connsiteX156" fmla="*/ 102088 w 429844"/>
                <a:gd name="connsiteY156" fmla="*/ 74626 h 107461"/>
                <a:gd name="connsiteX157" fmla="*/ 104476 w 429844"/>
                <a:gd name="connsiteY157" fmla="*/ 81790 h 107461"/>
                <a:gd name="connsiteX158" fmla="*/ 114028 w 429844"/>
                <a:gd name="connsiteY158" fmla="*/ 81790 h 107461"/>
                <a:gd name="connsiteX159" fmla="*/ 114028 w 429844"/>
                <a:gd name="connsiteY159" fmla="*/ 45970 h 107461"/>
                <a:gd name="connsiteX160" fmla="*/ 108058 w 429844"/>
                <a:gd name="connsiteY160" fmla="*/ 31641 h 107461"/>
                <a:gd name="connsiteX161" fmla="*/ 91342 w 429844"/>
                <a:gd name="connsiteY161" fmla="*/ 26865 h 107461"/>
                <a:gd name="connsiteX162" fmla="*/ 82984 w 429844"/>
                <a:gd name="connsiteY162" fmla="*/ 29253 h 107461"/>
                <a:gd name="connsiteX163" fmla="*/ 44775 w 429844"/>
                <a:gd name="connsiteY163" fmla="*/ 55522 h 107461"/>
                <a:gd name="connsiteX164" fmla="*/ 42387 w 429844"/>
                <a:gd name="connsiteY164" fmla="*/ 67462 h 107461"/>
                <a:gd name="connsiteX165" fmla="*/ 35223 w 429844"/>
                <a:gd name="connsiteY165" fmla="*/ 71044 h 107461"/>
                <a:gd name="connsiteX166" fmla="*/ 26865 w 429844"/>
                <a:gd name="connsiteY166" fmla="*/ 67462 h 107461"/>
                <a:gd name="connsiteX167" fmla="*/ 24477 w 429844"/>
                <a:gd name="connsiteY167" fmla="*/ 55522 h 107461"/>
                <a:gd name="connsiteX168" fmla="*/ 24477 w 429844"/>
                <a:gd name="connsiteY168" fmla="*/ 54328 h 107461"/>
                <a:gd name="connsiteX169" fmla="*/ 26865 w 429844"/>
                <a:gd name="connsiteY169" fmla="*/ 43582 h 107461"/>
                <a:gd name="connsiteX170" fmla="*/ 35223 w 429844"/>
                <a:gd name="connsiteY170" fmla="*/ 39999 h 107461"/>
                <a:gd name="connsiteX171" fmla="*/ 44775 w 429844"/>
                <a:gd name="connsiteY171" fmla="*/ 55522 h 107461"/>
                <a:gd name="connsiteX172" fmla="*/ 30447 w 429844"/>
                <a:gd name="connsiteY172" fmla="*/ 30447 h 107461"/>
                <a:gd name="connsiteX173" fmla="*/ 24477 w 429844"/>
                <a:gd name="connsiteY173" fmla="*/ 36417 h 107461"/>
                <a:gd name="connsiteX174" fmla="*/ 23283 w 429844"/>
                <a:gd name="connsiteY174" fmla="*/ 36417 h 107461"/>
                <a:gd name="connsiteX175" fmla="*/ 20895 w 429844"/>
                <a:gd name="connsiteY175" fmla="*/ 29253 h 107461"/>
                <a:gd name="connsiteX176" fmla="*/ 8955 w 429844"/>
                <a:gd name="connsiteY176" fmla="*/ 29253 h 107461"/>
                <a:gd name="connsiteX177" fmla="*/ 8955 w 429844"/>
                <a:gd name="connsiteY177" fmla="*/ 105670 h 107461"/>
                <a:gd name="connsiteX178" fmla="*/ 23283 w 429844"/>
                <a:gd name="connsiteY178" fmla="*/ 105670 h 107461"/>
                <a:gd name="connsiteX179" fmla="*/ 23283 w 429844"/>
                <a:gd name="connsiteY179" fmla="*/ 84178 h 107461"/>
                <a:gd name="connsiteX180" fmla="*/ 22089 w 429844"/>
                <a:gd name="connsiteY180" fmla="*/ 75820 h 107461"/>
                <a:gd name="connsiteX181" fmla="*/ 23283 w 429844"/>
                <a:gd name="connsiteY181" fmla="*/ 75820 h 107461"/>
                <a:gd name="connsiteX182" fmla="*/ 29253 w 429844"/>
                <a:gd name="connsiteY182" fmla="*/ 80596 h 107461"/>
                <a:gd name="connsiteX183" fmla="*/ 38805 w 429844"/>
                <a:gd name="connsiteY183" fmla="*/ 82984 h 107461"/>
                <a:gd name="connsiteX184" fmla="*/ 53133 w 429844"/>
                <a:gd name="connsiteY184" fmla="*/ 75820 h 107461"/>
                <a:gd name="connsiteX185" fmla="*/ 59104 w 429844"/>
                <a:gd name="connsiteY185" fmla="*/ 55522 h 107461"/>
                <a:gd name="connsiteX186" fmla="*/ 53133 w 429844"/>
                <a:gd name="connsiteY186" fmla="*/ 35223 h 107461"/>
                <a:gd name="connsiteX187" fmla="*/ 38805 w 429844"/>
                <a:gd name="connsiteY187" fmla="*/ 28059 h 107461"/>
                <a:gd name="connsiteX188" fmla="*/ 30447 w 429844"/>
                <a:gd name="connsiteY188" fmla="*/ 30447 h 10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429844" h="107461">
                  <a:moveTo>
                    <a:pt x="393427" y="81790"/>
                  </a:moveTo>
                  <a:lnTo>
                    <a:pt x="392233" y="84178"/>
                  </a:lnTo>
                  <a:cubicBezTo>
                    <a:pt x="391039" y="86566"/>
                    <a:pt x="389845" y="88954"/>
                    <a:pt x="388651" y="91342"/>
                  </a:cubicBezTo>
                  <a:cubicBezTo>
                    <a:pt x="387457" y="93730"/>
                    <a:pt x="385069" y="93730"/>
                    <a:pt x="381487" y="93730"/>
                  </a:cubicBezTo>
                  <a:cubicBezTo>
                    <a:pt x="380293" y="93730"/>
                    <a:pt x="379099" y="93730"/>
                    <a:pt x="377905" y="93730"/>
                  </a:cubicBezTo>
                  <a:lnTo>
                    <a:pt x="375517" y="93730"/>
                  </a:lnTo>
                  <a:lnTo>
                    <a:pt x="375517" y="105670"/>
                  </a:lnTo>
                  <a:cubicBezTo>
                    <a:pt x="376711" y="105670"/>
                    <a:pt x="377905" y="105670"/>
                    <a:pt x="379099" y="105670"/>
                  </a:cubicBezTo>
                  <a:cubicBezTo>
                    <a:pt x="380293" y="105670"/>
                    <a:pt x="381487" y="105670"/>
                    <a:pt x="383875" y="105670"/>
                  </a:cubicBezTo>
                  <a:cubicBezTo>
                    <a:pt x="388651" y="105670"/>
                    <a:pt x="393427" y="104476"/>
                    <a:pt x="397009" y="102088"/>
                  </a:cubicBezTo>
                  <a:cubicBezTo>
                    <a:pt x="400591" y="99700"/>
                    <a:pt x="404173" y="94924"/>
                    <a:pt x="405367" y="90148"/>
                  </a:cubicBezTo>
                  <a:lnTo>
                    <a:pt x="428053" y="30447"/>
                  </a:lnTo>
                  <a:lnTo>
                    <a:pt x="412531" y="30447"/>
                  </a:lnTo>
                  <a:lnTo>
                    <a:pt x="402979" y="60298"/>
                  </a:lnTo>
                  <a:cubicBezTo>
                    <a:pt x="402979" y="61492"/>
                    <a:pt x="401785" y="63880"/>
                    <a:pt x="401785" y="65074"/>
                  </a:cubicBezTo>
                  <a:cubicBezTo>
                    <a:pt x="401785" y="66268"/>
                    <a:pt x="401785" y="68656"/>
                    <a:pt x="400591" y="69850"/>
                  </a:cubicBezTo>
                  <a:lnTo>
                    <a:pt x="400591" y="69850"/>
                  </a:lnTo>
                  <a:cubicBezTo>
                    <a:pt x="400591" y="68656"/>
                    <a:pt x="400591" y="66268"/>
                    <a:pt x="400591" y="65074"/>
                  </a:cubicBezTo>
                  <a:cubicBezTo>
                    <a:pt x="400591" y="63880"/>
                    <a:pt x="399397" y="61492"/>
                    <a:pt x="399397" y="60298"/>
                  </a:cubicBezTo>
                  <a:lnTo>
                    <a:pt x="389845" y="30447"/>
                  </a:lnTo>
                  <a:lnTo>
                    <a:pt x="374323" y="30447"/>
                  </a:lnTo>
                  <a:lnTo>
                    <a:pt x="393427" y="81790"/>
                  </a:lnTo>
                  <a:close/>
                  <a:moveTo>
                    <a:pt x="350442" y="62686"/>
                  </a:moveTo>
                  <a:cubicBezTo>
                    <a:pt x="350442" y="66268"/>
                    <a:pt x="349248" y="68656"/>
                    <a:pt x="346860" y="71044"/>
                  </a:cubicBezTo>
                  <a:cubicBezTo>
                    <a:pt x="344472" y="73432"/>
                    <a:pt x="342084" y="73432"/>
                    <a:pt x="338502" y="73432"/>
                  </a:cubicBezTo>
                  <a:cubicBezTo>
                    <a:pt x="336114" y="73432"/>
                    <a:pt x="334920" y="73432"/>
                    <a:pt x="333726" y="72238"/>
                  </a:cubicBezTo>
                  <a:cubicBezTo>
                    <a:pt x="332532" y="71044"/>
                    <a:pt x="331338" y="69850"/>
                    <a:pt x="331338" y="67462"/>
                  </a:cubicBezTo>
                  <a:cubicBezTo>
                    <a:pt x="331338" y="65074"/>
                    <a:pt x="332532" y="62686"/>
                    <a:pt x="333726" y="61492"/>
                  </a:cubicBezTo>
                  <a:cubicBezTo>
                    <a:pt x="336114" y="60298"/>
                    <a:pt x="338502" y="59104"/>
                    <a:pt x="343278" y="59104"/>
                  </a:cubicBezTo>
                  <a:lnTo>
                    <a:pt x="349248" y="59104"/>
                  </a:lnTo>
                  <a:lnTo>
                    <a:pt x="349248" y="62686"/>
                  </a:lnTo>
                  <a:close/>
                  <a:moveTo>
                    <a:pt x="331338" y="29253"/>
                  </a:moveTo>
                  <a:cubicBezTo>
                    <a:pt x="327756" y="30447"/>
                    <a:pt x="324174" y="31641"/>
                    <a:pt x="321786" y="32835"/>
                  </a:cubicBezTo>
                  <a:lnTo>
                    <a:pt x="326562" y="42387"/>
                  </a:lnTo>
                  <a:cubicBezTo>
                    <a:pt x="328950" y="41194"/>
                    <a:pt x="331338" y="39999"/>
                    <a:pt x="333726" y="39999"/>
                  </a:cubicBezTo>
                  <a:cubicBezTo>
                    <a:pt x="336114" y="38805"/>
                    <a:pt x="338502" y="38805"/>
                    <a:pt x="340890" y="38805"/>
                  </a:cubicBezTo>
                  <a:cubicBezTo>
                    <a:pt x="343278" y="38805"/>
                    <a:pt x="345666" y="39999"/>
                    <a:pt x="346860" y="41194"/>
                  </a:cubicBezTo>
                  <a:cubicBezTo>
                    <a:pt x="348054" y="42387"/>
                    <a:pt x="349248" y="44775"/>
                    <a:pt x="349248" y="47164"/>
                  </a:cubicBezTo>
                  <a:lnTo>
                    <a:pt x="349248" y="49552"/>
                  </a:lnTo>
                  <a:lnTo>
                    <a:pt x="339696" y="49552"/>
                  </a:lnTo>
                  <a:cubicBezTo>
                    <a:pt x="331338" y="49552"/>
                    <a:pt x="325368" y="51940"/>
                    <a:pt x="321786" y="54328"/>
                  </a:cubicBezTo>
                  <a:cubicBezTo>
                    <a:pt x="318204" y="56716"/>
                    <a:pt x="315816" y="61492"/>
                    <a:pt x="315816" y="66268"/>
                  </a:cubicBezTo>
                  <a:cubicBezTo>
                    <a:pt x="315816" y="72238"/>
                    <a:pt x="317010" y="75820"/>
                    <a:pt x="320592" y="79402"/>
                  </a:cubicBezTo>
                  <a:cubicBezTo>
                    <a:pt x="324174" y="81790"/>
                    <a:pt x="327756" y="82984"/>
                    <a:pt x="332532" y="82984"/>
                  </a:cubicBezTo>
                  <a:cubicBezTo>
                    <a:pt x="337308" y="82984"/>
                    <a:pt x="340890" y="81790"/>
                    <a:pt x="343278" y="80596"/>
                  </a:cubicBezTo>
                  <a:cubicBezTo>
                    <a:pt x="345666" y="79402"/>
                    <a:pt x="348054" y="77014"/>
                    <a:pt x="350442" y="74626"/>
                  </a:cubicBezTo>
                  <a:lnTo>
                    <a:pt x="350442" y="74626"/>
                  </a:lnTo>
                  <a:lnTo>
                    <a:pt x="352830" y="81790"/>
                  </a:lnTo>
                  <a:lnTo>
                    <a:pt x="362382" y="81790"/>
                  </a:lnTo>
                  <a:lnTo>
                    <a:pt x="362382" y="45970"/>
                  </a:lnTo>
                  <a:cubicBezTo>
                    <a:pt x="362382" y="39999"/>
                    <a:pt x="359994" y="35223"/>
                    <a:pt x="356412" y="31641"/>
                  </a:cubicBezTo>
                  <a:cubicBezTo>
                    <a:pt x="352830" y="28059"/>
                    <a:pt x="346860" y="26865"/>
                    <a:pt x="339696" y="26865"/>
                  </a:cubicBezTo>
                  <a:cubicBezTo>
                    <a:pt x="338502" y="28059"/>
                    <a:pt x="334920" y="28059"/>
                    <a:pt x="331338" y="29253"/>
                  </a:cubicBezTo>
                  <a:moveTo>
                    <a:pt x="296712" y="82984"/>
                  </a:moveTo>
                  <a:lnTo>
                    <a:pt x="312234" y="29253"/>
                  </a:lnTo>
                  <a:lnTo>
                    <a:pt x="297906" y="29253"/>
                  </a:lnTo>
                  <a:lnTo>
                    <a:pt x="291936" y="53134"/>
                  </a:lnTo>
                  <a:cubicBezTo>
                    <a:pt x="291936" y="54328"/>
                    <a:pt x="290742" y="56716"/>
                    <a:pt x="290742" y="59104"/>
                  </a:cubicBezTo>
                  <a:cubicBezTo>
                    <a:pt x="290742" y="61492"/>
                    <a:pt x="289548" y="63880"/>
                    <a:pt x="289548" y="66268"/>
                  </a:cubicBezTo>
                  <a:cubicBezTo>
                    <a:pt x="289548" y="68656"/>
                    <a:pt x="289548" y="69850"/>
                    <a:pt x="288354" y="71044"/>
                  </a:cubicBezTo>
                  <a:lnTo>
                    <a:pt x="288354" y="71044"/>
                  </a:lnTo>
                  <a:cubicBezTo>
                    <a:pt x="288354" y="69850"/>
                    <a:pt x="288354" y="68656"/>
                    <a:pt x="288354" y="66268"/>
                  </a:cubicBezTo>
                  <a:cubicBezTo>
                    <a:pt x="288354" y="63880"/>
                    <a:pt x="288354" y="62686"/>
                    <a:pt x="287160" y="60298"/>
                  </a:cubicBezTo>
                  <a:cubicBezTo>
                    <a:pt x="287160" y="57910"/>
                    <a:pt x="285966" y="56716"/>
                    <a:pt x="285966" y="55522"/>
                  </a:cubicBezTo>
                  <a:lnTo>
                    <a:pt x="279996" y="30447"/>
                  </a:lnTo>
                  <a:lnTo>
                    <a:pt x="264474" y="30447"/>
                  </a:lnTo>
                  <a:lnTo>
                    <a:pt x="258503" y="55522"/>
                  </a:lnTo>
                  <a:cubicBezTo>
                    <a:pt x="258503" y="55522"/>
                    <a:pt x="258503" y="56716"/>
                    <a:pt x="258503" y="57910"/>
                  </a:cubicBezTo>
                  <a:cubicBezTo>
                    <a:pt x="258503" y="59104"/>
                    <a:pt x="258503" y="60298"/>
                    <a:pt x="257310" y="62686"/>
                  </a:cubicBezTo>
                  <a:cubicBezTo>
                    <a:pt x="257310" y="63880"/>
                    <a:pt x="257310" y="66268"/>
                    <a:pt x="256115" y="67462"/>
                  </a:cubicBezTo>
                  <a:cubicBezTo>
                    <a:pt x="256115" y="68656"/>
                    <a:pt x="256115" y="69850"/>
                    <a:pt x="256115" y="71044"/>
                  </a:cubicBezTo>
                  <a:lnTo>
                    <a:pt x="256115" y="71044"/>
                  </a:lnTo>
                  <a:cubicBezTo>
                    <a:pt x="256115" y="69850"/>
                    <a:pt x="256115" y="68656"/>
                    <a:pt x="254921" y="66268"/>
                  </a:cubicBezTo>
                  <a:cubicBezTo>
                    <a:pt x="254921" y="63880"/>
                    <a:pt x="253727" y="61492"/>
                    <a:pt x="253727" y="60298"/>
                  </a:cubicBezTo>
                  <a:cubicBezTo>
                    <a:pt x="253727" y="57910"/>
                    <a:pt x="252533" y="55522"/>
                    <a:pt x="252533" y="54328"/>
                  </a:cubicBezTo>
                  <a:lnTo>
                    <a:pt x="246563" y="30447"/>
                  </a:lnTo>
                  <a:lnTo>
                    <a:pt x="232235" y="30447"/>
                  </a:lnTo>
                  <a:lnTo>
                    <a:pt x="247757" y="84178"/>
                  </a:lnTo>
                  <a:lnTo>
                    <a:pt x="263280" y="84178"/>
                  </a:lnTo>
                  <a:lnTo>
                    <a:pt x="268056" y="66268"/>
                  </a:lnTo>
                  <a:cubicBezTo>
                    <a:pt x="268056" y="65074"/>
                    <a:pt x="269250" y="63880"/>
                    <a:pt x="269250" y="61492"/>
                  </a:cubicBezTo>
                  <a:cubicBezTo>
                    <a:pt x="269250" y="59104"/>
                    <a:pt x="270444" y="56716"/>
                    <a:pt x="270444" y="54328"/>
                  </a:cubicBezTo>
                  <a:cubicBezTo>
                    <a:pt x="270444" y="51940"/>
                    <a:pt x="271638" y="49552"/>
                    <a:pt x="271638" y="47164"/>
                  </a:cubicBezTo>
                  <a:cubicBezTo>
                    <a:pt x="271638" y="44775"/>
                    <a:pt x="272832" y="43582"/>
                    <a:pt x="272832" y="42387"/>
                  </a:cubicBezTo>
                  <a:lnTo>
                    <a:pt x="272832" y="42387"/>
                  </a:lnTo>
                  <a:cubicBezTo>
                    <a:pt x="272832" y="43582"/>
                    <a:pt x="272832" y="44775"/>
                    <a:pt x="274026" y="47164"/>
                  </a:cubicBezTo>
                  <a:cubicBezTo>
                    <a:pt x="274026" y="49552"/>
                    <a:pt x="275220" y="51940"/>
                    <a:pt x="275220" y="54328"/>
                  </a:cubicBezTo>
                  <a:cubicBezTo>
                    <a:pt x="275220" y="56716"/>
                    <a:pt x="276414" y="59104"/>
                    <a:pt x="276414" y="61492"/>
                  </a:cubicBezTo>
                  <a:cubicBezTo>
                    <a:pt x="276414" y="63880"/>
                    <a:pt x="277608" y="65074"/>
                    <a:pt x="277608" y="66268"/>
                  </a:cubicBezTo>
                  <a:lnTo>
                    <a:pt x="281190" y="85372"/>
                  </a:lnTo>
                  <a:lnTo>
                    <a:pt x="296712" y="85372"/>
                  </a:lnTo>
                  <a:close/>
                  <a:moveTo>
                    <a:pt x="173729" y="8955"/>
                  </a:moveTo>
                  <a:lnTo>
                    <a:pt x="173729" y="82984"/>
                  </a:lnTo>
                  <a:lnTo>
                    <a:pt x="188057" y="82984"/>
                  </a:lnTo>
                  <a:lnTo>
                    <a:pt x="188057" y="57910"/>
                  </a:lnTo>
                  <a:cubicBezTo>
                    <a:pt x="188057" y="51940"/>
                    <a:pt x="189251" y="48358"/>
                    <a:pt x="190445" y="44775"/>
                  </a:cubicBezTo>
                  <a:cubicBezTo>
                    <a:pt x="191639" y="41194"/>
                    <a:pt x="195221" y="39999"/>
                    <a:pt x="199997" y="39999"/>
                  </a:cubicBezTo>
                  <a:cubicBezTo>
                    <a:pt x="205967" y="39999"/>
                    <a:pt x="208355" y="43582"/>
                    <a:pt x="208355" y="51940"/>
                  </a:cubicBezTo>
                  <a:lnTo>
                    <a:pt x="208355" y="82984"/>
                  </a:lnTo>
                  <a:lnTo>
                    <a:pt x="222683" y="82984"/>
                  </a:lnTo>
                  <a:lnTo>
                    <a:pt x="222683" y="48358"/>
                  </a:lnTo>
                  <a:cubicBezTo>
                    <a:pt x="222683" y="41194"/>
                    <a:pt x="221489" y="36417"/>
                    <a:pt x="217907" y="34029"/>
                  </a:cubicBezTo>
                  <a:cubicBezTo>
                    <a:pt x="214325" y="30447"/>
                    <a:pt x="209549" y="29253"/>
                    <a:pt x="203579" y="29253"/>
                  </a:cubicBezTo>
                  <a:cubicBezTo>
                    <a:pt x="199997" y="29253"/>
                    <a:pt x="197609" y="30447"/>
                    <a:pt x="195221" y="31641"/>
                  </a:cubicBezTo>
                  <a:cubicBezTo>
                    <a:pt x="192833" y="32835"/>
                    <a:pt x="190445" y="35223"/>
                    <a:pt x="189251" y="37611"/>
                  </a:cubicBezTo>
                  <a:lnTo>
                    <a:pt x="188057" y="37611"/>
                  </a:lnTo>
                  <a:cubicBezTo>
                    <a:pt x="188057" y="36417"/>
                    <a:pt x="188057" y="35223"/>
                    <a:pt x="188057" y="32835"/>
                  </a:cubicBezTo>
                  <a:cubicBezTo>
                    <a:pt x="188057" y="30447"/>
                    <a:pt x="188057" y="28059"/>
                    <a:pt x="188057" y="25671"/>
                  </a:cubicBezTo>
                  <a:lnTo>
                    <a:pt x="188057" y="10149"/>
                  </a:lnTo>
                  <a:lnTo>
                    <a:pt x="173729" y="10149"/>
                  </a:lnTo>
                  <a:close/>
                  <a:moveTo>
                    <a:pt x="148654" y="69850"/>
                  </a:moveTo>
                  <a:cubicBezTo>
                    <a:pt x="147460" y="68656"/>
                    <a:pt x="147460" y="67462"/>
                    <a:pt x="147460" y="65074"/>
                  </a:cubicBezTo>
                  <a:lnTo>
                    <a:pt x="147460" y="39999"/>
                  </a:lnTo>
                  <a:lnTo>
                    <a:pt x="161789" y="39999"/>
                  </a:lnTo>
                  <a:lnTo>
                    <a:pt x="161789" y="29253"/>
                  </a:lnTo>
                  <a:lnTo>
                    <a:pt x="147460" y="29253"/>
                  </a:lnTo>
                  <a:lnTo>
                    <a:pt x="147460" y="18507"/>
                  </a:lnTo>
                  <a:lnTo>
                    <a:pt x="137908" y="18507"/>
                  </a:lnTo>
                  <a:lnTo>
                    <a:pt x="133132" y="29253"/>
                  </a:lnTo>
                  <a:lnTo>
                    <a:pt x="124774" y="34029"/>
                  </a:lnTo>
                  <a:lnTo>
                    <a:pt x="124774" y="39999"/>
                  </a:lnTo>
                  <a:lnTo>
                    <a:pt x="131938" y="39999"/>
                  </a:lnTo>
                  <a:lnTo>
                    <a:pt x="131938" y="65074"/>
                  </a:lnTo>
                  <a:cubicBezTo>
                    <a:pt x="131938" y="69850"/>
                    <a:pt x="133132" y="73432"/>
                    <a:pt x="134326" y="75820"/>
                  </a:cubicBezTo>
                  <a:cubicBezTo>
                    <a:pt x="135520" y="78208"/>
                    <a:pt x="137908" y="80596"/>
                    <a:pt x="140296" y="80596"/>
                  </a:cubicBezTo>
                  <a:cubicBezTo>
                    <a:pt x="142684" y="81790"/>
                    <a:pt x="145072" y="81790"/>
                    <a:pt x="148654" y="81790"/>
                  </a:cubicBezTo>
                  <a:cubicBezTo>
                    <a:pt x="151042" y="81790"/>
                    <a:pt x="153430" y="81790"/>
                    <a:pt x="155819" y="80596"/>
                  </a:cubicBezTo>
                  <a:cubicBezTo>
                    <a:pt x="158207" y="80596"/>
                    <a:pt x="160595" y="79402"/>
                    <a:pt x="161789" y="79402"/>
                  </a:cubicBezTo>
                  <a:lnTo>
                    <a:pt x="161789" y="68656"/>
                  </a:lnTo>
                  <a:cubicBezTo>
                    <a:pt x="160595" y="68656"/>
                    <a:pt x="158207" y="69850"/>
                    <a:pt x="157012" y="69850"/>
                  </a:cubicBezTo>
                  <a:cubicBezTo>
                    <a:pt x="155819" y="69850"/>
                    <a:pt x="153430" y="69850"/>
                    <a:pt x="152236" y="69850"/>
                  </a:cubicBezTo>
                  <a:cubicBezTo>
                    <a:pt x="151042" y="72238"/>
                    <a:pt x="149849" y="71044"/>
                    <a:pt x="148654" y="69850"/>
                  </a:cubicBezTo>
                  <a:moveTo>
                    <a:pt x="102088" y="62686"/>
                  </a:moveTo>
                  <a:cubicBezTo>
                    <a:pt x="102088" y="66268"/>
                    <a:pt x="100894" y="68656"/>
                    <a:pt x="98506" y="71044"/>
                  </a:cubicBezTo>
                  <a:cubicBezTo>
                    <a:pt x="96118" y="73432"/>
                    <a:pt x="93730" y="73432"/>
                    <a:pt x="90148" y="73432"/>
                  </a:cubicBezTo>
                  <a:cubicBezTo>
                    <a:pt x="87760" y="73432"/>
                    <a:pt x="86566" y="73432"/>
                    <a:pt x="85372" y="72238"/>
                  </a:cubicBezTo>
                  <a:cubicBezTo>
                    <a:pt x="84178" y="71044"/>
                    <a:pt x="82984" y="69850"/>
                    <a:pt x="82984" y="67462"/>
                  </a:cubicBezTo>
                  <a:cubicBezTo>
                    <a:pt x="82984" y="65074"/>
                    <a:pt x="84178" y="62686"/>
                    <a:pt x="85372" y="61492"/>
                  </a:cubicBezTo>
                  <a:cubicBezTo>
                    <a:pt x="87760" y="60298"/>
                    <a:pt x="90148" y="59104"/>
                    <a:pt x="94924" y="59104"/>
                  </a:cubicBezTo>
                  <a:lnTo>
                    <a:pt x="100894" y="59104"/>
                  </a:lnTo>
                  <a:lnTo>
                    <a:pt x="100894" y="62686"/>
                  </a:lnTo>
                  <a:close/>
                  <a:moveTo>
                    <a:pt x="82984" y="29253"/>
                  </a:moveTo>
                  <a:cubicBezTo>
                    <a:pt x="79402" y="30447"/>
                    <a:pt x="75820" y="31641"/>
                    <a:pt x="73432" y="32835"/>
                  </a:cubicBezTo>
                  <a:lnTo>
                    <a:pt x="78208" y="42387"/>
                  </a:lnTo>
                  <a:cubicBezTo>
                    <a:pt x="80596" y="41194"/>
                    <a:pt x="82984" y="39999"/>
                    <a:pt x="85372" y="39999"/>
                  </a:cubicBezTo>
                  <a:cubicBezTo>
                    <a:pt x="87760" y="38805"/>
                    <a:pt x="90148" y="38805"/>
                    <a:pt x="92536" y="38805"/>
                  </a:cubicBezTo>
                  <a:cubicBezTo>
                    <a:pt x="94924" y="38805"/>
                    <a:pt x="97312" y="39999"/>
                    <a:pt x="98506" y="41194"/>
                  </a:cubicBezTo>
                  <a:cubicBezTo>
                    <a:pt x="99700" y="42387"/>
                    <a:pt x="100894" y="44775"/>
                    <a:pt x="100894" y="47164"/>
                  </a:cubicBezTo>
                  <a:lnTo>
                    <a:pt x="100894" y="49552"/>
                  </a:lnTo>
                  <a:lnTo>
                    <a:pt x="91342" y="49552"/>
                  </a:lnTo>
                  <a:cubicBezTo>
                    <a:pt x="82984" y="49552"/>
                    <a:pt x="77014" y="51940"/>
                    <a:pt x="73432" y="54328"/>
                  </a:cubicBezTo>
                  <a:cubicBezTo>
                    <a:pt x="69850" y="56716"/>
                    <a:pt x="67462" y="61492"/>
                    <a:pt x="67462" y="66268"/>
                  </a:cubicBezTo>
                  <a:cubicBezTo>
                    <a:pt x="67462" y="72238"/>
                    <a:pt x="68656" y="75820"/>
                    <a:pt x="72238" y="79402"/>
                  </a:cubicBezTo>
                  <a:cubicBezTo>
                    <a:pt x="75820" y="81790"/>
                    <a:pt x="79402" y="82984"/>
                    <a:pt x="84178" y="82984"/>
                  </a:cubicBezTo>
                  <a:cubicBezTo>
                    <a:pt x="88954" y="82984"/>
                    <a:pt x="92536" y="81790"/>
                    <a:pt x="94924" y="80596"/>
                  </a:cubicBezTo>
                  <a:cubicBezTo>
                    <a:pt x="97312" y="79402"/>
                    <a:pt x="99700" y="77014"/>
                    <a:pt x="102088" y="74626"/>
                  </a:cubicBezTo>
                  <a:lnTo>
                    <a:pt x="102088" y="74626"/>
                  </a:lnTo>
                  <a:lnTo>
                    <a:pt x="104476" y="81790"/>
                  </a:lnTo>
                  <a:lnTo>
                    <a:pt x="114028" y="81790"/>
                  </a:lnTo>
                  <a:lnTo>
                    <a:pt x="114028" y="45970"/>
                  </a:lnTo>
                  <a:cubicBezTo>
                    <a:pt x="114028" y="39999"/>
                    <a:pt x="111640" y="35223"/>
                    <a:pt x="108058" y="31641"/>
                  </a:cubicBezTo>
                  <a:cubicBezTo>
                    <a:pt x="104476" y="28059"/>
                    <a:pt x="98506" y="26865"/>
                    <a:pt x="91342" y="26865"/>
                  </a:cubicBezTo>
                  <a:cubicBezTo>
                    <a:pt x="90148" y="28059"/>
                    <a:pt x="86566" y="28059"/>
                    <a:pt x="82984" y="29253"/>
                  </a:cubicBezTo>
                  <a:moveTo>
                    <a:pt x="44775" y="55522"/>
                  </a:moveTo>
                  <a:cubicBezTo>
                    <a:pt x="44775" y="60298"/>
                    <a:pt x="43581" y="65074"/>
                    <a:pt x="42387" y="67462"/>
                  </a:cubicBezTo>
                  <a:cubicBezTo>
                    <a:pt x="41193" y="69850"/>
                    <a:pt x="38805" y="71044"/>
                    <a:pt x="35223" y="71044"/>
                  </a:cubicBezTo>
                  <a:cubicBezTo>
                    <a:pt x="31641" y="71044"/>
                    <a:pt x="28059" y="69850"/>
                    <a:pt x="26865" y="67462"/>
                  </a:cubicBezTo>
                  <a:cubicBezTo>
                    <a:pt x="25671" y="65074"/>
                    <a:pt x="24477" y="60298"/>
                    <a:pt x="24477" y="55522"/>
                  </a:cubicBezTo>
                  <a:lnTo>
                    <a:pt x="24477" y="54328"/>
                  </a:lnTo>
                  <a:cubicBezTo>
                    <a:pt x="24477" y="49552"/>
                    <a:pt x="25671" y="45970"/>
                    <a:pt x="26865" y="43582"/>
                  </a:cubicBezTo>
                  <a:cubicBezTo>
                    <a:pt x="28059" y="41194"/>
                    <a:pt x="31641" y="39999"/>
                    <a:pt x="35223" y="39999"/>
                  </a:cubicBezTo>
                  <a:cubicBezTo>
                    <a:pt x="42387" y="39999"/>
                    <a:pt x="44775" y="44775"/>
                    <a:pt x="44775" y="55522"/>
                  </a:cubicBezTo>
                  <a:moveTo>
                    <a:pt x="30447" y="30447"/>
                  </a:moveTo>
                  <a:cubicBezTo>
                    <a:pt x="28059" y="31641"/>
                    <a:pt x="25671" y="34029"/>
                    <a:pt x="24477" y="36417"/>
                  </a:cubicBezTo>
                  <a:lnTo>
                    <a:pt x="23283" y="36417"/>
                  </a:lnTo>
                  <a:lnTo>
                    <a:pt x="20895" y="29253"/>
                  </a:lnTo>
                  <a:lnTo>
                    <a:pt x="8955" y="29253"/>
                  </a:lnTo>
                  <a:lnTo>
                    <a:pt x="8955" y="105670"/>
                  </a:lnTo>
                  <a:lnTo>
                    <a:pt x="23283" y="105670"/>
                  </a:lnTo>
                  <a:lnTo>
                    <a:pt x="23283" y="84178"/>
                  </a:lnTo>
                  <a:cubicBezTo>
                    <a:pt x="23283" y="81790"/>
                    <a:pt x="23283" y="79402"/>
                    <a:pt x="22089" y="75820"/>
                  </a:cubicBezTo>
                  <a:lnTo>
                    <a:pt x="23283" y="75820"/>
                  </a:lnTo>
                  <a:cubicBezTo>
                    <a:pt x="24477" y="77014"/>
                    <a:pt x="26865" y="79402"/>
                    <a:pt x="29253" y="80596"/>
                  </a:cubicBezTo>
                  <a:cubicBezTo>
                    <a:pt x="31641" y="81790"/>
                    <a:pt x="34029" y="82984"/>
                    <a:pt x="38805" y="82984"/>
                  </a:cubicBezTo>
                  <a:cubicBezTo>
                    <a:pt x="44775" y="82984"/>
                    <a:pt x="49551" y="80596"/>
                    <a:pt x="53133" y="75820"/>
                  </a:cubicBezTo>
                  <a:cubicBezTo>
                    <a:pt x="56716" y="71044"/>
                    <a:pt x="59104" y="63880"/>
                    <a:pt x="59104" y="55522"/>
                  </a:cubicBezTo>
                  <a:cubicBezTo>
                    <a:pt x="59104" y="45970"/>
                    <a:pt x="56716" y="39999"/>
                    <a:pt x="53133" y="35223"/>
                  </a:cubicBezTo>
                  <a:cubicBezTo>
                    <a:pt x="49551" y="30447"/>
                    <a:pt x="44775" y="28059"/>
                    <a:pt x="38805" y="28059"/>
                  </a:cubicBezTo>
                  <a:cubicBezTo>
                    <a:pt x="36417" y="28059"/>
                    <a:pt x="32835" y="29253"/>
                    <a:pt x="30447" y="30447"/>
                  </a:cubicBezTo>
                </a:path>
              </a:pathLst>
            </a:custGeom>
            <a:solidFill>
              <a:srgbClr val="8870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67">
            <a:extLst>
              <a:ext uri="{FF2B5EF4-FFF2-40B4-BE49-F238E27FC236}">
                <a16:creationId xmlns:a16="http://schemas.microsoft.com/office/drawing/2014/main" xmlns="" id="{62801CC3-F3A8-4BC1-80DD-872E42C2B967}"/>
              </a:ext>
            </a:extLst>
          </p:cNvPr>
          <p:cNvGrpSpPr/>
          <p:nvPr/>
        </p:nvGrpSpPr>
        <p:grpSpPr>
          <a:xfrm>
            <a:off x="3106966" y="2961031"/>
            <a:ext cx="965052" cy="196062"/>
            <a:chOff x="2972838" y="2368561"/>
            <a:chExt cx="965052" cy="196062"/>
          </a:xfrm>
        </p:grpSpPr>
        <p:sp>
          <p:nvSpPr>
            <p:cNvPr id="169" name="Freeform: Shape 621">
              <a:extLst>
                <a:ext uri="{FF2B5EF4-FFF2-40B4-BE49-F238E27FC236}">
                  <a16:creationId xmlns:a16="http://schemas.microsoft.com/office/drawing/2014/main" xmlns="" id="{6E38BF50-AF97-4AA4-ADD4-9450BD7AB634}"/>
                </a:ext>
              </a:extLst>
            </p:cNvPr>
            <p:cNvSpPr/>
            <p:nvPr/>
          </p:nvSpPr>
          <p:spPr>
            <a:xfrm>
              <a:off x="2986926" y="2368561"/>
              <a:ext cx="950964" cy="93922"/>
            </a:xfrm>
            <a:custGeom>
              <a:avLst/>
              <a:gdLst>
                <a:gd name="connsiteX0" fmla="*/ 958194 w 967149"/>
                <a:gd name="connsiteY0" fmla="*/ 31642 h 95520"/>
                <a:gd name="connsiteX1" fmla="*/ 948642 w 967149"/>
                <a:gd name="connsiteY1" fmla="*/ 13731 h 95520"/>
                <a:gd name="connsiteX2" fmla="*/ 937896 w 967149"/>
                <a:gd name="connsiteY2" fmla="*/ 13731 h 95520"/>
                <a:gd name="connsiteX3" fmla="*/ 947448 w 967149"/>
                <a:gd name="connsiteY3" fmla="*/ 31642 h 95520"/>
                <a:gd name="connsiteX4" fmla="*/ 951030 w 967149"/>
                <a:gd name="connsiteY4" fmla="*/ 51940 h 95520"/>
                <a:gd name="connsiteX5" fmla="*/ 947448 w 967149"/>
                <a:gd name="connsiteY5" fmla="*/ 72238 h 95520"/>
                <a:gd name="connsiteX6" fmla="*/ 937896 w 967149"/>
                <a:gd name="connsiteY6" fmla="*/ 90148 h 95520"/>
                <a:gd name="connsiteX7" fmla="*/ 948642 w 967149"/>
                <a:gd name="connsiteY7" fmla="*/ 90148 h 95520"/>
                <a:gd name="connsiteX8" fmla="*/ 958194 w 967149"/>
                <a:gd name="connsiteY8" fmla="*/ 72238 h 95520"/>
                <a:gd name="connsiteX9" fmla="*/ 961776 w 967149"/>
                <a:gd name="connsiteY9" fmla="*/ 51940 h 95520"/>
                <a:gd name="connsiteX10" fmla="*/ 958194 w 967149"/>
                <a:gd name="connsiteY10" fmla="*/ 31642 h 95520"/>
                <a:gd name="connsiteX11" fmla="*/ 929538 w 967149"/>
                <a:gd name="connsiteY11" fmla="*/ 55522 h 95520"/>
                <a:gd name="connsiteX12" fmla="*/ 924762 w 967149"/>
                <a:gd name="connsiteY12" fmla="*/ 50746 h 95520"/>
                <a:gd name="connsiteX13" fmla="*/ 917598 w 967149"/>
                <a:gd name="connsiteY13" fmla="*/ 47164 h 95520"/>
                <a:gd name="connsiteX14" fmla="*/ 911628 w 967149"/>
                <a:gd name="connsiteY14" fmla="*/ 44775 h 95520"/>
                <a:gd name="connsiteX15" fmla="*/ 909240 w 967149"/>
                <a:gd name="connsiteY15" fmla="*/ 42388 h 95520"/>
                <a:gd name="connsiteX16" fmla="*/ 908046 w 967149"/>
                <a:gd name="connsiteY16" fmla="*/ 39999 h 95520"/>
                <a:gd name="connsiteX17" fmla="*/ 914016 w 967149"/>
                <a:gd name="connsiteY17" fmla="*/ 36418 h 95520"/>
                <a:gd name="connsiteX18" fmla="*/ 919986 w 967149"/>
                <a:gd name="connsiteY18" fmla="*/ 37612 h 95520"/>
                <a:gd name="connsiteX19" fmla="*/ 927150 w 967149"/>
                <a:gd name="connsiteY19" fmla="*/ 39999 h 95520"/>
                <a:gd name="connsiteX20" fmla="*/ 930732 w 967149"/>
                <a:gd name="connsiteY20" fmla="*/ 30448 h 95520"/>
                <a:gd name="connsiteX21" fmla="*/ 922374 w 967149"/>
                <a:gd name="connsiteY21" fmla="*/ 28059 h 95520"/>
                <a:gd name="connsiteX22" fmla="*/ 914016 w 967149"/>
                <a:gd name="connsiteY22" fmla="*/ 26865 h 95520"/>
                <a:gd name="connsiteX23" fmla="*/ 899688 w 967149"/>
                <a:gd name="connsiteY23" fmla="*/ 30448 h 95520"/>
                <a:gd name="connsiteX24" fmla="*/ 894912 w 967149"/>
                <a:gd name="connsiteY24" fmla="*/ 39999 h 95520"/>
                <a:gd name="connsiteX25" fmla="*/ 896106 w 967149"/>
                <a:gd name="connsiteY25" fmla="*/ 47164 h 95520"/>
                <a:gd name="connsiteX26" fmla="*/ 900882 w 967149"/>
                <a:gd name="connsiteY26" fmla="*/ 51940 h 95520"/>
                <a:gd name="connsiteX27" fmla="*/ 908046 w 967149"/>
                <a:gd name="connsiteY27" fmla="*/ 55522 h 95520"/>
                <a:gd name="connsiteX28" fmla="*/ 915210 w 967149"/>
                <a:gd name="connsiteY28" fmla="*/ 59104 h 95520"/>
                <a:gd name="connsiteX29" fmla="*/ 917598 w 967149"/>
                <a:gd name="connsiteY29" fmla="*/ 61492 h 95520"/>
                <a:gd name="connsiteX30" fmla="*/ 918792 w 967149"/>
                <a:gd name="connsiteY30" fmla="*/ 63880 h 95520"/>
                <a:gd name="connsiteX31" fmla="*/ 917598 w 967149"/>
                <a:gd name="connsiteY31" fmla="*/ 67462 h 95520"/>
                <a:gd name="connsiteX32" fmla="*/ 911628 w 967149"/>
                <a:gd name="connsiteY32" fmla="*/ 68656 h 95520"/>
                <a:gd name="connsiteX33" fmla="*/ 903270 w 967149"/>
                <a:gd name="connsiteY33" fmla="*/ 67462 h 95520"/>
                <a:gd name="connsiteX34" fmla="*/ 894912 w 967149"/>
                <a:gd name="connsiteY34" fmla="*/ 65074 h 95520"/>
                <a:gd name="connsiteX35" fmla="*/ 894912 w 967149"/>
                <a:gd name="connsiteY35" fmla="*/ 75820 h 95520"/>
                <a:gd name="connsiteX36" fmla="*/ 902076 w 967149"/>
                <a:gd name="connsiteY36" fmla="*/ 78208 h 95520"/>
                <a:gd name="connsiteX37" fmla="*/ 910434 w 967149"/>
                <a:gd name="connsiteY37" fmla="*/ 79402 h 95520"/>
                <a:gd name="connsiteX38" fmla="*/ 925956 w 967149"/>
                <a:gd name="connsiteY38" fmla="*/ 75820 h 95520"/>
                <a:gd name="connsiteX39" fmla="*/ 930732 w 967149"/>
                <a:gd name="connsiteY39" fmla="*/ 65074 h 95520"/>
                <a:gd name="connsiteX40" fmla="*/ 929538 w 967149"/>
                <a:gd name="connsiteY40" fmla="*/ 55522 h 95520"/>
                <a:gd name="connsiteX41" fmla="*/ 859091 w 967149"/>
                <a:gd name="connsiteY41" fmla="*/ 29253 h 95520"/>
                <a:gd name="connsiteX42" fmla="*/ 853121 w 967149"/>
                <a:gd name="connsiteY42" fmla="*/ 34029 h 95520"/>
                <a:gd name="connsiteX43" fmla="*/ 851927 w 967149"/>
                <a:gd name="connsiteY43" fmla="*/ 34029 h 95520"/>
                <a:gd name="connsiteX44" fmla="*/ 850733 w 967149"/>
                <a:gd name="connsiteY44" fmla="*/ 28059 h 95520"/>
                <a:gd name="connsiteX45" fmla="*/ 841181 w 967149"/>
                <a:gd name="connsiteY45" fmla="*/ 28059 h 95520"/>
                <a:gd name="connsiteX46" fmla="*/ 841181 w 967149"/>
                <a:gd name="connsiteY46" fmla="*/ 75820 h 95520"/>
                <a:gd name="connsiteX47" fmla="*/ 854315 w 967149"/>
                <a:gd name="connsiteY47" fmla="*/ 75820 h 95520"/>
                <a:gd name="connsiteX48" fmla="*/ 854315 w 967149"/>
                <a:gd name="connsiteY48" fmla="*/ 53134 h 95520"/>
                <a:gd name="connsiteX49" fmla="*/ 856703 w 967149"/>
                <a:gd name="connsiteY49" fmla="*/ 41194 h 95520"/>
                <a:gd name="connsiteX50" fmla="*/ 865061 w 967149"/>
                <a:gd name="connsiteY50" fmla="*/ 37612 h 95520"/>
                <a:gd name="connsiteX51" fmla="*/ 871031 w 967149"/>
                <a:gd name="connsiteY51" fmla="*/ 39999 h 95520"/>
                <a:gd name="connsiteX52" fmla="*/ 873419 w 967149"/>
                <a:gd name="connsiteY52" fmla="*/ 47164 h 95520"/>
                <a:gd name="connsiteX53" fmla="*/ 873419 w 967149"/>
                <a:gd name="connsiteY53" fmla="*/ 74626 h 95520"/>
                <a:gd name="connsiteX54" fmla="*/ 886554 w 967149"/>
                <a:gd name="connsiteY54" fmla="*/ 74626 h 95520"/>
                <a:gd name="connsiteX55" fmla="*/ 886554 w 967149"/>
                <a:gd name="connsiteY55" fmla="*/ 43582 h 95520"/>
                <a:gd name="connsiteX56" fmla="*/ 881778 w 967149"/>
                <a:gd name="connsiteY56" fmla="*/ 30448 h 95520"/>
                <a:gd name="connsiteX57" fmla="*/ 869838 w 967149"/>
                <a:gd name="connsiteY57" fmla="*/ 26865 h 95520"/>
                <a:gd name="connsiteX58" fmla="*/ 859091 w 967149"/>
                <a:gd name="connsiteY58" fmla="*/ 29253 h 95520"/>
                <a:gd name="connsiteX59" fmla="*/ 813719 w 967149"/>
                <a:gd name="connsiteY59" fmla="*/ 75820 h 95520"/>
                <a:gd name="connsiteX60" fmla="*/ 826853 w 967149"/>
                <a:gd name="connsiteY60" fmla="*/ 75820 h 95520"/>
                <a:gd name="connsiteX61" fmla="*/ 826853 w 967149"/>
                <a:gd name="connsiteY61" fmla="*/ 28059 h 95520"/>
                <a:gd name="connsiteX62" fmla="*/ 813719 w 967149"/>
                <a:gd name="connsiteY62" fmla="*/ 28059 h 95520"/>
                <a:gd name="connsiteX63" fmla="*/ 813719 w 967149"/>
                <a:gd name="connsiteY63" fmla="*/ 75820 h 95520"/>
                <a:gd name="connsiteX64" fmla="*/ 814913 w 967149"/>
                <a:gd name="connsiteY64" fmla="*/ 10149 h 95520"/>
                <a:gd name="connsiteX65" fmla="*/ 812525 w 967149"/>
                <a:gd name="connsiteY65" fmla="*/ 14925 h 95520"/>
                <a:gd name="connsiteX66" fmla="*/ 814913 w 967149"/>
                <a:gd name="connsiteY66" fmla="*/ 19701 h 95520"/>
                <a:gd name="connsiteX67" fmla="*/ 819689 w 967149"/>
                <a:gd name="connsiteY67" fmla="*/ 20895 h 95520"/>
                <a:gd name="connsiteX68" fmla="*/ 824465 w 967149"/>
                <a:gd name="connsiteY68" fmla="*/ 19701 h 95520"/>
                <a:gd name="connsiteX69" fmla="*/ 826853 w 967149"/>
                <a:gd name="connsiteY69" fmla="*/ 14925 h 95520"/>
                <a:gd name="connsiteX70" fmla="*/ 824465 w 967149"/>
                <a:gd name="connsiteY70" fmla="*/ 10149 h 95520"/>
                <a:gd name="connsiteX71" fmla="*/ 819689 w 967149"/>
                <a:gd name="connsiteY71" fmla="*/ 8955 h 95520"/>
                <a:gd name="connsiteX72" fmla="*/ 814913 w 967149"/>
                <a:gd name="connsiteY72" fmla="*/ 10149 h 95520"/>
                <a:gd name="connsiteX73" fmla="*/ 774317 w 967149"/>
                <a:gd name="connsiteY73" fmla="*/ 29253 h 95520"/>
                <a:gd name="connsiteX74" fmla="*/ 768346 w 967149"/>
                <a:gd name="connsiteY74" fmla="*/ 34029 h 95520"/>
                <a:gd name="connsiteX75" fmla="*/ 767152 w 967149"/>
                <a:gd name="connsiteY75" fmla="*/ 34029 h 95520"/>
                <a:gd name="connsiteX76" fmla="*/ 765958 w 967149"/>
                <a:gd name="connsiteY76" fmla="*/ 28059 h 95520"/>
                <a:gd name="connsiteX77" fmla="*/ 756406 w 967149"/>
                <a:gd name="connsiteY77" fmla="*/ 28059 h 95520"/>
                <a:gd name="connsiteX78" fmla="*/ 756406 w 967149"/>
                <a:gd name="connsiteY78" fmla="*/ 75820 h 95520"/>
                <a:gd name="connsiteX79" fmla="*/ 769540 w 967149"/>
                <a:gd name="connsiteY79" fmla="*/ 75820 h 95520"/>
                <a:gd name="connsiteX80" fmla="*/ 769540 w 967149"/>
                <a:gd name="connsiteY80" fmla="*/ 53134 h 95520"/>
                <a:gd name="connsiteX81" fmla="*/ 771929 w 967149"/>
                <a:gd name="connsiteY81" fmla="*/ 41194 h 95520"/>
                <a:gd name="connsiteX82" fmla="*/ 780287 w 967149"/>
                <a:gd name="connsiteY82" fmla="*/ 37612 h 95520"/>
                <a:gd name="connsiteX83" fmla="*/ 786257 w 967149"/>
                <a:gd name="connsiteY83" fmla="*/ 39999 h 95520"/>
                <a:gd name="connsiteX84" fmla="*/ 788645 w 967149"/>
                <a:gd name="connsiteY84" fmla="*/ 47164 h 95520"/>
                <a:gd name="connsiteX85" fmla="*/ 788645 w 967149"/>
                <a:gd name="connsiteY85" fmla="*/ 74626 h 95520"/>
                <a:gd name="connsiteX86" fmla="*/ 801779 w 967149"/>
                <a:gd name="connsiteY86" fmla="*/ 74626 h 95520"/>
                <a:gd name="connsiteX87" fmla="*/ 801779 w 967149"/>
                <a:gd name="connsiteY87" fmla="*/ 43582 h 95520"/>
                <a:gd name="connsiteX88" fmla="*/ 797003 w 967149"/>
                <a:gd name="connsiteY88" fmla="*/ 30448 h 95520"/>
                <a:gd name="connsiteX89" fmla="*/ 785063 w 967149"/>
                <a:gd name="connsiteY89" fmla="*/ 26865 h 95520"/>
                <a:gd name="connsiteX90" fmla="*/ 774317 w 967149"/>
                <a:gd name="connsiteY90" fmla="*/ 29253 h 95520"/>
                <a:gd name="connsiteX91" fmla="*/ 728944 w 967149"/>
                <a:gd name="connsiteY91" fmla="*/ 75820 h 95520"/>
                <a:gd name="connsiteX92" fmla="*/ 742078 w 967149"/>
                <a:gd name="connsiteY92" fmla="*/ 75820 h 95520"/>
                <a:gd name="connsiteX93" fmla="*/ 742078 w 967149"/>
                <a:gd name="connsiteY93" fmla="*/ 28059 h 95520"/>
                <a:gd name="connsiteX94" fmla="*/ 728944 w 967149"/>
                <a:gd name="connsiteY94" fmla="*/ 28059 h 95520"/>
                <a:gd name="connsiteX95" fmla="*/ 728944 w 967149"/>
                <a:gd name="connsiteY95" fmla="*/ 75820 h 95520"/>
                <a:gd name="connsiteX96" fmla="*/ 731332 w 967149"/>
                <a:gd name="connsiteY96" fmla="*/ 10149 h 95520"/>
                <a:gd name="connsiteX97" fmla="*/ 728944 w 967149"/>
                <a:gd name="connsiteY97" fmla="*/ 14925 h 95520"/>
                <a:gd name="connsiteX98" fmla="*/ 731332 w 967149"/>
                <a:gd name="connsiteY98" fmla="*/ 19701 h 95520"/>
                <a:gd name="connsiteX99" fmla="*/ 736108 w 967149"/>
                <a:gd name="connsiteY99" fmla="*/ 20895 h 95520"/>
                <a:gd name="connsiteX100" fmla="*/ 740884 w 967149"/>
                <a:gd name="connsiteY100" fmla="*/ 19701 h 95520"/>
                <a:gd name="connsiteX101" fmla="*/ 743272 w 967149"/>
                <a:gd name="connsiteY101" fmla="*/ 14925 h 95520"/>
                <a:gd name="connsiteX102" fmla="*/ 740884 w 967149"/>
                <a:gd name="connsiteY102" fmla="*/ 10149 h 95520"/>
                <a:gd name="connsiteX103" fmla="*/ 736108 w 967149"/>
                <a:gd name="connsiteY103" fmla="*/ 8955 h 95520"/>
                <a:gd name="connsiteX104" fmla="*/ 731332 w 967149"/>
                <a:gd name="connsiteY104" fmla="*/ 10149 h 95520"/>
                <a:gd name="connsiteX105" fmla="*/ 707452 w 967149"/>
                <a:gd name="connsiteY105" fmla="*/ 65074 h 95520"/>
                <a:gd name="connsiteX106" fmla="*/ 706258 w 967149"/>
                <a:gd name="connsiteY106" fmla="*/ 61492 h 95520"/>
                <a:gd name="connsiteX107" fmla="*/ 706258 w 967149"/>
                <a:gd name="connsiteY107" fmla="*/ 38805 h 95520"/>
                <a:gd name="connsiteX108" fmla="*/ 719392 w 967149"/>
                <a:gd name="connsiteY108" fmla="*/ 38805 h 95520"/>
                <a:gd name="connsiteX109" fmla="*/ 719392 w 967149"/>
                <a:gd name="connsiteY109" fmla="*/ 29253 h 95520"/>
                <a:gd name="connsiteX110" fmla="*/ 706258 w 967149"/>
                <a:gd name="connsiteY110" fmla="*/ 29253 h 95520"/>
                <a:gd name="connsiteX111" fmla="*/ 706258 w 967149"/>
                <a:gd name="connsiteY111" fmla="*/ 18507 h 95520"/>
                <a:gd name="connsiteX112" fmla="*/ 697900 w 967149"/>
                <a:gd name="connsiteY112" fmla="*/ 18507 h 95520"/>
                <a:gd name="connsiteX113" fmla="*/ 694318 w 967149"/>
                <a:gd name="connsiteY113" fmla="*/ 28059 h 95520"/>
                <a:gd name="connsiteX114" fmla="*/ 687154 w 967149"/>
                <a:gd name="connsiteY114" fmla="*/ 32835 h 95520"/>
                <a:gd name="connsiteX115" fmla="*/ 687154 w 967149"/>
                <a:gd name="connsiteY115" fmla="*/ 38805 h 95520"/>
                <a:gd name="connsiteX116" fmla="*/ 693124 w 967149"/>
                <a:gd name="connsiteY116" fmla="*/ 38805 h 95520"/>
                <a:gd name="connsiteX117" fmla="*/ 693124 w 967149"/>
                <a:gd name="connsiteY117" fmla="*/ 61492 h 95520"/>
                <a:gd name="connsiteX118" fmla="*/ 695512 w 967149"/>
                <a:gd name="connsiteY118" fmla="*/ 71044 h 95520"/>
                <a:gd name="connsiteX119" fmla="*/ 700288 w 967149"/>
                <a:gd name="connsiteY119" fmla="*/ 75820 h 95520"/>
                <a:gd name="connsiteX120" fmla="*/ 707452 w 967149"/>
                <a:gd name="connsiteY120" fmla="*/ 77014 h 95520"/>
                <a:gd name="connsiteX121" fmla="*/ 714616 w 967149"/>
                <a:gd name="connsiteY121" fmla="*/ 75820 h 95520"/>
                <a:gd name="connsiteX122" fmla="*/ 719392 w 967149"/>
                <a:gd name="connsiteY122" fmla="*/ 74626 h 95520"/>
                <a:gd name="connsiteX123" fmla="*/ 719392 w 967149"/>
                <a:gd name="connsiteY123" fmla="*/ 65074 h 95520"/>
                <a:gd name="connsiteX124" fmla="*/ 715810 w 967149"/>
                <a:gd name="connsiteY124" fmla="*/ 66268 h 95520"/>
                <a:gd name="connsiteX125" fmla="*/ 711034 w 967149"/>
                <a:gd name="connsiteY125" fmla="*/ 66268 h 95520"/>
                <a:gd name="connsiteX126" fmla="*/ 707452 w 967149"/>
                <a:gd name="connsiteY126" fmla="*/ 65074 h 95520"/>
                <a:gd name="connsiteX127" fmla="*/ 664468 w 967149"/>
                <a:gd name="connsiteY127" fmla="*/ 28059 h 95520"/>
                <a:gd name="connsiteX128" fmla="*/ 664468 w 967149"/>
                <a:gd name="connsiteY128" fmla="*/ 50746 h 95520"/>
                <a:gd name="connsiteX129" fmla="*/ 662079 w 967149"/>
                <a:gd name="connsiteY129" fmla="*/ 62686 h 95520"/>
                <a:gd name="connsiteX130" fmla="*/ 653721 w 967149"/>
                <a:gd name="connsiteY130" fmla="*/ 66268 h 95520"/>
                <a:gd name="connsiteX131" fmla="*/ 647751 w 967149"/>
                <a:gd name="connsiteY131" fmla="*/ 63880 h 95520"/>
                <a:gd name="connsiteX132" fmla="*/ 645363 w 967149"/>
                <a:gd name="connsiteY132" fmla="*/ 56716 h 95520"/>
                <a:gd name="connsiteX133" fmla="*/ 645363 w 967149"/>
                <a:gd name="connsiteY133" fmla="*/ 29253 h 95520"/>
                <a:gd name="connsiteX134" fmla="*/ 632229 w 967149"/>
                <a:gd name="connsiteY134" fmla="*/ 29253 h 95520"/>
                <a:gd name="connsiteX135" fmla="*/ 632229 w 967149"/>
                <a:gd name="connsiteY135" fmla="*/ 60298 h 95520"/>
                <a:gd name="connsiteX136" fmla="*/ 637005 w 967149"/>
                <a:gd name="connsiteY136" fmla="*/ 73432 h 95520"/>
                <a:gd name="connsiteX137" fmla="*/ 648945 w 967149"/>
                <a:gd name="connsiteY137" fmla="*/ 78208 h 95520"/>
                <a:gd name="connsiteX138" fmla="*/ 657303 w 967149"/>
                <a:gd name="connsiteY138" fmla="*/ 77014 h 95520"/>
                <a:gd name="connsiteX139" fmla="*/ 663274 w 967149"/>
                <a:gd name="connsiteY139" fmla="*/ 72238 h 95520"/>
                <a:gd name="connsiteX140" fmla="*/ 664468 w 967149"/>
                <a:gd name="connsiteY140" fmla="*/ 72238 h 95520"/>
                <a:gd name="connsiteX141" fmla="*/ 665662 w 967149"/>
                <a:gd name="connsiteY141" fmla="*/ 78208 h 95520"/>
                <a:gd name="connsiteX142" fmla="*/ 675214 w 967149"/>
                <a:gd name="connsiteY142" fmla="*/ 78208 h 95520"/>
                <a:gd name="connsiteX143" fmla="*/ 675214 w 967149"/>
                <a:gd name="connsiteY143" fmla="*/ 30448 h 95520"/>
                <a:gd name="connsiteX144" fmla="*/ 664468 w 967149"/>
                <a:gd name="connsiteY144" fmla="*/ 30448 h 95520"/>
                <a:gd name="connsiteX145" fmla="*/ 620289 w 967149"/>
                <a:gd name="connsiteY145" fmla="*/ 8955 h 95520"/>
                <a:gd name="connsiteX146" fmla="*/ 607155 w 967149"/>
                <a:gd name="connsiteY146" fmla="*/ 8955 h 95520"/>
                <a:gd name="connsiteX147" fmla="*/ 607155 w 967149"/>
                <a:gd name="connsiteY147" fmla="*/ 75820 h 95520"/>
                <a:gd name="connsiteX148" fmla="*/ 620289 w 967149"/>
                <a:gd name="connsiteY148" fmla="*/ 75820 h 95520"/>
                <a:gd name="connsiteX149" fmla="*/ 620289 w 967149"/>
                <a:gd name="connsiteY149" fmla="*/ 8955 h 95520"/>
                <a:gd name="connsiteX150" fmla="*/ 578499 w 967149"/>
                <a:gd name="connsiteY150" fmla="*/ 41194 h 95520"/>
                <a:gd name="connsiteX151" fmla="*/ 580887 w 967149"/>
                <a:gd name="connsiteY151" fmla="*/ 51940 h 95520"/>
                <a:gd name="connsiteX152" fmla="*/ 580887 w 967149"/>
                <a:gd name="connsiteY152" fmla="*/ 53134 h 95520"/>
                <a:gd name="connsiteX153" fmla="*/ 578499 w 967149"/>
                <a:gd name="connsiteY153" fmla="*/ 62686 h 95520"/>
                <a:gd name="connsiteX154" fmla="*/ 571335 w 967149"/>
                <a:gd name="connsiteY154" fmla="*/ 65074 h 95520"/>
                <a:gd name="connsiteX155" fmla="*/ 561783 w 967149"/>
                <a:gd name="connsiteY155" fmla="*/ 50746 h 95520"/>
                <a:gd name="connsiteX156" fmla="*/ 571335 w 967149"/>
                <a:gd name="connsiteY156" fmla="*/ 36418 h 95520"/>
                <a:gd name="connsiteX157" fmla="*/ 578499 w 967149"/>
                <a:gd name="connsiteY157" fmla="*/ 41194 h 95520"/>
                <a:gd name="connsiteX158" fmla="*/ 553424 w 967149"/>
                <a:gd name="connsiteY158" fmla="*/ 34029 h 95520"/>
                <a:gd name="connsiteX159" fmla="*/ 548648 w 967149"/>
                <a:gd name="connsiteY159" fmla="*/ 51940 h 95520"/>
                <a:gd name="connsiteX160" fmla="*/ 553424 w 967149"/>
                <a:gd name="connsiteY160" fmla="*/ 69850 h 95520"/>
                <a:gd name="connsiteX161" fmla="*/ 566559 w 967149"/>
                <a:gd name="connsiteY161" fmla="*/ 75820 h 95520"/>
                <a:gd name="connsiteX162" fmla="*/ 573723 w 967149"/>
                <a:gd name="connsiteY162" fmla="*/ 74626 h 95520"/>
                <a:gd name="connsiteX163" fmla="*/ 579693 w 967149"/>
                <a:gd name="connsiteY163" fmla="*/ 68656 h 95520"/>
                <a:gd name="connsiteX164" fmla="*/ 579693 w 967149"/>
                <a:gd name="connsiteY164" fmla="*/ 68656 h 95520"/>
                <a:gd name="connsiteX165" fmla="*/ 579693 w 967149"/>
                <a:gd name="connsiteY165" fmla="*/ 71044 h 95520"/>
                <a:gd name="connsiteX166" fmla="*/ 579693 w 967149"/>
                <a:gd name="connsiteY166" fmla="*/ 74626 h 95520"/>
                <a:gd name="connsiteX167" fmla="*/ 579693 w 967149"/>
                <a:gd name="connsiteY167" fmla="*/ 75820 h 95520"/>
                <a:gd name="connsiteX168" fmla="*/ 570141 w 967149"/>
                <a:gd name="connsiteY168" fmla="*/ 86566 h 95520"/>
                <a:gd name="connsiteX169" fmla="*/ 551036 w 967149"/>
                <a:gd name="connsiteY169" fmla="*/ 82984 h 95520"/>
                <a:gd name="connsiteX170" fmla="*/ 551036 w 967149"/>
                <a:gd name="connsiteY170" fmla="*/ 93730 h 95520"/>
                <a:gd name="connsiteX171" fmla="*/ 559394 w 967149"/>
                <a:gd name="connsiteY171" fmla="*/ 96118 h 95520"/>
                <a:gd name="connsiteX172" fmla="*/ 568947 w 967149"/>
                <a:gd name="connsiteY172" fmla="*/ 97312 h 95520"/>
                <a:gd name="connsiteX173" fmla="*/ 586857 w 967149"/>
                <a:gd name="connsiteY173" fmla="*/ 92536 h 95520"/>
                <a:gd name="connsiteX174" fmla="*/ 592827 w 967149"/>
                <a:gd name="connsiteY174" fmla="*/ 77014 h 95520"/>
                <a:gd name="connsiteX175" fmla="*/ 592827 w 967149"/>
                <a:gd name="connsiteY175" fmla="*/ 29253 h 95520"/>
                <a:gd name="connsiteX176" fmla="*/ 582081 w 967149"/>
                <a:gd name="connsiteY176" fmla="*/ 29253 h 95520"/>
                <a:gd name="connsiteX177" fmla="*/ 580887 w 967149"/>
                <a:gd name="connsiteY177" fmla="*/ 35223 h 95520"/>
                <a:gd name="connsiteX178" fmla="*/ 580887 w 967149"/>
                <a:gd name="connsiteY178" fmla="*/ 35223 h 95520"/>
                <a:gd name="connsiteX179" fmla="*/ 566559 w 967149"/>
                <a:gd name="connsiteY179" fmla="*/ 28059 h 95520"/>
                <a:gd name="connsiteX180" fmla="*/ 553424 w 967149"/>
                <a:gd name="connsiteY180" fmla="*/ 34029 h 95520"/>
                <a:gd name="connsiteX181" fmla="*/ 522380 w 967149"/>
                <a:gd name="connsiteY181" fmla="*/ 41194 h 95520"/>
                <a:gd name="connsiteX182" fmla="*/ 524768 w 967149"/>
                <a:gd name="connsiteY182" fmla="*/ 51940 h 95520"/>
                <a:gd name="connsiteX183" fmla="*/ 524768 w 967149"/>
                <a:gd name="connsiteY183" fmla="*/ 53134 h 95520"/>
                <a:gd name="connsiteX184" fmla="*/ 522380 w 967149"/>
                <a:gd name="connsiteY184" fmla="*/ 62686 h 95520"/>
                <a:gd name="connsiteX185" fmla="*/ 515216 w 967149"/>
                <a:gd name="connsiteY185" fmla="*/ 65074 h 95520"/>
                <a:gd name="connsiteX186" fmla="*/ 505664 w 967149"/>
                <a:gd name="connsiteY186" fmla="*/ 50746 h 95520"/>
                <a:gd name="connsiteX187" fmla="*/ 515216 w 967149"/>
                <a:gd name="connsiteY187" fmla="*/ 36418 h 95520"/>
                <a:gd name="connsiteX188" fmla="*/ 522380 w 967149"/>
                <a:gd name="connsiteY188" fmla="*/ 41194 h 95520"/>
                <a:gd name="connsiteX189" fmla="*/ 497306 w 967149"/>
                <a:gd name="connsiteY189" fmla="*/ 34029 h 95520"/>
                <a:gd name="connsiteX190" fmla="*/ 492530 w 967149"/>
                <a:gd name="connsiteY190" fmla="*/ 51940 h 95520"/>
                <a:gd name="connsiteX191" fmla="*/ 497306 w 967149"/>
                <a:gd name="connsiteY191" fmla="*/ 69850 h 95520"/>
                <a:gd name="connsiteX192" fmla="*/ 510440 w 967149"/>
                <a:gd name="connsiteY192" fmla="*/ 75820 h 95520"/>
                <a:gd name="connsiteX193" fmla="*/ 517604 w 967149"/>
                <a:gd name="connsiteY193" fmla="*/ 74626 h 95520"/>
                <a:gd name="connsiteX194" fmla="*/ 523574 w 967149"/>
                <a:gd name="connsiteY194" fmla="*/ 68656 h 95520"/>
                <a:gd name="connsiteX195" fmla="*/ 523574 w 967149"/>
                <a:gd name="connsiteY195" fmla="*/ 68656 h 95520"/>
                <a:gd name="connsiteX196" fmla="*/ 523574 w 967149"/>
                <a:gd name="connsiteY196" fmla="*/ 71044 h 95520"/>
                <a:gd name="connsiteX197" fmla="*/ 523574 w 967149"/>
                <a:gd name="connsiteY197" fmla="*/ 74626 h 95520"/>
                <a:gd name="connsiteX198" fmla="*/ 523574 w 967149"/>
                <a:gd name="connsiteY198" fmla="*/ 75820 h 95520"/>
                <a:gd name="connsiteX199" fmla="*/ 514022 w 967149"/>
                <a:gd name="connsiteY199" fmla="*/ 86566 h 95520"/>
                <a:gd name="connsiteX200" fmla="*/ 494918 w 967149"/>
                <a:gd name="connsiteY200" fmla="*/ 82984 h 95520"/>
                <a:gd name="connsiteX201" fmla="*/ 494918 w 967149"/>
                <a:gd name="connsiteY201" fmla="*/ 93730 h 95520"/>
                <a:gd name="connsiteX202" fmla="*/ 503276 w 967149"/>
                <a:gd name="connsiteY202" fmla="*/ 96118 h 95520"/>
                <a:gd name="connsiteX203" fmla="*/ 512828 w 967149"/>
                <a:gd name="connsiteY203" fmla="*/ 97312 h 95520"/>
                <a:gd name="connsiteX204" fmla="*/ 530738 w 967149"/>
                <a:gd name="connsiteY204" fmla="*/ 92536 h 95520"/>
                <a:gd name="connsiteX205" fmla="*/ 536708 w 967149"/>
                <a:gd name="connsiteY205" fmla="*/ 77014 h 95520"/>
                <a:gd name="connsiteX206" fmla="*/ 536708 w 967149"/>
                <a:gd name="connsiteY206" fmla="*/ 29253 h 95520"/>
                <a:gd name="connsiteX207" fmla="*/ 525962 w 967149"/>
                <a:gd name="connsiteY207" fmla="*/ 29253 h 95520"/>
                <a:gd name="connsiteX208" fmla="*/ 524768 w 967149"/>
                <a:gd name="connsiteY208" fmla="*/ 35223 h 95520"/>
                <a:gd name="connsiteX209" fmla="*/ 524768 w 967149"/>
                <a:gd name="connsiteY209" fmla="*/ 35223 h 95520"/>
                <a:gd name="connsiteX210" fmla="*/ 510440 w 967149"/>
                <a:gd name="connsiteY210" fmla="*/ 28059 h 95520"/>
                <a:gd name="connsiteX211" fmla="*/ 497306 w 967149"/>
                <a:gd name="connsiteY211" fmla="*/ 34029 h 95520"/>
                <a:gd name="connsiteX212" fmla="*/ 468650 w 967149"/>
                <a:gd name="connsiteY212" fmla="*/ 57910 h 95520"/>
                <a:gd name="connsiteX213" fmla="*/ 466262 w 967149"/>
                <a:gd name="connsiteY213" fmla="*/ 65074 h 95520"/>
                <a:gd name="connsiteX214" fmla="*/ 459097 w 967149"/>
                <a:gd name="connsiteY214" fmla="*/ 67462 h 95520"/>
                <a:gd name="connsiteX215" fmla="*/ 454321 w 967149"/>
                <a:gd name="connsiteY215" fmla="*/ 66268 h 95520"/>
                <a:gd name="connsiteX216" fmla="*/ 453127 w 967149"/>
                <a:gd name="connsiteY216" fmla="*/ 61492 h 95520"/>
                <a:gd name="connsiteX217" fmla="*/ 455515 w 967149"/>
                <a:gd name="connsiteY217" fmla="*/ 55522 h 95520"/>
                <a:gd name="connsiteX218" fmla="*/ 463874 w 967149"/>
                <a:gd name="connsiteY218" fmla="*/ 53134 h 95520"/>
                <a:gd name="connsiteX219" fmla="*/ 468650 w 967149"/>
                <a:gd name="connsiteY219" fmla="*/ 53134 h 95520"/>
                <a:gd name="connsiteX220" fmla="*/ 468650 w 967149"/>
                <a:gd name="connsiteY220" fmla="*/ 57910 h 95520"/>
                <a:gd name="connsiteX221" fmla="*/ 451933 w 967149"/>
                <a:gd name="connsiteY221" fmla="*/ 28059 h 95520"/>
                <a:gd name="connsiteX222" fmla="*/ 443575 w 967149"/>
                <a:gd name="connsiteY222" fmla="*/ 31642 h 95520"/>
                <a:gd name="connsiteX223" fmla="*/ 448351 w 967149"/>
                <a:gd name="connsiteY223" fmla="*/ 39999 h 95520"/>
                <a:gd name="connsiteX224" fmla="*/ 455515 w 967149"/>
                <a:gd name="connsiteY224" fmla="*/ 37612 h 95520"/>
                <a:gd name="connsiteX225" fmla="*/ 462680 w 967149"/>
                <a:gd name="connsiteY225" fmla="*/ 36418 h 95520"/>
                <a:gd name="connsiteX226" fmla="*/ 468650 w 967149"/>
                <a:gd name="connsiteY226" fmla="*/ 37612 h 95520"/>
                <a:gd name="connsiteX227" fmla="*/ 471038 w 967149"/>
                <a:gd name="connsiteY227" fmla="*/ 43582 h 95520"/>
                <a:gd name="connsiteX228" fmla="*/ 471038 w 967149"/>
                <a:gd name="connsiteY228" fmla="*/ 45970 h 95520"/>
                <a:gd name="connsiteX229" fmla="*/ 462680 w 967149"/>
                <a:gd name="connsiteY229" fmla="*/ 45970 h 95520"/>
                <a:gd name="connsiteX230" fmla="*/ 447157 w 967149"/>
                <a:gd name="connsiteY230" fmla="*/ 49552 h 95520"/>
                <a:gd name="connsiteX231" fmla="*/ 442381 w 967149"/>
                <a:gd name="connsiteY231" fmla="*/ 60298 h 95520"/>
                <a:gd name="connsiteX232" fmla="*/ 447157 w 967149"/>
                <a:gd name="connsiteY232" fmla="*/ 72238 h 95520"/>
                <a:gd name="connsiteX233" fmla="*/ 457903 w 967149"/>
                <a:gd name="connsiteY233" fmla="*/ 75820 h 95520"/>
                <a:gd name="connsiteX234" fmla="*/ 467456 w 967149"/>
                <a:gd name="connsiteY234" fmla="*/ 74626 h 95520"/>
                <a:gd name="connsiteX235" fmla="*/ 473426 w 967149"/>
                <a:gd name="connsiteY235" fmla="*/ 68656 h 95520"/>
                <a:gd name="connsiteX236" fmla="*/ 473426 w 967149"/>
                <a:gd name="connsiteY236" fmla="*/ 68656 h 95520"/>
                <a:gd name="connsiteX237" fmla="*/ 475814 w 967149"/>
                <a:gd name="connsiteY237" fmla="*/ 74626 h 95520"/>
                <a:gd name="connsiteX238" fmla="*/ 485366 w 967149"/>
                <a:gd name="connsiteY238" fmla="*/ 74626 h 95520"/>
                <a:gd name="connsiteX239" fmla="*/ 485366 w 967149"/>
                <a:gd name="connsiteY239" fmla="*/ 42388 h 95520"/>
                <a:gd name="connsiteX240" fmla="*/ 480590 w 967149"/>
                <a:gd name="connsiteY240" fmla="*/ 29253 h 95520"/>
                <a:gd name="connsiteX241" fmla="*/ 466262 w 967149"/>
                <a:gd name="connsiteY241" fmla="*/ 25672 h 95520"/>
                <a:gd name="connsiteX242" fmla="*/ 451933 w 967149"/>
                <a:gd name="connsiteY242" fmla="*/ 28059 h 95520"/>
                <a:gd name="connsiteX243" fmla="*/ 376711 w 967149"/>
                <a:gd name="connsiteY243" fmla="*/ 62686 h 95520"/>
                <a:gd name="connsiteX244" fmla="*/ 374323 w 967149"/>
                <a:gd name="connsiteY244" fmla="*/ 51940 h 95520"/>
                <a:gd name="connsiteX245" fmla="*/ 376711 w 967149"/>
                <a:gd name="connsiteY245" fmla="*/ 41194 h 95520"/>
                <a:gd name="connsiteX246" fmla="*/ 383875 w 967149"/>
                <a:gd name="connsiteY246" fmla="*/ 37612 h 95520"/>
                <a:gd name="connsiteX247" fmla="*/ 392233 w 967149"/>
                <a:gd name="connsiteY247" fmla="*/ 41194 h 95520"/>
                <a:gd name="connsiteX248" fmla="*/ 394621 w 967149"/>
                <a:gd name="connsiteY248" fmla="*/ 51940 h 95520"/>
                <a:gd name="connsiteX249" fmla="*/ 394621 w 967149"/>
                <a:gd name="connsiteY249" fmla="*/ 53134 h 95520"/>
                <a:gd name="connsiteX250" fmla="*/ 392233 w 967149"/>
                <a:gd name="connsiteY250" fmla="*/ 62686 h 95520"/>
                <a:gd name="connsiteX251" fmla="*/ 385069 w 967149"/>
                <a:gd name="connsiteY251" fmla="*/ 66268 h 95520"/>
                <a:gd name="connsiteX252" fmla="*/ 376711 w 967149"/>
                <a:gd name="connsiteY252" fmla="*/ 62686 h 95520"/>
                <a:gd name="connsiteX253" fmla="*/ 387457 w 967149"/>
                <a:gd name="connsiteY253" fmla="*/ 74626 h 95520"/>
                <a:gd name="connsiteX254" fmla="*/ 392233 w 967149"/>
                <a:gd name="connsiteY254" fmla="*/ 69850 h 95520"/>
                <a:gd name="connsiteX255" fmla="*/ 392233 w 967149"/>
                <a:gd name="connsiteY255" fmla="*/ 69850 h 95520"/>
                <a:gd name="connsiteX256" fmla="*/ 394621 w 967149"/>
                <a:gd name="connsiteY256" fmla="*/ 75820 h 95520"/>
                <a:gd name="connsiteX257" fmla="*/ 404173 w 967149"/>
                <a:gd name="connsiteY257" fmla="*/ 75820 h 95520"/>
                <a:gd name="connsiteX258" fmla="*/ 404173 w 967149"/>
                <a:gd name="connsiteY258" fmla="*/ 8955 h 95520"/>
                <a:gd name="connsiteX259" fmla="*/ 391039 w 967149"/>
                <a:gd name="connsiteY259" fmla="*/ 8955 h 95520"/>
                <a:gd name="connsiteX260" fmla="*/ 391039 w 967149"/>
                <a:gd name="connsiteY260" fmla="*/ 24477 h 95520"/>
                <a:gd name="connsiteX261" fmla="*/ 391039 w 967149"/>
                <a:gd name="connsiteY261" fmla="*/ 30448 h 95520"/>
                <a:gd name="connsiteX262" fmla="*/ 392233 w 967149"/>
                <a:gd name="connsiteY262" fmla="*/ 34029 h 95520"/>
                <a:gd name="connsiteX263" fmla="*/ 392233 w 967149"/>
                <a:gd name="connsiteY263" fmla="*/ 34029 h 95520"/>
                <a:gd name="connsiteX264" fmla="*/ 387457 w 967149"/>
                <a:gd name="connsiteY264" fmla="*/ 29253 h 95520"/>
                <a:gd name="connsiteX265" fmla="*/ 379099 w 967149"/>
                <a:gd name="connsiteY265" fmla="*/ 26865 h 95520"/>
                <a:gd name="connsiteX266" fmla="*/ 365965 w 967149"/>
                <a:gd name="connsiteY266" fmla="*/ 32835 h 95520"/>
                <a:gd name="connsiteX267" fmla="*/ 361189 w 967149"/>
                <a:gd name="connsiteY267" fmla="*/ 51940 h 95520"/>
                <a:gd name="connsiteX268" fmla="*/ 365965 w 967149"/>
                <a:gd name="connsiteY268" fmla="*/ 69850 h 95520"/>
                <a:gd name="connsiteX269" fmla="*/ 379099 w 967149"/>
                <a:gd name="connsiteY269" fmla="*/ 75820 h 95520"/>
                <a:gd name="connsiteX270" fmla="*/ 387457 w 967149"/>
                <a:gd name="connsiteY270" fmla="*/ 74626 h 95520"/>
                <a:gd name="connsiteX271" fmla="*/ 350442 w 967149"/>
                <a:gd name="connsiteY271" fmla="*/ 8955 h 95520"/>
                <a:gd name="connsiteX272" fmla="*/ 337308 w 967149"/>
                <a:gd name="connsiteY272" fmla="*/ 8955 h 95520"/>
                <a:gd name="connsiteX273" fmla="*/ 337308 w 967149"/>
                <a:gd name="connsiteY273" fmla="*/ 75820 h 95520"/>
                <a:gd name="connsiteX274" fmla="*/ 350442 w 967149"/>
                <a:gd name="connsiteY274" fmla="*/ 75820 h 95520"/>
                <a:gd name="connsiteX275" fmla="*/ 350442 w 967149"/>
                <a:gd name="connsiteY275" fmla="*/ 8955 h 95520"/>
                <a:gd name="connsiteX276" fmla="*/ 295518 w 967149"/>
                <a:gd name="connsiteY276" fmla="*/ 41194 h 95520"/>
                <a:gd name="connsiteX277" fmla="*/ 302682 w 967149"/>
                <a:gd name="connsiteY277" fmla="*/ 37612 h 95520"/>
                <a:gd name="connsiteX278" fmla="*/ 309846 w 967149"/>
                <a:gd name="connsiteY278" fmla="*/ 41194 h 95520"/>
                <a:gd name="connsiteX279" fmla="*/ 312234 w 967149"/>
                <a:gd name="connsiteY279" fmla="*/ 51940 h 95520"/>
                <a:gd name="connsiteX280" fmla="*/ 309846 w 967149"/>
                <a:gd name="connsiteY280" fmla="*/ 62686 h 95520"/>
                <a:gd name="connsiteX281" fmla="*/ 302682 w 967149"/>
                <a:gd name="connsiteY281" fmla="*/ 66268 h 95520"/>
                <a:gd name="connsiteX282" fmla="*/ 295518 w 967149"/>
                <a:gd name="connsiteY282" fmla="*/ 62686 h 95520"/>
                <a:gd name="connsiteX283" fmla="*/ 293130 w 967149"/>
                <a:gd name="connsiteY283" fmla="*/ 51940 h 95520"/>
                <a:gd name="connsiteX284" fmla="*/ 295518 w 967149"/>
                <a:gd name="connsiteY284" fmla="*/ 41194 h 95520"/>
                <a:gd name="connsiteX285" fmla="*/ 324174 w 967149"/>
                <a:gd name="connsiteY285" fmla="*/ 38805 h 95520"/>
                <a:gd name="connsiteX286" fmla="*/ 315816 w 967149"/>
                <a:gd name="connsiteY286" fmla="*/ 30448 h 95520"/>
                <a:gd name="connsiteX287" fmla="*/ 303876 w 967149"/>
                <a:gd name="connsiteY287" fmla="*/ 28059 h 95520"/>
                <a:gd name="connsiteX288" fmla="*/ 287160 w 967149"/>
                <a:gd name="connsiteY288" fmla="*/ 34029 h 95520"/>
                <a:gd name="connsiteX289" fmla="*/ 281190 w 967149"/>
                <a:gd name="connsiteY289" fmla="*/ 51940 h 95520"/>
                <a:gd name="connsiteX290" fmla="*/ 284772 w 967149"/>
                <a:gd name="connsiteY290" fmla="*/ 65074 h 95520"/>
                <a:gd name="connsiteX291" fmla="*/ 293130 w 967149"/>
                <a:gd name="connsiteY291" fmla="*/ 73432 h 95520"/>
                <a:gd name="connsiteX292" fmla="*/ 305070 w 967149"/>
                <a:gd name="connsiteY292" fmla="*/ 75820 h 95520"/>
                <a:gd name="connsiteX293" fmla="*/ 321786 w 967149"/>
                <a:gd name="connsiteY293" fmla="*/ 69850 h 95520"/>
                <a:gd name="connsiteX294" fmla="*/ 327756 w 967149"/>
                <a:gd name="connsiteY294" fmla="*/ 51940 h 95520"/>
                <a:gd name="connsiteX295" fmla="*/ 324174 w 967149"/>
                <a:gd name="connsiteY295" fmla="*/ 38805 h 95520"/>
                <a:gd name="connsiteX296" fmla="*/ 265668 w 967149"/>
                <a:gd name="connsiteY296" fmla="*/ 75820 h 95520"/>
                <a:gd name="connsiteX297" fmla="*/ 271638 w 967149"/>
                <a:gd name="connsiteY297" fmla="*/ 73432 h 95520"/>
                <a:gd name="connsiteX298" fmla="*/ 271638 w 967149"/>
                <a:gd name="connsiteY298" fmla="*/ 62686 h 95520"/>
                <a:gd name="connsiteX299" fmla="*/ 265668 w 967149"/>
                <a:gd name="connsiteY299" fmla="*/ 66268 h 95520"/>
                <a:gd name="connsiteX300" fmla="*/ 258504 w 967149"/>
                <a:gd name="connsiteY300" fmla="*/ 67462 h 95520"/>
                <a:gd name="connsiteX301" fmla="*/ 251339 w 967149"/>
                <a:gd name="connsiteY301" fmla="*/ 63880 h 95520"/>
                <a:gd name="connsiteX302" fmla="*/ 248951 w 967149"/>
                <a:gd name="connsiteY302" fmla="*/ 53134 h 95520"/>
                <a:gd name="connsiteX303" fmla="*/ 259698 w 967149"/>
                <a:gd name="connsiteY303" fmla="*/ 38805 h 95520"/>
                <a:gd name="connsiteX304" fmla="*/ 264474 w 967149"/>
                <a:gd name="connsiteY304" fmla="*/ 39999 h 95520"/>
                <a:gd name="connsiteX305" fmla="*/ 270444 w 967149"/>
                <a:gd name="connsiteY305" fmla="*/ 42388 h 95520"/>
                <a:gd name="connsiteX306" fmla="*/ 274026 w 967149"/>
                <a:gd name="connsiteY306" fmla="*/ 32835 h 95520"/>
                <a:gd name="connsiteX307" fmla="*/ 268056 w 967149"/>
                <a:gd name="connsiteY307" fmla="*/ 30448 h 95520"/>
                <a:gd name="connsiteX308" fmla="*/ 259698 w 967149"/>
                <a:gd name="connsiteY308" fmla="*/ 29253 h 95520"/>
                <a:gd name="connsiteX309" fmla="*/ 247757 w 967149"/>
                <a:gd name="connsiteY309" fmla="*/ 31642 h 95520"/>
                <a:gd name="connsiteX310" fmla="*/ 239399 w 967149"/>
                <a:gd name="connsiteY310" fmla="*/ 39999 h 95520"/>
                <a:gd name="connsiteX311" fmla="*/ 235817 w 967149"/>
                <a:gd name="connsiteY311" fmla="*/ 54328 h 95520"/>
                <a:gd name="connsiteX312" fmla="*/ 241787 w 967149"/>
                <a:gd name="connsiteY312" fmla="*/ 73432 h 95520"/>
                <a:gd name="connsiteX313" fmla="*/ 258504 w 967149"/>
                <a:gd name="connsiteY313" fmla="*/ 79402 h 95520"/>
                <a:gd name="connsiteX314" fmla="*/ 265668 w 967149"/>
                <a:gd name="connsiteY314" fmla="*/ 75820 h 95520"/>
                <a:gd name="connsiteX315" fmla="*/ 208355 w 967149"/>
                <a:gd name="connsiteY315" fmla="*/ 72238 h 95520"/>
                <a:gd name="connsiteX316" fmla="*/ 217907 w 967149"/>
                <a:gd name="connsiteY316" fmla="*/ 90148 h 95520"/>
                <a:gd name="connsiteX317" fmla="*/ 228653 w 967149"/>
                <a:gd name="connsiteY317" fmla="*/ 90148 h 95520"/>
                <a:gd name="connsiteX318" fmla="*/ 219101 w 967149"/>
                <a:gd name="connsiteY318" fmla="*/ 72238 h 95520"/>
                <a:gd name="connsiteX319" fmla="*/ 215519 w 967149"/>
                <a:gd name="connsiteY319" fmla="*/ 51940 h 95520"/>
                <a:gd name="connsiteX320" fmla="*/ 219101 w 967149"/>
                <a:gd name="connsiteY320" fmla="*/ 31642 h 95520"/>
                <a:gd name="connsiteX321" fmla="*/ 228653 w 967149"/>
                <a:gd name="connsiteY321" fmla="*/ 13731 h 95520"/>
                <a:gd name="connsiteX322" fmla="*/ 217907 w 967149"/>
                <a:gd name="connsiteY322" fmla="*/ 13731 h 95520"/>
                <a:gd name="connsiteX323" fmla="*/ 208355 w 967149"/>
                <a:gd name="connsiteY323" fmla="*/ 31642 h 95520"/>
                <a:gd name="connsiteX324" fmla="*/ 204773 w 967149"/>
                <a:gd name="connsiteY324" fmla="*/ 51940 h 95520"/>
                <a:gd name="connsiteX325" fmla="*/ 208355 w 967149"/>
                <a:gd name="connsiteY325" fmla="*/ 72238 h 95520"/>
                <a:gd name="connsiteX326" fmla="*/ 142684 w 967149"/>
                <a:gd name="connsiteY326" fmla="*/ 75820 h 95520"/>
                <a:gd name="connsiteX327" fmla="*/ 159401 w 967149"/>
                <a:gd name="connsiteY327" fmla="*/ 26865 h 95520"/>
                <a:gd name="connsiteX328" fmla="*/ 159401 w 967149"/>
                <a:gd name="connsiteY328" fmla="*/ 26865 h 95520"/>
                <a:gd name="connsiteX329" fmla="*/ 159401 w 967149"/>
                <a:gd name="connsiteY329" fmla="*/ 31642 h 95520"/>
                <a:gd name="connsiteX330" fmla="*/ 159401 w 967149"/>
                <a:gd name="connsiteY330" fmla="*/ 38805 h 95520"/>
                <a:gd name="connsiteX331" fmla="*/ 159401 w 967149"/>
                <a:gd name="connsiteY331" fmla="*/ 45970 h 95520"/>
                <a:gd name="connsiteX332" fmla="*/ 159401 w 967149"/>
                <a:gd name="connsiteY332" fmla="*/ 75820 h 95520"/>
                <a:gd name="connsiteX333" fmla="*/ 171341 w 967149"/>
                <a:gd name="connsiteY333" fmla="*/ 75820 h 95520"/>
                <a:gd name="connsiteX334" fmla="*/ 171341 w 967149"/>
                <a:gd name="connsiteY334" fmla="*/ 13731 h 95520"/>
                <a:gd name="connsiteX335" fmla="*/ 153430 w 967149"/>
                <a:gd name="connsiteY335" fmla="*/ 13731 h 95520"/>
                <a:gd name="connsiteX336" fmla="*/ 137908 w 967149"/>
                <a:gd name="connsiteY336" fmla="*/ 61492 h 95520"/>
                <a:gd name="connsiteX337" fmla="*/ 137908 w 967149"/>
                <a:gd name="connsiteY337" fmla="*/ 61492 h 95520"/>
                <a:gd name="connsiteX338" fmla="*/ 123580 w 967149"/>
                <a:gd name="connsiteY338" fmla="*/ 13731 h 95520"/>
                <a:gd name="connsiteX339" fmla="*/ 105670 w 967149"/>
                <a:gd name="connsiteY339" fmla="*/ 13731 h 95520"/>
                <a:gd name="connsiteX340" fmla="*/ 105670 w 967149"/>
                <a:gd name="connsiteY340" fmla="*/ 75820 h 95520"/>
                <a:gd name="connsiteX341" fmla="*/ 117610 w 967149"/>
                <a:gd name="connsiteY341" fmla="*/ 75820 h 95520"/>
                <a:gd name="connsiteX342" fmla="*/ 117610 w 967149"/>
                <a:gd name="connsiteY342" fmla="*/ 47164 h 95520"/>
                <a:gd name="connsiteX343" fmla="*/ 117610 w 967149"/>
                <a:gd name="connsiteY343" fmla="*/ 39999 h 95520"/>
                <a:gd name="connsiteX344" fmla="*/ 117610 w 967149"/>
                <a:gd name="connsiteY344" fmla="*/ 32835 h 95520"/>
                <a:gd name="connsiteX345" fmla="*/ 117610 w 967149"/>
                <a:gd name="connsiteY345" fmla="*/ 28059 h 95520"/>
                <a:gd name="connsiteX346" fmla="*/ 117610 w 967149"/>
                <a:gd name="connsiteY346" fmla="*/ 28059 h 95520"/>
                <a:gd name="connsiteX347" fmla="*/ 133132 w 967149"/>
                <a:gd name="connsiteY347" fmla="*/ 77014 h 95520"/>
                <a:gd name="connsiteX348" fmla="*/ 142684 w 967149"/>
                <a:gd name="connsiteY348" fmla="*/ 77014 h 95520"/>
                <a:gd name="connsiteX349" fmla="*/ 74626 w 967149"/>
                <a:gd name="connsiteY349" fmla="*/ 41194 h 95520"/>
                <a:gd name="connsiteX350" fmla="*/ 77014 w 967149"/>
                <a:gd name="connsiteY350" fmla="*/ 51940 h 95520"/>
                <a:gd name="connsiteX351" fmla="*/ 77014 w 967149"/>
                <a:gd name="connsiteY351" fmla="*/ 53134 h 95520"/>
                <a:gd name="connsiteX352" fmla="*/ 74626 w 967149"/>
                <a:gd name="connsiteY352" fmla="*/ 62686 h 95520"/>
                <a:gd name="connsiteX353" fmla="*/ 67462 w 967149"/>
                <a:gd name="connsiteY353" fmla="*/ 65074 h 95520"/>
                <a:gd name="connsiteX354" fmla="*/ 57910 w 967149"/>
                <a:gd name="connsiteY354" fmla="*/ 50746 h 95520"/>
                <a:gd name="connsiteX355" fmla="*/ 67462 w 967149"/>
                <a:gd name="connsiteY355" fmla="*/ 36418 h 95520"/>
                <a:gd name="connsiteX356" fmla="*/ 74626 w 967149"/>
                <a:gd name="connsiteY356" fmla="*/ 41194 h 95520"/>
                <a:gd name="connsiteX357" fmla="*/ 49552 w 967149"/>
                <a:gd name="connsiteY357" fmla="*/ 34029 h 95520"/>
                <a:gd name="connsiteX358" fmla="*/ 44775 w 967149"/>
                <a:gd name="connsiteY358" fmla="*/ 51940 h 95520"/>
                <a:gd name="connsiteX359" fmla="*/ 49552 w 967149"/>
                <a:gd name="connsiteY359" fmla="*/ 69850 h 95520"/>
                <a:gd name="connsiteX360" fmla="*/ 62686 w 967149"/>
                <a:gd name="connsiteY360" fmla="*/ 75820 h 95520"/>
                <a:gd name="connsiteX361" fmla="*/ 69850 w 967149"/>
                <a:gd name="connsiteY361" fmla="*/ 74626 h 95520"/>
                <a:gd name="connsiteX362" fmla="*/ 75820 w 967149"/>
                <a:gd name="connsiteY362" fmla="*/ 68656 h 95520"/>
                <a:gd name="connsiteX363" fmla="*/ 75820 w 967149"/>
                <a:gd name="connsiteY363" fmla="*/ 68656 h 95520"/>
                <a:gd name="connsiteX364" fmla="*/ 75820 w 967149"/>
                <a:gd name="connsiteY364" fmla="*/ 71044 h 95520"/>
                <a:gd name="connsiteX365" fmla="*/ 75820 w 967149"/>
                <a:gd name="connsiteY365" fmla="*/ 74626 h 95520"/>
                <a:gd name="connsiteX366" fmla="*/ 75820 w 967149"/>
                <a:gd name="connsiteY366" fmla="*/ 75820 h 95520"/>
                <a:gd name="connsiteX367" fmla="*/ 66268 w 967149"/>
                <a:gd name="connsiteY367" fmla="*/ 86566 h 95520"/>
                <a:gd name="connsiteX368" fmla="*/ 47163 w 967149"/>
                <a:gd name="connsiteY368" fmla="*/ 82984 h 95520"/>
                <a:gd name="connsiteX369" fmla="*/ 47163 w 967149"/>
                <a:gd name="connsiteY369" fmla="*/ 93730 h 95520"/>
                <a:gd name="connsiteX370" fmla="*/ 55522 w 967149"/>
                <a:gd name="connsiteY370" fmla="*/ 96118 h 95520"/>
                <a:gd name="connsiteX371" fmla="*/ 65074 w 967149"/>
                <a:gd name="connsiteY371" fmla="*/ 97312 h 95520"/>
                <a:gd name="connsiteX372" fmla="*/ 82984 w 967149"/>
                <a:gd name="connsiteY372" fmla="*/ 92536 h 95520"/>
                <a:gd name="connsiteX373" fmla="*/ 88954 w 967149"/>
                <a:gd name="connsiteY373" fmla="*/ 77014 h 95520"/>
                <a:gd name="connsiteX374" fmla="*/ 88954 w 967149"/>
                <a:gd name="connsiteY374" fmla="*/ 29253 h 95520"/>
                <a:gd name="connsiteX375" fmla="*/ 78208 w 967149"/>
                <a:gd name="connsiteY375" fmla="*/ 29253 h 95520"/>
                <a:gd name="connsiteX376" fmla="*/ 77014 w 967149"/>
                <a:gd name="connsiteY376" fmla="*/ 35223 h 95520"/>
                <a:gd name="connsiteX377" fmla="*/ 77014 w 967149"/>
                <a:gd name="connsiteY377" fmla="*/ 35223 h 95520"/>
                <a:gd name="connsiteX378" fmla="*/ 62686 w 967149"/>
                <a:gd name="connsiteY378" fmla="*/ 28059 h 95520"/>
                <a:gd name="connsiteX379" fmla="*/ 49552 w 967149"/>
                <a:gd name="connsiteY379" fmla="*/ 34029 h 95520"/>
                <a:gd name="connsiteX380" fmla="*/ 37611 w 967149"/>
                <a:gd name="connsiteY380" fmla="*/ 68656 h 95520"/>
                <a:gd name="connsiteX381" fmla="*/ 30447 w 967149"/>
                <a:gd name="connsiteY381" fmla="*/ 65074 h 95520"/>
                <a:gd name="connsiteX382" fmla="*/ 30447 w 967149"/>
                <a:gd name="connsiteY382" fmla="*/ 24477 h 95520"/>
                <a:gd name="connsiteX383" fmla="*/ 37611 w 967149"/>
                <a:gd name="connsiteY383" fmla="*/ 20895 h 95520"/>
                <a:gd name="connsiteX384" fmla="*/ 37611 w 967149"/>
                <a:gd name="connsiteY384" fmla="*/ 13731 h 95520"/>
                <a:gd name="connsiteX385" fmla="*/ 8955 w 967149"/>
                <a:gd name="connsiteY385" fmla="*/ 13731 h 95520"/>
                <a:gd name="connsiteX386" fmla="*/ 8955 w 967149"/>
                <a:gd name="connsiteY386" fmla="*/ 20895 h 95520"/>
                <a:gd name="connsiteX387" fmla="*/ 16119 w 967149"/>
                <a:gd name="connsiteY387" fmla="*/ 24477 h 95520"/>
                <a:gd name="connsiteX388" fmla="*/ 16119 w 967149"/>
                <a:gd name="connsiteY388" fmla="*/ 65074 h 95520"/>
                <a:gd name="connsiteX389" fmla="*/ 8955 w 967149"/>
                <a:gd name="connsiteY389" fmla="*/ 68656 h 95520"/>
                <a:gd name="connsiteX390" fmla="*/ 8955 w 967149"/>
                <a:gd name="connsiteY390" fmla="*/ 75820 h 95520"/>
                <a:gd name="connsiteX391" fmla="*/ 37611 w 967149"/>
                <a:gd name="connsiteY391" fmla="*/ 75820 h 95520"/>
                <a:gd name="connsiteX392" fmla="*/ 37611 w 967149"/>
                <a:gd name="connsiteY392" fmla="*/ 68656 h 9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</a:cxnLst>
              <a:rect l="l" t="t" r="r" b="b"/>
              <a:pathLst>
                <a:path w="967149" h="95520">
                  <a:moveTo>
                    <a:pt x="958194" y="31642"/>
                  </a:moveTo>
                  <a:cubicBezTo>
                    <a:pt x="955806" y="24477"/>
                    <a:pt x="953418" y="18507"/>
                    <a:pt x="948642" y="13731"/>
                  </a:cubicBezTo>
                  <a:lnTo>
                    <a:pt x="937896" y="13731"/>
                  </a:lnTo>
                  <a:cubicBezTo>
                    <a:pt x="941478" y="19701"/>
                    <a:pt x="945060" y="25672"/>
                    <a:pt x="947448" y="31642"/>
                  </a:cubicBezTo>
                  <a:cubicBezTo>
                    <a:pt x="949836" y="38805"/>
                    <a:pt x="951030" y="44775"/>
                    <a:pt x="951030" y="51940"/>
                  </a:cubicBezTo>
                  <a:cubicBezTo>
                    <a:pt x="951030" y="59104"/>
                    <a:pt x="949836" y="65074"/>
                    <a:pt x="947448" y="72238"/>
                  </a:cubicBezTo>
                  <a:cubicBezTo>
                    <a:pt x="945060" y="79402"/>
                    <a:pt x="942672" y="85372"/>
                    <a:pt x="937896" y="90148"/>
                  </a:cubicBezTo>
                  <a:lnTo>
                    <a:pt x="948642" y="90148"/>
                  </a:lnTo>
                  <a:cubicBezTo>
                    <a:pt x="953418" y="85372"/>
                    <a:pt x="955806" y="79402"/>
                    <a:pt x="958194" y="72238"/>
                  </a:cubicBezTo>
                  <a:cubicBezTo>
                    <a:pt x="960582" y="66268"/>
                    <a:pt x="961776" y="59104"/>
                    <a:pt x="961776" y="51940"/>
                  </a:cubicBezTo>
                  <a:cubicBezTo>
                    <a:pt x="960582" y="44775"/>
                    <a:pt x="960582" y="37612"/>
                    <a:pt x="958194" y="31642"/>
                  </a:cubicBezTo>
                  <a:moveTo>
                    <a:pt x="929538" y="55522"/>
                  </a:moveTo>
                  <a:cubicBezTo>
                    <a:pt x="928344" y="53134"/>
                    <a:pt x="927150" y="51940"/>
                    <a:pt x="924762" y="50746"/>
                  </a:cubicBezTo>
                  <a:cubicBezTo>
                    <a:pt x="922374" y="49552"/>
                    <a:pt x="919986" y="48358"/>
                    <a:pt x="917598" y="47164"/>
                  </a:cubicBezTo>
                  <a:cubicBezTo>
                    <a:pt x="915210" y="45970"/>
                    <a:pt x="912822" y="44775"/>
                    <a:pt x="911628" y="44775"/>
                  </a:cubicBezTo>
                  <a:cubicBezTo>
                    <a:pt x="910434" y="43582"/>
                    <a:pt x="909240" y="43582"/>
                    <a:pt x="909240" y="42388"/>
                  </a:cubicBezTo>
                  <a:lnTo>
                    <a:pt x="908046" y="39999"/>
                  </a:lnTo>
                  <a:cubicBezTo>
                    <a:pt x="908046" y="37612"/>
                    <a:pt x="910434" y="36418"/>
                    <a:pt x="914016" y="36418"/>
                  </a:cubicBezTo>
                  <a:cubicBezTo>
                    <a:pt x="916404" y="36418"/>
                    <a:pt x="918792" y="36418"/>
                    <a:pt x="919986" y="37612"/>
                  </a:cubicBezTo>
                  <a:cubicBezTo>
                    <a:pt x="922374" y="38805"/>
                    <a:pt x="924762" y="38805"/>
                    <a:pt x="927150" y="39999"/>
                  </a:cubicBezTo>
                  <a:lnTo>
                    <a:pt x="930732" y="30448"/>
                  </a:lnTo>
                  <a:cubicBezTo>
                    <a:pt x="928344" y="29253"/>
                    <a:pt x="924762" y="28059"/>
                    <a:pt x="922374" y="28059"/>
                  </a:cubicBezTo>
                  <a:cubicBezTo>
                    <a:pt x="919986" y="28059"/>
                    <a:pt x="916404" y="26865"/>
                    <a:pt x="914016" y="26865"/>
                  </a:cubicBezTo>
                  <a:cubicBezTo>
                    <a:pt x="908046" y="26865"/>
                    <a:pt x="903270" y="28059"/>
                    <a:pt x="899688" y="30448"/>
                  </a:cubicBezTo>
                  <a:cubicBezTo>
                    <a:pt x="896106" y="32835"/>
                    <a:pt x="894912" y="36418"/>
                    <a:pt x="894912" y="39999"/>
                  </a:cubicBezTo>
                  <a:cubicBezTo>
                    <a:pt x="894912" y="42388"/>
                    <a:pt x="894912" y="44775"/>
                    <a:pt x="896106" y="47164"/>
                  </a:cubicBezTo>
                  <a:cubicBezTo>
                    <a:pt x="897300" y="48358"/>
                    <a:pt x="898494" y="50746"/>
                    <a:pt x="900882" y="51940"/>
                  </a:cubicBezTo>
                  <a:cubicBezTo>
                    <a:pt x="903270" y="53134"/>
                    <a:pt x="905658" y="54328"/>
                    <a:pt x="908046" y="55522"/>
                  </a:cubicBezTo>
                  <a:cubicBezTo>
                    <a:pt x="911628" y="56716"/>
                    <a:pt x="914016" y="57910"/>
                    <a:pt x="915210" y="59104"/>
                  </a:cubicBezTo>
                  <a:cubicBezTo>
                    <a:pt x="916404" y="60298"/>
                    <a:pt x="917598" y="60298"/>
                    <a:pt x="917598" y="61492"/>
                  </a:cubicBezTo>
                  <a:lnTo>
                    <a:pt x="918792" y="63880"/>
                  </a:lnTo>
                  <a:cubicBezTo>
                    <a:pt x="918792" y="65074"/>
                    <a:pt x="918792" y="66268"/>
                    <a:pt x="917598" y="67462"/>
                  </a:cubicBezTo>
                  <a:cubicBezTo>
                    <a:pt x="916404" y="68656"/>
                    <a:pt x="915210" y="68656"/>
                    <a:pt x="911628" y="68656"/>
                  </a:cubicBezTo>
                  <a:cubicBezTo>
                    <a:pt x="909240" y="68656"/>
                    <a:pt x="906852" y="68656"/>
                    <a:pt x="903270" y="67462"/>
                  </a:cubicBezTo>
                  <a:cubicBezTo>
                    <a:pt x="899688" y="66268"/>
                    <a:pt x="897300" y="66268"/>
                    <a:pt x="894912" y="65074"/>
                  </a:cubicBezTo>
                  <a:lnTo>
                    <a:pt x="894912" y="75820"/>
                  </a:lnTo>
                  <a:cubicBezTo>
                    <a:pt x="897300" y="77014"/>
                    <a:pt x="899688" y="77014"/>
                    <a:pt x="902076" y="78208"/>
                  </a:cubicBezTo>
                  <a:cubicBezTo>
                    <a:pt x="904464" y="78208"/>
                    <a:pt x="906852" y="79402"/>
                    <a:pt x="910434" y="79402"/>
                  </a:cubicBezTo>
                  <a:cubicBezTo>
                    <a:pt x="917598" y="79402"/>
                    <a:pt x="922374" y="78208"/>
                    <a:pt x="925956" y="75820"/>
                  </a:cubicBezTo>
                  <a:cubicBezTo>
                    <a:pt x="929538" y="73432"/>
                    <a:pt x="930732" y="69850"/>
                    <a:pt x="930732" y="65074"/>
                  </a:cubicBezTo>
                  <a:cubicBezTo>
                    <a:pt x="931926" y="59104"/>
                    <a:pt x="930732" y="56716"/>
                    <a:pt x="929538" y="55522"/>
                  </a:cubicBezTo>
                  <a:moveTo>
                    <a:pt x="859091" y="29253"/>
                  </a:moveTo>
                  <a:cubicBezTo>
                    <a:pt x="856703" y="30448"/>
                    <a:pt x="854315" y="31642"/>
                    <a:pt x="853121" y="34029"/>
                  </a:cubicBezTo>
                  <a:lnTo>
                    <a:pt x="851927" y="34029"/>
                  </a:lnTo>
                  <a:lnTo>
                    <a:pt x="850733" y="28059"/>
                  </a:lnTo>
                  <a:lnTo>
                    <a:pt x="841181" y="28059"/>
                  </a:lnTo>
                  <a:lnTo>
                    <a:pt x="841181" y="75820"/>
                  </a:lnTo>
                  <a:lnTo>
                    <a:pt x="854315" y="75820"/>
                  </a:lnTo>
                  <a:lnTo>
                    <a:pt x="854315" y="53134"/>
                  </a:lnTo>
                  <a:cubicBezTo>
                    <a:pt x="854315" y="48358"/>
                    <a:pt x="855509" y="43582"/>
                    <a:pt x="856703" y="41194"/>
                  </a:cubicBezTo>
                  <a:cubicBezTo>
                    <a:pt x="857897" y="38805"/>
                    <a:pt x="860285" y="37612"/>
                    <a:pt x="865061" y="37612"/>
                  </a:cubicBezTo>
                  <a:cubicBezTo>
                    <a:pt x="867449" y="37612"/>
                    <a:pt x="869838" y="38805"/>
                    <a:pt x="871031" y="39999"/>
                  </a:cubicBezTo>
                  <a:cubicBezTo>
                    <a:pt x="872226" y="41194"/>
                    <a:pt x="873419" y="44775"/>
                    <a:pt x="873419" y="47164"/>
                  </a:cubicBezTo>
                  <a:lnTo>
                    <a:pt x="873419" y="74626"/>
                  </a:lnTo>
                  <a:lnTo>
                    <a:pt x="886554" y="74626"/>
                  </a:lnTo>
                  <a:lnTo>
                    <a:pt x="886554" y="43582"/>
                  </a:lnTo>
                  <a:cubicBezTo>
                    <a:pt x="886554" y="37612"/>
                    <a:pt x="885360" y="32835"/>
                    <a:pt x="881778" y="30448"/>
                  </a:cubicBezTo>
                  <a:cubicBezTo>
                    <a:pt x="878196" y="28059"/>
                    <a:pt x="874614" y="26865"/>
                    <a:pt x="869838" y="26865"/>
                  </a:cubicBezTo>
                  <a:cubicBezTo>
                    <a:pt x="865061" y="26865"/>
                    <a:pt x="861479" y="28059"/>
                    <a:pt x="859091" y="29253"/>
                  </a:cubicBezTo>
                  <a:moveTo>
                    <a:pt x="813719" y="75820"/>
                  </a:moveTo>
                  <a:lnTo>
                    <a:pt x="826853" y="75820"/>
                  </a:lnTo>
                  <a:lnTo>
                    <a:pt x="826853" y="28059"/>
                  </a:lnTo>
                  <a:lnTo>
                    <a:pt x="813719" y="28059"/>
                  </a:lnTo>
                  <a:lnTo>
                    <a:pt x="813719" y="75820"/>
                  </a:lnTo>
                  <a:close/>
                  <a:moveTo>
                    <a:pt x="814913" y="10149"/>
                  </a:moveTo>
                  <a:cubicBezTo>
                    <a:pt x="813719" y="11343"/>
                    <a:pt x="812525" y="12537"/>
                    <a:pt x="812525" y="14925"/>
                  </a:cubicBezTo>
                  <a:cubicBezTo>
                    <a:pt x="812525" y="17313"/>
                    <a:pt x="813719" y="18507"/>
                    <a:pt x="814913" y="19701"/>
                  </a:cubicBezTo>
                  <a:cubicBezTo>
                    <a:pt x="816107" y="20895"/>
                    <a:pt x="818495" y="20895"/>
                    <a:pt x="819689" y="20895"/>
                  </a:cubicBezTo>
                  <a:cubicBezTo>
                    <a:pt x="822077" y="20895"/>
                    <a:pt x="823271" y="20895"/>
                    <a:pt x="824465" y="19701"/>
                  </a:cubicBezTo>
                  <a:cubicBezTo>
                    <a:pt x="825659" y="18507"/>
                    <a:pt x="826853" y="17313"/>
                    <a:pt x="826853" y="14925"/>
                  </a:cubicBezTo>
                  <a:cubicBezTo>
                    <a:pt x="826853" y="12537"/>
                    <a:pt x="825659" y="11343"/>
                    <a:pt x="824465" y="10149"/>
                  </a:cubicBezTo>
                  <a:cubicBezTo>
                    <a:pt x="823271" y="8955"/>
                    <a:pt x="820883" y="8955"/>
                    <a:pt x="819689" y="8955"/>
                  </a:cubicBezTo>
                  <a:cubicBezTo>
                    <a:pt x="818495" y="8955"/>
                    <a:pt x="816107" y="10149"/>
                    <a:pt x="814913" y="10149"/>
                  </a:cubicBezTo>
                  <a:moveTo>
                    <a:pt x="774317" y="29253"/>
                  </a:moveTo>
                  <a:cubicBezTo>
                    <a:pt x="771929" y="30448"/>
                    <a:pt x="769540" y="31642"/>
                    <a:pt x="768346" y="34029"/>
                  </a:cubicBezTo>
                  <a:lnTo>
                    <a:pt x="767152" y="34029"/>
                  </a:lnTo>
                  <a:lnTo>
                    <a:pt x="765958" y="28059"/>
                  </a:lnTo>
                  <a:lnTo>
                    <a:pt x="756406" y="28059"/>
                  </a:lnTo>
                  <a:lnTo>
                    <a:pt x="756406" y="75820"/>
                  </a:lnTo>
                  <a:lnTo>
                    <a:pt x="769540" y="75820"/>
                  </a:lnTo>
                  <a:lnTo>
                    <a:pt x="769540" y="53134"/>
                  </a:lnTo>
                  <a:cubicBezTo>
                    <a:pt x="769540" y="48358"/>
                    <a:pt x="770735" y="43582"/>
                    <a:pt x="771929" y="41194"/>
                  </a:cubicBezTo>
                  <a:cubicBezTo>
                    <a:pt x="773123" y="38805"/>
                    <a:pt x="776705" y="37612"/>
                    <a:pt x="780287" y="37612"/>
                  </a:cubicBezTo>
                  <a:cubicBezTo>
                    <a:pt x="782675" y="37612"/>
                    <a:pt x="785063" y="38805"/>
                    <a:pt x="786257" y="39999"/>
                  </a:cubicBezTo>
                  <a:cubicBezTo>
                    <a:pt x="787451" y="41194"/>
                    <a:pt x="788645" y="44775"/>
                    <a:pt x="788645" y="47164"/>
                  </a:cubicBezTo>
                  <a:lnTo>
                    <a:pt x="788645" y="74626"/>
                  </a:lnTo>
                  <a:lnTo>
                    <a:pt x="801779" y="74626"/>
                  </a:lnTo>
                  <a:lnTo>
                    <a:pt x="801779" y="43582"/>
                  </a:lnTo>
                  <a:cubicBezTo>
                    <a:pt x="801779" y="37612"/>
                    <a:pt x="800585" y="32835"/>
                    <a:pt x="797003" y="30448"/>
                  </a:cubicBezTo>
                  <a:cubicBezTo>
                    <a:pt x="793421" y="28059"/>
                    <a:pt x="789839" y="26865"/>
                    <a:pt x="785063" y="26865"/>
                  </a:cubicBezTo>
                  <a:cubicBezTo>
                    <a:pt x="780287" y="26865"/>
                    <a:pt x="777899" y="28059"/>
                    <a:pt x="774317" y="29253"/>
                  </a:cubicBezTo>
                  <a:moveTo>
                    <a:pt x="728944" y="75820"/>
                  </a:moveTo>
                  <a:lnTo>
                    <a:pt x="742078" y="75820"/>
                  </a:lnTo>
                  <a:lnTo>
                    <a:pt x="742078" y="28059"/>
                  </a:lnTo>
                  <a:lnTo>
                    <a:pt x="728944" y="28059"/>
                  </a:lnTo>
                  <a:lnTo>
                    <a:pt x="728944" y="75820"/>
                  </a:lnTo>
                  <a:close/>
                  <a:moveTo>
                    <a:pt x="731332" y="10149"/>
                  </a:moveTo>
                  <a:cubicBezTo>
                    <a:pt x="730138" y="11343"/>
                    <a:pt x="728944" y="12537"/>
                    <a:pt x="728944" y="14925"/>
                  </a:cubicBezTo>
                  <a:cubicBezTo>
                    <a:pt x="728944" y="17313"/>
                    <a:pt x="730138" y="18507"/>
                    <a:pt x="731332" y="19701"/>
                  </a:cubicBezTo>
                  <a:cubicBezTo>
                    <a:pt x="732526" y="20895"/>
                    <a:pt x="734914" y="20895"/>
                    <a:pt x="736108" y="20895"/>
                  </a:cubicBezTo>
                  <a:cubicBezTo>
                    <a:pt x="738496" y="20895"/>
                    <a:pt x="739690" y="20895"/>
                    <a:pt x="740884" y="19701"/>
                  </a:cubicBezTo>
                  <a:cubicBezTo>
                    <a:pt x="742078" y="18507"/>
                    <a:pt x="743272" y="17313"/>
                    <a:pt x="743272" y="14925"/>
                  </a:cubicBezTo>
                  <a:cubicBezTo>
                    <a:pt x="743272" y="12537"/>
                    <a:pt x="742078" y="11343"/>
                    <a:pt x="740884" y="10149"/>
                  </a:cubicBezTo>
                  <a:cubicBezTo>
                    <a:pt x="739690" y="8955"/>
                    <a:pt x="737302" y="8955"/>
                    <a:pt x="736108" y="8955"/>
                  </a:cubicBezTo>
                  <a:cubicBezTo>
                    <a:pt x="733720" y="8955"/>
                    <a:pt x="732526" y="10149"/>
                    <a:pt x="731332" y="10149"/>
                  </a:cubicBezTo>
                  <a:moveTo>
                    <a:pt x="707452" y="65074"/>
                  </a:moveTo>
                  <a:cubicBezTo>
                    <a:pt x="706258" y="63880"/>
                    <a:pt x="706258" y="62686"/>
                    <a:pt x="706258" y="61492"/>
                  </a:cubicBezTo>
                  <a:lnTo>
                    <a:pt x="706258" y="38805"/>
                  </a:lnTo>
                  <a:lnTo>
                    <a:pt x="719392" y="38805"/>
                  </a:lnTo>
                  <a:lnTo>
                    <a:pt x="719392" y="29253"/>
                  </a:lnTo>
                  <a:lnTo>
                    <a:pt x="706258" y="29253"/>
                  </a:lnTo>
                  <a:lnTo>
                    <a:pt x="706258" y="18507"/>
                  </a:lnTo>
                  <a:lnTo>
                    <a:pt x="697900" y="18507"/>
                  </a:lnTo>
                  <a:lnTo>
                    <a:pt x="694318" y="28059"/>
                  </a:lnTo>
                  <a:lnTo>
                    <a:pt x="687154" y="32835"/>
                  </a:lnTo>
                  <a:lnTo>
                    <a:pt x="687154" y="38805"/>
                  </a:lnTo>
                  <a:lnTo>
                    <a:pt x="693124" y="38805"/>
                  </a:lnTo>
                  <a:lnTo>
                    <a:pt x="693124" y="61492"/>
                  </a:lnTo>
                  <a:cubicBezTo>
                    <a:pt x="693124" y="65074"/>
                    <a:pt x="694318" y="68656"/>
                    <a:pt x="695512" y="71044"/>
                  </a:cubicBezTo>
                  <a:cubicBezTo>
                    <a:pt x="696706" y="73432"/>
                    <a:pt x="699094" y="74626"/>
                    <a:pt x="700288" y="75820"/>
                  </a:cubicBezTo>
                  <a:cubicBezTo>
                    <a:pt x="702676" y="77014"/>
                    <a:pt x="705064" y="77014"/>
                    <a:pt x="707452" y="77014"/>
                  </a:cubicBezTo>
                  <a:cubicBezTo>
                    <a:pt x="709840" y="77014"/>
                    <a:pt x="712228" y="77014"/>
                    <a:pt x="714616" y="75820"/>
                  </a:cubicBezTo>
                  <a:cubicBezTo>
                    <a:pt x="717004" y="75820"/>
                    <a:pt x="718198" y="74626"/>
                    <a:pt x="719392" y="74626"/>
                  </a:cubicBezTo>
                  <a:lnTo>
                    <a:pt x="719392" y="65074"/>
                  </a:lnTo>
                  <a:cubicBezTo>
                    <a:pt x="718198" y="65074"/>
                    <a:pt x="717004" y="66268"/>
                    <a:pt x="715810" y="66268"/>
                  </a:cubicBezTo>
                  <a:cubicBezTo>
                    <a:pt x="714616" y="66268"/>
                    <a:pt x="713422" y="66268"/>
                    <a:pt x="711034" y="66268"/>
                  </a:cubicBezTo>
                  <a:cubicBezTo>
                    <a:pt x="709840" y="66268"/>
                    <a:pt x="708646" y="66268"/>
                    <a:pt x="707452" y="65074"/>
                  </a:cubicBezTo>
                  <a:moveTo>
                    <a:pt x="664468" y="28059"/>
                  </a:moveTo>
                  <a:lnTo>
                    <a:pt x="664468" y="50746"/>
                  </a:lnTo>
                  <a:cubicBezTo>
                    <a:pt x="664468" y="55522"/>
                    <a:pt x="663274" y="60298"/>
                    <a:pt x="662079" y="62686"/>
                  </a:cubicBezTo>
                  <a:cubicBezTo>
                    <a:pt x="660885" y="65074"/>
                    <a:pt x="657303" y="66268"/>
                    <a:pt x="653721" y="66268"/>
                  </a:cubicBezTo>
                  <a:cubicBezTo>
                    <a:pt x="651333" y="66268"/>
                    <a:pt x="648945" y="65074"/>
                    <a:pt x="647751" y="63880"/>
                  </a:cubicBezTo>
                  <a:cubicBezTo>
                    <a:pt x="646557" y="62686"/>
                    <a:pt x="645363" y="59104"/>
                    <a:pt x="645363" y="56716"/>
                  </a:cubicBezTo>
                  <a:lnTo>
                    <a:pt x="645363" y="29253"/>
                  </a:lnTo>
                  <a:lnTo>
                    <a:pt x="632229" y="29253"/>
                  </a:lnTo>
                  <a:lnTo>
                    <a:pt x="632229" y="60298"/>
                  </a:lnTo>
                  <a:cubicBezTo>
                    <a:pt x="632229" y="66268"/>
                    <a:pt x="633423" y="71044"/>
                    <a:pt x="637005" y="73432"/>
                  </a:cubicBezTo>
                  <a:cubicBezTo>
                    <a:pt x="640587" y="75820"/>
                    <a:pt x="644169" y="78208"/>
                    <a:pt x="648945" y="78208"/>
                  </a:cubicBezTo>
                  <a:cubicBezTo>
                    <a:pt x="651333" y="78208"/>
                    <a:pt x="654915" y="78208"/>
                    <a:pt x="657303" y="77014"/>
                  </a:cubicBezTo>
                  <a:cubicBezTo>
                    <a:pt x="659691" y="75820"/>
                    <a:pt x="662079" y="74626"/>
                    <a:pt x="663274" y="72238"/>
                  </a:cubicBezTo>
                  <a:lnTo>
                    <a:pt x="664468" y="72238"/>
                  </a:lnTo>
                  <a:lnTo>
                    <a:pt x="665662" y="78208"/>
                  </a:lnTo>
                  <a:lnTo>
                    <a:pt x="675214" y="78208"/>
                  </a:lnTo>
                  <a:lnTo>
                    <a:pt x="675214" y="30448"/>
                  </a:lnTo>
                  <a:lnTo>
                    <a:pt x="664468" y="30448"/>
                  </a:lnTo>
                  <a:close/>
                  <a:moveTo>
                    <a:pt x="620289" y="8955"/>
                  </a:moveTo>
                  <a:lnTo>
                    <a:pt x="607155" y="8955"/>
                  </a:lnTo>
                  <a:lnTo>
                    <a:pt x="607155" y="75820"/>
                  </a:lnTo>
                  <a:lnTo>
                    <a:pt x="620289" y="75820"/>
                  </a:lnTo>
                  <a:lnTo>
                    <a:pt x="620289" y="8955"/>
                  </a:lnTo>
                  <a:close/>
                  <a:moveTo>
                    <a:pt x="578499" y="41194"/>
                  </a:moveTo>
                  <a:cubicBezTo>
                    <a:pt x="579693" y="43582"/>
                    <a:pt x="580887" y="47164"/>
                    <a:pt x="580887" y="51940"/>
                  </a:cubicBezTo>
                  <a:lnTo>
                    <a:pt x="580887" y="53134"/>
                  </a:lnTo>
                  <a:cubicBezTo>
                    <a:pt x="580887" y="57910"/>
                    <a:pt x="579693" y="61492"/>
                    <a:pt x="578499" y="62686"/>
                  </a:cubicBezTo>
                  <a:cubicBezTo>
                    <a:pt x="577305" y="65074"/>
                    <a:pt x="574917" y="65074"/>
                    <a:pt x="571335" y="65074"/>
                  </a:cubicBezTo>
                  <a:cubicBezTo>
                    <a:pt x="565365" y="65074"/>
                    <a:pt x="561783" y="60298"/>
                    <a:pt x="561783" y="50746"/>
                  </a:cubicBezTo>
                  <a:cubicBezTo>
                    <a:pt x="561783" y="41194"/>
                    <a:pt x="565365" y="36418"/>
                    <a:pt x="571335" y="36418"/>
                  </a:cubicBezTo>
                  <a:cubicBezTo>
                    <a:pt x="574917" y="37612"/>
                    <a:pt x="577305" y="38805"/>
                    <a:pt x="578499" y="41194"/>
                  </a:cubicBezTo>
                  <a:moveTo>
                    <a:pt x="553424" y="34029"/>
                  </a:moveTo>
                  <a:cubicBezTo>
                    <a:pt x="549842" y="38805"/>
                    <a:pt x="548648" y="44775"/>
                    <a:pt x="548648" y="51940"/>
                  </a:cubicBezTo>
                  <a:cubicBezTo>
                    <a:pt x="548648" y="60298"/>
                    <a:pt x="549842" y="66268"/>
                    <a:pt x="553424" y="69850"/>
                  </a:cubicBezTo>
                  <a:cubicBezTo>
                    <a:pt x="557006" y="74626"/>
                    <a:pt x="560588" y="75820"/>
                    <a:pt x="566559" y="75820"/>
                  </a:cubicBezTo>
                  <a:cubicBezTo>
                    <a:pt x="568947" y="75820"/>
                    <a:pt x="572529" y="75820"/>
                    <a:pt x="573723" y="74626"/>
                  </a:cubicBezTo>
                  <a:cubicBezTo>
                    <a:pt x="576111" y="73432"/>
                    <a:pt x="578499" y="72238"/>
                    <a:pt x="579693" y="68656"/>
                  </a:cubicBezTo>
                  <a:lnTo>
                    <a:pt x="579693" y="68656"/>
                  </a:lnTo>
                  <a:cubicBezTo>
                    <a:pt x="579693" y="69850"/>
                    <a:pt x="579693" y="69850"/>
                    <a:pt x="579693" y="71044"/>
                  </a:cubicBezTo>
                  <a:cubicBezTo>
                    <a:pt x="579693" y="72238"/>
                    <a:pt x="579693" y="73432"/>
                    <a:pt x="579693" y="74626"/>
                  </a:cubicBezTo>
                  <a:lnTo>
                    <a:pt x="579693" y="75820"/>
                  </a:lnTo>
                  <a:cubicBezTo>
                    <a:pt x="579693" y="82984"/>
                    <a:pt x="576111" y="86566"/>
                    <a:pt x="570141" y="86566"/>
                  </a:cubicBezTo>
                  <a:cubicBezTo>
                    <a:pt x="562977" y="86566"/>
                    <a:pt x="557006" y="85372"/>
                    <a:pt x="551036" y="82984"/>
                  </a:cubicBezTo>
                  <a:lnTo>
                    <a:pt x="551036" y="93730"/>
                  </a:lnTo>
                  <a:cubicBezTo>
                    <a:pt x="553424" y="94924"/>
                    <a:pt x="557006" y="94924"/>
                    <a:pt x="559394" y="96118"/>
                  </a:cubicBezTo>
                  <a:cubicBezTo>
                    <a:pt x="561783" y="96118"/>
                    <a:pt x="565365" y="97312"/>
                    <a:pt x="568947" y="97312"/>
                  </a:cubicBezTo>
                  <a:cubicBezTo>
                    <a:pt x="577305" y="97312"/>
                    <a:pt x="583275" y="96118"/>
                    <a:pt x="586857" y="92536"/>
                  </a:cubicBezTo>
                  <a:cubicBezTo>
                    <a:pt x="590439" y="88954"/>
                    <a:pt x="592827" y="84178"/>
                    <a:pt x="592827" y="77014"/>
                  </a:cubicBezTo>
                  <a:lnTo>
                    <a:pt x="592827" y="29253"/>
                  </a:lnTo>
                  <a:lnTo>
                    <a:pt x="582081" y="29253"/>
                  </a:lnTo>
                  <a:lnTo>
                    <a:pt x="580887" y="35223"/>
                  </a:lnTo>
                  <a:lnTo>
                    <a:pt x="580887" y="35223"/>
                  </a:lnTo>
                  <a:cubicBezTo>
                    <a:pt x="577305" y="30448"/>
                    <a:pt x="572529" y="28059"/>
                    <a:pt x="566559" y="28059"/>
                  </a:cubicBezTo>
                  <a:cubicBezTo>
                    <a:pt x="560588" y="26865"/>
                    <a:pt x="557006" y="29253"/>
                    <a:pt x="553424" y="34029"/>
                  </a:cubicBezTo>
                  <a:moveTo>
                    <a:pt x="522380" y="41194"/>
                  </a:moveTo>
                  <a:cubicBezTo>
                    <a:pt x="523574" y="43582"/>
                    <a:pt x="524768" y="47164"/>
                    <a:pt x="524768" y="51940"/>
                  </a:cubicBezTo>
                  <a:lnTo>
                    <a:pt x="524768" y="53134"/>
                  </a:lnTo>
                  <a:cubicBezTo>
                    <a:pt x="524768" y="57910"/>
                    <a:pt x="523574" y="61492"/>
                    <a:pt x="522380" y="62686"/>
                  </a:cubicBezTo>
                  <a:cubicBezTo>
                    <a:pt x="521186" y="65074"/>
                    <a:pt x="518798" y="65074"/>
                    <a:pt x="515216" y="65074"/>
                  </a:cubicBezTo>
                  <a:cubicBezTo>
                    <a:pt x="509246" y="65074"/>
                    <a:pt x="505664" y="60298"/>
                    <a:pt x="505664" y="50746"/>
                  </a:cubicBezTo>
                  <a:cubicBezTo>
                    <a:pt x="505664" y="41194"/>
                    <a:pt x="509246" y="36418"/>
                    <a:pt x="515216" y="36418"/>
                  </a:cubicBezTo>
                  <a:cubicBezTo>
                    <a:pt x="518798" y="37612"/>
                    <a:pt x="521186" y="38805"/>
                    <a:pt x="522380" y="41194"/>
                  </a:cubicBezTo>
                  <a:moveTo>
                    <a:pt x="497306" y="34029"/>
                  </a:moveTo>
                  <a:cubicBezTo>
                    <a:pt x="493724" y="38805"/>
                    <a:pt x="492530" y="44775"/>
                    <a:pt x="492530" y="51940"/>
                  </a:cubicBezTo>
                  <a:cubicBezTo>
                    <a:pt x="492530" y="60298"/>
                    <a:pt x="493724" y="66268"/>
                    <a:pt x="497306" y="69850"/>
                  </a:cubicBezTo>
                  <a:cubicBezTo>
                    <a:pt x="500888" y="74626"/>
                    <a:pt x="504470" y="75820"/>
                    <a:pt x="510440" y="75820"/>
                  </a:cubicBezTo>
                  <a:cubicBezTo>
                    <a:pt x="512828" y="75820"/>
                    <a:pt x="516410" y="75820"/>
                    <a:pt x="517604" y="74626"/>
                  </a:cubicBezTo>
                  <a:cubicBezTo>
                    <a:pt x="519992" y="73432"/>
                    <a:pt x="522380" y="72238"/>
                    <a:pt x="523574" y="68656"/>
                  </a:cubicBezTo>
                  <a:lnTo>
                    <a:pt x="523574" y="68656"/>
                  </a:lnTo>
                  <a:cubicBezTo>
                    <a:pt x="523574" y="69850"/>
                    <a:pt x="523574" y="69850"/>
                    <a:pt x="523574" y="71044"/>
                  </a:cubicBezTo>
                  <a:cubicBezTo>
                    <a:pt x="523574" y="72238"/>
                    <a:pt x="523574" y="73432"/>
                    <a:pt x="523574" y="74626"/>
                  </a:cubicBezTo>
                  <a:lnTo>
                    <a:pt x="523574" y="75820"/>
                  </a:lnTo>
                  <a:cubicBezTo>
                    <a:pt x="523574" y="82984"/>
                    <a:pt x="519992" y="86566"/>
                    <a:pt x="514022" y="86566"/>
                  </a:cubicBezTo>
                  <a:cubicBezTo>
                    <a:pt x="506858" y="86566"/>
                    <a:pt x="500888" y="85372"/>
                    <a:pt x="494918" y="82984"/>
                  </a:cubicBezTo>
                  <a:lnTo>
                    <a:pt x="494918" y="93730"/>
                  </a:lnTo>
                  <a:cubicBezTo>
                    <a:pt x="497306" y="94924"/>
                    <a:pt x="500888" y="94924"/>
                    <a:pt x="503276" y="96118"/>
                  </a:cubicBezTo>
                  <a:cubicBezTo>
                    <a:pt x="505664" y="96118"/>
                    <a:pt x="509246" y="97312"/>
                    <a:pt x="512828" y="97312"/>
                  </a:cubicBezTo>
                  <a:cubicBezTo>
                    <a:pt x="521186" y="97312"/>
                    <a:pt x="527156" y="96118"/>
                    <a:pt x="530738" y="92536"/>
                  </a:cubicBezTo>
                  <a:cubicBezTo>
                    <a:pt x="534320" y="88954"/>
                    <a:pt x="536708" y="84178"/>
                    <a:pt x="536708" y="77014"/>
                  </a:cubicBezTo>
                  <a:lnTo>
                    <a:pt x="536708" y="29253"/>
                  </a:lnTo>
                  <a:lnTo>
                    <a:pt x="525962" y="29253"/>
                  </a:lnTo>
                  <a:lnTo>
                    <a:pt x="524768" y="35223"/>
                  </a:lnTo>
                  <a:lnTo>
                    <a:pt x="524768" y="35223"/>
                  </a:lnTo>
                  <a:cubicBezTo>
                    <a:pt x="521186" y="30448"/>
                    <a:pt x="516410" y="28059"/>
                    <a:pt x="510440" y="28059"/>
                  </a:cubicBezTo>
                  <a:cubicBezTo>
                    <a:pt x="505664" y="26865"/>
                    <a:pt x="500888" y="29253"/>
                    <a:pt x="497306" y="34029"/>
                  </a:cubicBezTo>
                  <a:moveTo>
                    <a:pt x="468650" y="57910"/>
                  </a:moveTo>
                  <a:cubicBezTo>
                    <a:pt x="468650" y="61492"/>
                    <a:pt x="467456" y="63880"/>
                    <a:pt x="466262" y="65074"/>
                  </a:cubicBezTo>
                  <a:cubicBezTo>
                    <a:pt x="463874" y="66268"/>
                    <a:pt x="461486" y="67462"/>
                    <a:pt x="459097" y="67462"/>
                  </a:cubicBezTo>
                  <a:cubicBezTo>
                    <a:pt x="456709" y="67462"/>
                    <a:pt x="455515" y="67462"/>
                    <a:pt x="454321" y="66268"/>
                  </a:cubicBezTo>
                  <a:cubicBezTo>
                    <a:pt x="453127" y="65074"/>
                    <a:pt x="453127" y="63880"/>
                    <a:pt x="453127" y="61492"/>
                  </a:cubicBezTo>
                  <a:cubicBezTo>
                    <a:pt x="453127" y="59104"/>
                    <a:pt x="454321" y="57910"/>
                    <a:pt x="455515" y="55522"/>
                  </a:cubicBezTo>
                  <a:cubicBezTo>
                    <a:pt x="456709" y="54328"/>
                    <a:pt x="460292" y="53134"/>
                    <a:pt x="463874" y="53134"/>
                  </a:cubicBezTo>
                  <a:lnTo>
                    <a:pt x="468650" y="53134"/>
                  </a:lnTo>
                  <a:lnTo>
                    <a:pt x="468650" y="57910"/>
                  </a:lnTo>
                  <a:close/>
                  <a:moveTo>
                    <a:pt x="451933" y="28059"/>
                  </a:moveTo>
                  <a:cubicBezTo>
                    <a:pt x="448351" y="29253"/>
                    <a:pt x="445963" y="30448"/>
                    <a:pt x="443575" y="31642"/>
                  </a:cubicBezTo>
                  <a:lnTo>
                    <a:pt x="448351" y="39999"/>
                  </a:lnTo>
                  <a:cubicBezTo>
                    <a:pt x="450739" y="38805"/>
                    <a:pt x="453127" y="37612"/>
                    <a:pt x="455515" y="37612"/>
                  </a:cubicBezTo>
                  <a:cubicBezTo>
                    <a:pt x="457903" y="36418"/>
                    <a:pt x="460292" y="36418"/>
                    <a:pt x="462680" y="36418"/>
                  </a:cubicBezTo>
                  <a:cubicBezTo>
                    <a:pt x="465067" y="36418"/>
                    <a:pt x="466262" y="36418"/>
                    <a:pt x="468650" y="37612"/>
                  </a:cubicBezTo>
                  <a:cubicBezTo>
                    <a:pt x="471038" y="38805"/>
                    <a:pt x="471038" y="41194"/>
                    <a:pt x="471038" y="43582"/>
                  </a:cubicBezTo>
                  <a:lnTo>
                    <a:pt x="471038" y="45970"/>
                  </a:lnTo>
                  <a:lnTo>
                    <a:pt x="462680" y="45970"/>
                  </a:lnTo>
                  <a:cubicBezTo>
                    <a:pt x="455515" y="45970"/>
                    <a:pt x="450739" y="47164"/>
                    <a:pt x="447157" y="49552"/>
                  </a:cubicBezTo>
                  <a:cubicBezTo>
                    <a:pt x="443575" y="51940"/>
                    <a:pt x="442381" y="55522"/>
                    <a:pt x="442381" y="60298"/>
                  </a:cubicBezTo>
                  <a:cubicBezTo>
                    <a:pt x="442381" y="65074"/>
                    <a:pt x="443575" y="69850"/>
                    <a:pt x="447157" y="72238"/>
                  </a:cubicBezTo>
                  <a:cubicBezTo>
                    <a:pt x="449545" y="74626"/>
                    <a:pt x="453127" y="75820"/>
                    <a:pt x="457903" y="75820"/>
                  </a:cubicBezTo>
                  <a:cubicBezTo>
                    <a:pt x="461486" y="75820"/>
                    <a:pt x="465067" y="75820"/>
                    <a:pt x="467456" y="74626"/>
                  </a:cubicBezTo>
                  <a:cubicBezTo>
                    <a:pt x="469844" y="73432"/>
                    <a:pt x="472232" y="71044"/>
                    <a:pt x="473426" y="68656"/>
                  </a:cubicBezTo>
                  <a:lnTo>
                    <a:pt x="473426" y="68656"/>
                  </a:lnTo>
                  <a:lnTo>
                    <a:pt x="475814" y="74626"/>
                  </a:lnTo>
                  <a:lnTo>
                    <a:pt x="485366" y="74626"/>
                  </a:lnTo>
                  <a:lnTo>
                    <a:pt x="485366" y="42388"/>
                  </a:lnTo>
                  <a:cubicBezTo>
                    <a:pt x="485366" y="36418"/>
                    <a:pt x="484172" y="32835"/>
                    <a:pt x="480590" y="29253"/>
                  </a:cubicBezTo>
                  <a:cubicBezTo>
                    <a:pt x="477008" y="26865"/>
                    <a:pt x="472232" y="25672"/>
                    <a:pt x="466262" y="25672"/>
                  </a:cubicBezTo>
                  <a:cubicBezTo>
                    <a:pt x="459097" y="26865"/>
                    <a:pt x="455515" y="28059"/>
                    <a:pt x="451933" y="28059"/>
                  </a:cubicBezTo>
                  <a:moveTo>
                    <a:pt x="376711" y="62686"/>
                  </a:moveTo>
                  <a:cubicBezTo>
                    <a:pt x="375517" y="60298"/>
                    <a:pt x="374323" y="56716"/>
                    <a:pt x="374323" y="51940"/>
                  </a:cubicBezTo>
                  <a:cubicBezTo>
                    <a:pt x="374323" y="47164"/>
                    <a:pt x="375517" y="43582"/>
                    <a:pt x="376711" y="41194"/>
                  </a:cubicBezTo>
                  <a:cubicBezTo>
                    <a:pt x="377905" y="38805"/>
                    <a:pt x="380293" y="37612"/>
                    <a:pt x="383875" y="37612"/>
                  </a:cubicBezTo>
                  <a:cubicBezTo>
                    <a:pt x="387457" y="37612"/>
                    <a:pt x="389845" y="38805"/>
                    <a:pt x="392233" y="41194"/>
                  </a:cubicBezTo>
                  <a:cubicBezTo>
                    <a:pt x="393427" y="43582"/>
                    <a:pt x="394621" y="47164"/>
                    <a:pt x="394621" y="51940"/>
                  </a:cubicBezTo>
                  <a:lnTo>
                    <a:pt x="394621" y="53134"/>
                  </a:lnTo>
                  <a:cubicBezTo>
                    <a:pt x="394621" y="57910"/>
                    <a:pt x="393427" y="60298"/>
                    <a:pt x="392233" y="62686"/>
                  </a:cubicBezTo>
                  <a:cubicBezTo>
                    <a:pt x="391039" y="65074"/>
                    <a:pt x="388651" y="66268"/>
                    <a:pt x="385069" y="66268"/>
                  </a:cubicBezTo>
                  <a:cubicBezTo>
                    <a:pt x="381487" y="66268"/>
                    <a:pt x="379099" y="65074"/>
                    <a:pt x="376711" y="62686"/>
                  </a:cubicBezTo>
                  <a:moveTo>
                    <a:pt x="387457" y="74626"/>
                  </a:moveTo>
                  <a:cubicBezTo>
                    <a:pt x="389845" y="73432"/>
                    <a:pt x="391039" y="71044"/>
                    <a:pt x="392233" y="69850"/>
                  </a:cubicBezTo>
                  <a:lnTo>
                    <a:pt x="392233" y="69850"/>
                  </a:lnTo>
                  <a:lnTo>
                    <a:pt x="394621" y="75820"/>
                  </a:lnTo>
                  <a:lnTo>
                    <a:pt x="404173" y="75820"/>
                  </a:lnTo>
                  <a:lnTo>
                    <a:pt x="404173" y="8955"/>
                  </a:lnTo>
                  <a:lnTo>
                    <a:pt x="391039" y="8955"/>
                  </a:lnTo>
                  <a:lnTo>
                    <a:pt x="391039" y="24477"/>
                  </a:lnTo>
                  <a:cubicBezTo>
                    <a:pt x="391039" y="26865"/>
                    <a:pt x="391039" y="28059"/>
                    <a:pt x="391039" y="30448"/>
                  </a:cubicBezTo>
                  <a:cubicBezTo>
                    <a:pt x="391039" y="31642"/>
                    <a:pt x="391039" y="34029"/>
                    <a:pt x="392233" y="34029"/>
                  </a:cubicBezTo>
                  <a:lnTo>
                    <a:pt x="392233" y="34029"/>
                  </a:lnTo>
                  <a:cubicBezTo>
                    <a:pt x="391039" y="31642"/>
                    <a:pt x="388651" y="30448"/>
                    <a:pt x="387457" y="29253"/>
                  </a:cubicBezTo>
                  <a:cubicBezTo>
                    <a:pt x="385069" y="28059"/>
                    <a:pt x="382681" y="26865"/>
                    <a:pt x="379099" y="26865"/>
                  </a:cubicBezTo>
                  <a:cubicBezTo>
                    <a:pt x="373129" y="26865"/>
                    <a:pt x="369547" y="29253"/>
                    <a:pt x="365965" y="32835"/>
                  </a:cubicBezTo>
                  <a:cubicBezTo>
                    <a:pt x="362383" y="37612"/>
                    <a:pt x="361189" y="43582"/>
                    <a:pt x="361189" y="51940"/>
                  </a:cubicBezTo>
                  <a:cubicBezTo>
                    <a:pt x="361189" y="60298"/>
                    <a:pt x="362383" y="66268"/>
                    <a:pt x="365965" y="69850"/>
                  </a:cubicBezTo>
                  <a:cubicBezTo>
                    <a:pt x="369547" y="74626"/>
                    <a:pt x="373129" y="75820"/>
                    <a:pt x="379099" y="75820"/>
                  </a:cubicBezTo>
                  <a:cubicBezTo>
                    <a:pt x="382681" y="77014"/>
                    <a:pt x="386263" y="75820"/>
                    <a:pt x="387457" y="74626"/>
                  </a:cubicBezTo>
                  <a:moveTo>
                    <a:pt x="350442" y="8955"/>
                  </a:moveTo>
                  <a:lnTo>
                    <a:pt x="337308" y="8955"/>
                  </a:lnTo>
                  <a:lnTo>
                    <a:pt x="337308" y="75820"/>
                  </a:lnTo>
                  <a:lnTo>
                    <a:pt x="350442" y="75820"/>
                  </a:lnTo>
                  <a:lnTo>
                    <a:pt x="350442" y="8955"/>
                  </a:lnTo>
                  <a:close/>
                  <a:moveTo>
                    <a:pt x="295518" y="41194"/>
                  </a:moveTo>
                  <a:cubicBezTo>
                    <a:pt x="296712" y="38805"/>
                    <a:pt x="299100" y="37612"/>
                    <a:pt x="302682" y="37612"/>
                  </a:cubicBezTo>
                  <a:cubicBezTo>
                    <a:pt x="306264" y="37612"/>
                    <a:pt x="308652" y="38805"/>
                    <a:pt x="309846" y="41194"/>
                  </a:cubicBezTo>
                  <a:cubicBezTo>
                    <a:pt x="311040" y="43582"/>
                    <a:pt x="312234" y="47164"/>
                    <a:pt x="312234" y="51940"/>
                  </a:cubicBezTo>
                  <a:cubicBezTo>
                    <a:pt x="312234" y="56716"/>
                    <a:pt x="311040" y="60298"/>
                    <a:pt x="309846" y="62686"/>
                  </a:cubicBezTo>
                  <a:cubicBezTo>
                    <a:pt x="308652" y="65074"/>
                    <a:pt x="306264" y="66268"/>
                    <a:pt x="302682" y="66268"/>
                  </a:cubicBezTo>
                  <a:cubicBezTo>
                    <a:pt x="299100" y="66268"/>
                    <a:pt x="296712" y="65074"/>
                    <a:pt x="295518" y="62686"/>
                  </a:cubicBezTo>
                  <a:cubicBezTo>
                    <a:pt x="294324" y="60298"/>
                    <a:pt x="293130" y="56716"/>
                    <a:pt x="293130" y="51940"/>
                  </a:cubicBezTo>
                  <a:cubicBezTo>
                    <a:pt x="293130" y="47164"/>
                    <a:pt x="294324" y="43582"/>
                    <a:pt x="295518" y="41194"/>
                  </a:cubicBezTo>
                  <a:moveTo>
                    <a:pt x="324174" y="38805"/>
                  </a:moveTo>
                  <a:cubicBezTo>
                    <a:pt x="321786" y="35223"/>
                    <a:pt x="319398" y="32835"/>
                    <a:pt x="315816" y="30448"/>
                  </a:cubicBezTo>
                  <a:cubicBezTo>
                    <a:pt x="312234" y="28059"/>
                    <a:pt x="308652" y="28059"/>
                    <a:pt x="303876" y="28059"/>
                  </a:cubicBezTo>
                  <a:cubicBezTo>
                    <a:pt x="296712" y="28059"/>
                    <a:pt x="290742" y="30448"/>
                    <a:pt x="287160" y="34029"/>
                  </a:cubicBezTo>
                  <a:cubicBezTo>
                    <a:pt x="283578" y="38805"/>
                    <a:pt x="281190" y="44775"/>
                    <a:pt x="281190" y="51940"/>
                  </a:cubicBezTo>
                  <a:cubicBezTo>
                    <a:pt x="281190" y="56716"/>
                    <a:pt x="282384" y="61492"/>
                    <a:pt x="284772" y="65074"/>
                  </a:cubicBezTo>
                  <a:cubicBezTo>
                    <a:pt x="287160" y="68656"/>
                    <a:pt x="289548" y="71044"/>
                    <a:pt x="293130" y="73432"/>
                  </a:cubicBezTo>
                  <a:cubicBezTo>
                    <a:pt x="296712" y="75820"/>
                    <a:pt x="300294" y="75820"/>
                    <a:pt x="305070" y="75820"/>
                  </a:cubicBezTo>
                  <a:cubicBezTo>
                    <a:pt x="312234" y="75820"/>
                    <a:pt x="318204" y="73432"/>
                    <a:pt x="321786" y="69850"/>
                  </a:cubicBezTo>
                  <a:cubicBezTo>
                    <a:pt x="325368" y="65074"/>
                    <a:pt x="327756" y="59104"/>
                    <a:pt x="327756" y="51940"/>
                  </a:cubicBezTo>
                  <a:cubicBezTo>
                    <a:pt x="326562" y="47164"/>
                    <a:pt x="325368" y="42388"/>
                    <a:pt x="324174" y="38805"/>
                  </a:cubicBezTo>
                  <a:moveTo>
                    <a:pt x="265668" y="75820"/>
                  </a:moveTo>
                  <a:cubicBezTo>
                    <a:pt x="268056" y="75820"/>
                    <a:pt x="270444" y="74626"/>
                    <a:pt x="271638" y="73432"/>
                  </a:cubicBezTo>
                  <a:lnTo>
                    <a:pt x="271638" y="62686"/>
                  </a:lnTo>
                  <a:cubicBezTo>
                    <a:pt x="269250" y="63880"/>
                    <a:pt x="268056" y="65074"/>
                    <a:pt x="265668" y="66268"/>
                  </a:cubicBezTo>
                  <a:cubicBezTo>
                    <a:pt x="263280" y="67462"/>
                    <a:pt x="260892" y="67462"/>
                    <a:pt x="258504" y="67462"/>
                  </a:cubicBezTo>
                  <a:cubicBezTo>
                    <a:pt x="254921" y="67462"/>
                    <a:pt x="252533" y="66268"/>
                    <a:pt x="251339" y="63880"/>
                  </a:cubicBezTo>
                  <a:cubicBezTo>
                    <a:pt x="248951" y="61492"/>
                    <a:pt x="248951" y="57910"/>
                    <a:pt x="248951" y="53134"/>
                  </a:cubicBezTo>
                  <a:cubicBezTo>
                    <a:pt x="248951" y="43582"/>
                    <a:pt x="252533" y="38805"/>
                    <a:pt x="259698" y="38805"/>
                  </a:cubicBezTo>
                  <a:cubicBezTo>
                    <a:pt x="260892" y="38805"/>
                    <a:pt x="263280" y="38805"/>
                    <a:pt x="264474" y="39999"/>
                  </a:cubicBezTo>
                  <a:cubicBezTo>
                    <a:pt x="265668" y="39999"/>
                    <a:pt x="268056" y="41194"/>
                    <a:pt x="270444" y="42388"/>
                  </a:cubicBezTo>
                  <a:lnTo>
                    <a:pt x="274026" y="32835"/>
                  </a:lnTo>
                  <a:cubicBezTo>
                    <a:pt x="271638" y="31642"/>
                    <a:pt x="270444" y="31642"/>
                    <a:pt x="268056" y="30448"/>
                  </a:cubicBezTo>
                  <a:cubicBezTo>
                    <a:pt x="265668" y="29253"/>
                    <a:pt x="263280" y="29253"/>
                    <a:pt x="259698" y="29253"/>
                  </a:cubicBezTo>
                  <a:cubicBezTo>
                    <a:pt x="254921" y="29253"/>
                    <a:pt x="251339" y="30448"/>
                    <a:pt x="247757" y="31642"/>
                  </a:cubicBezTo>
                  <a:cubicBezTo>
                    <a:pt x="244175" y="32835"/>
                    <a:pt x="241787" y="36418"/>
                    <a:pt x="239399" y="39999"/>
                  </a:cubicBezTo>
                  <a:cubicBezTo>
                    <a:pt x="237011" y="43582"/>
                    <a:pt x="235817" y="48358"/>
                    <a:pt x="235817" y="54328"/>
                  </a:cubicBezTo>
                  <a:cubicBezTo>
                    <a:pt x="235817" y="62686"/>
                    <a:pt x="238205" y="68656"/>
                    <a:pt x="241787" y="73432"/>
                  </a:cubicBezTo>
                  <a:cubicBezTo>
                    <a:pt x="245369" y="77014"/>
                    <a:pt x="251339" y="79402"/>
                    <a:pt x="258504" y="79402"/>
                  </a:cubicBezTo>
                  <a:cubicBezTo>
                    <a:pt x="260892" y="77014"/>
                    <a:pt x="263280" y="77014"/>
                    <a:pt x="265668" y="75820"/>
                  </a:cubicBezTo>
                  <a:moveTo>
                    <a:pt x="208355" y="72238"/>
                  </a:moveTo>
                  <a:cubicBezTo>
                    <a:pt x="210743" y="78208"/>
                    <a:pt x="213131" y="84178"/>
                    <a:pt x="217907" y="90148"/>
                  </a:cubicBezTo>
                  <a:lnTo>
                    <a:pt x="228653" y="90148"/>
                  </a:lnTo>
                  <a:cubicBezTo>
                    <a:pt x="225071" y="84178"/>
                    <a:pt x="221489" y="78208"/>
                    <a:pt x="219101" y="72238"/>
                  </a:cubicBezTo>
                  <a:cubicBezTo>
                    <a:pt x="216713" y="65074"/>
                    <a:pt x="215519" y="59104"/>
                    <a:pt x="215519" y="51940"/>
                  </a:cubicBezTo>
                  <a:cubicBezTo>
                    <a:pt x="215519" y="44775"/>
                    <a:pt x="216713" y="37612"/>
                    <a:pt x="219101" y="31642"/>
                  </a:cubicBezTo>
                  <a:cubicBezTo>
                    <a:pt x="221489" y="24477"/>
                    <a:pt x="223877" y="18507"/>
                    <a:pt x="228653" y="13731"/>
                  </a:cubicBezTo>
                  <a:lnTo>
                    <a:pt x="217907" y="13731"/>
                  </a:lnTo>
                  <a:cubicBezTo>
                    <a:pt x="213131" y="18507"/>
                    <a:pt x="210743" y="24477"/>
                    <a:pt x="208355" y="31642"/>
                  </a:cubicBezTo>
                  <a:cubicBezTo>
                    <a:pt x="205967" y="38805"/>
                    <a:pt x="204773" y="44775"/>
                    <a:pt x="204773" y="51940"/>
                  </a:cubicBezTo>
                  <a:cubicBezTo>
                    <a:pt x="204773" y="59104"/>
                    <a:pt x="205967" y="66268"/>
                    <a:pt x="208355" y="72238"/>
                  </a:cubicBezTo>
                  <a:moveTo>
                    <a:pt x="142684" y="75820"/>
                  </a:moveTo>
                  <a:lnTo>
                    <a:pt x="159401" y="26865"/>
                  </a:lnTo>
                  <a:lnTo>
                    <a:pt x="159401" y="26865"/>
                  </a:lnTo>
                  <a:cubicBezTo>
                    <a:pt x="159401" y="28059"/>
                    <a:pt x="159401" y="29253"/>
                    <a:pt x="159401" y="31642"/>
                  </a:cubicBezTo>
                  <a:cubicBezTo>
                    <a:pt x="159401" y="34029"/>
                    <a:pt x="159401" y="36418"/>
                    <a:pt x="159401" y="38805"/>
                  </a:cubicBezTo>
                  <a:cubicBezTo>
                    <a:pt x="159401" y="41194"/>
                    <a:pt x="159401" y="43582"/>
                    <a:pt x="159401" y="45970"/>
                  </a:cubicBezTo>
                  <a:lnTo>
                    <a:pt x="159401" y="75820"/>
                  </a:lnTo>
                  <a:lnTo>
                    <a:pt x="171341" y="75820"/>
                  </a:lnTo>
                  <a:lnTo>
                    <a:pt x="171341" y="13731"/>
                  </a:lnTo>
                  <a:lnTo>
                    <a:pt x="153430" y="13731"/>
                  </a:lnTo>
                  <a:lnTo>
                    <a:pt x="137908" y="61492"/>
                  </a:lnTo>
                  <a:lnTo>
                    <a:pt x="137908" y="61492"/>
                  </a:lnTo>
                  <a:lnTo>
                    <a:pt x="123580" y="13731"/>
                  </a:lnTo>
                  <a:lnTo>
                    <a:pt x="105670" y="13731"/>
                  </a:lnTo>
                  <a:lnTo>
                    <a:pt x="105670" y="75820"/>
                  </a:lnTo>
                  <a:lnTo>
                    <a:pt x="117610" y="75820"/>
                  </a:lnTo>
                  <a:lnTo>
                    <a:pt x="117610" y="47164"/>
                  </a:lnTo>
                  <a:cubicBezTo>
                    <a:pt x="117610" y="44775"/>
                    <a:pt x="117610" y="42388"/>
                    <a:pt x="117610" y="39999"/>
                  </a:cubicBezTo>
                  <a:cubicBezTo>
                    <a:pt x="117610" y="37612"/>
                    <a:pt x="117610" y="35223"/>
                    <a:pt x="117610" y="32835"/>
                  </a:cubicBezTo>
                  <a:cubicBezTo>
                    <a:pt x="117610" y="30448"/>
                    <a:pt x="117610" y="29253"/>
                    <a:pt x="117610" y="28059"/>
                  </a:cubicBezTo>
                  <a:lnTo>
                    <a:pt x="117610" y="28059"/>
                  </a:lnTo>
                  <a:lnTo>
                    <a:pt x="133132" y="77014"/>
                  </a:lnTo>
                  <a:lnTo>
                    <a:pt x="142684" y="77014"/>
                  </a:lnTo>
                  <a:close/>
                  <a:moveTo>
                    <a:pt x="74626" y="41194"/>
                  </a:moveTo>
                  <a:cubicBezTo>
                    <a:pt x="75820" y="43582"/>
                    <a:pt x="77014" y="47164"/>
                    <a:pt x="77014" y="51940"/>
                  </a:cubicBezTo>
                  <a:lnTo>
                    <a:pt x="77014" y="53134"/>
                  </a:lnTo>
                  <a:cubicBezTo>
                    <a:pt x="77014" y="57910"/>
                    <a:pt x="75820" y="61492"/>
                    <a:pt x="74626" y="62686"/>
                  </a:cubicBezTo>
                  <a:cubicBezTo>
                    <a:pt x="73432" y="65074"/>
                    <a:pt x="71044" y="65074"/>
                    <a:pt x="67462" y="65074"/>
                  </a:cubicBezTo>
                  <a:cubicBezTo>
                    <a:pt x="61492" y="65074"/>
                    <a:pt x="57910" y="60298"/>
                    <a:pt x="57910" y="50746"/>
                  </a:cubicBezTo>
                  <a:cubicBezTo>
                    <a:pt x="57910" y="41194"/>
                    <a:pt x="61492" y="36418"/>
                    <a:pt x="67462" y="36418"/>
                  </a:cubicBezTo>
                  <a:cubicBezTo>
                    <a:pt x="69850" y="37612"/>
                    <a:pt x="73432" y="38805"/>
                    <a:pt x="74626" y="41194"/>
                  </a:cubicBezTo>
                  <a:moveTo>
                    <a:pt x="49552" y="34029"/>
                  </a:moveTo>
                  <a:cubicBezTo>
                    <a:pt x="45969" y="38805"/>
                    <a:pt x="44775" y="44775"/>
                    <a:pt x="44775" y="51940"/>
                  </a:cubicBezTo>
                  <a:cubicBezTo>
                    <a:pt x="44775" y="60298"/>
                    <a:pt x="45969" y="66268"/>
                    <a:pt x="49552" y="69850"/>
                  </a:cubicBezTo>
                  <a:cubicBezTo>
                    <a:pt x="53134" y="74626"/>
                    <a:pt x="56716" y="75820"/>
                    <a:pt x="62686" y="75820"/>
                  </a:cubicBezTo>
                  <a:cubicBezTo>
                    <a:pt x="65074" y="75820"/>
                    <a:pt x="68656" y="75820"/>
                    <a:pt x="69850" y="74626"/>
                  </a:cubicBezTo>
                  <a:cubicBezTo>
                    <a:pt x="72238" y="73432"/>
                    <a:pt x="74626" y="72238"/>
                    <a:pt x="75820" y="68656"/>
                  </a:cubicBezTo>
                  <a:lnTo>
                    <a:pt x="75820" y="68656"/>
                  </a:lnTo>
                  <a:cubicBezTo>
                    <a:pt x="75820" y="69850"/>
                    <a:pt x="75820" y="69850"/>
                    <a:pt x="75820" y="71044"/>
                  </a:cubicBezTo>
                  <a:cubicBezTo>
                    <a:pt x="75820" y="72238"/>
                    <a:pt x="75820" y="73432"/>
                    <a:pt x="75820" y="74626"/>
                  </a:cubicBezTo>
                  <a:lnTo>
                    <a:pt x="75820" y="75820"/>
                  </a:lnTo>
                  <a:cubicBezTo>
                    <a:pt x="75820" y="82984"/>
                    <a:pt x="72238" y="86566"/>
                    <a:pt x="66268" y="86566"/>
                  </a:cubicBezTo>
                  <a:cubicBezTo>
                    <a:pt x="59104" y="86566"/>
                    <a:pt x="53134" y="85372"/>
                    <a:pt x="47163" y="82984"/>
                  </a:cubicBezTo>
                  <a:lnTo>
                    <a:pt x="47163" y="93730"/>
                  </a:lnTo>
                  <a:cubicBezTo>
                    <a:pt x="49552" y="94924"/>
                    <a:pt x="53134" y="94924"/>
                    <a:pt x="55522" y="96118"/>
                  </a:cubicBezTo>
                  <a:cubicBezTo>
                    <a:pt x="57910" y="96118"/>
                    <a:pt x="61492" y="97312"/>
                    <a:pt x="65074" y="97312"/>
                  </a:cubicBezTo>
                  <a:cubicBezTo>
                    <a:pt x="73432" y="97312"/>
                    <a:pt x="79402" y="96118"/>
                    <a:pt x="82984" y="92536"/>
                  </a:cubicBezTo>
                  <a:cubicBezTo>
                    <a:pt x="86566" y="88954"/>
                    <a:pt x="88954" y="84178"/>
                    <a:pt x="88954" y="77014"/>
                  </a:cubicBezTo>
                  <a:lnTo>
                    <a:pt x="88954" y="29253"/>
                  </a:lnTo>
                  <a:lnTo>
                    <a:pt x="78208" y="29253"/>
                  </a:lnTo>
                  <a:lnTo>
                    <a:pt x="77014" y="35223"/>
                  </a:lnTo>
                  <a:lnTo>
                    <a:pt x="77014" y="35223"/>
                  </a:lnTo>
                  <a:cubicBezTo>
                    <a:pt x="73432" y="30448"/>
                    <a:pt x="68656" y="28059"/>
                    <a:pt x="62686" y="28059"/>
                  </a:cubicBezTo>
                  <a:cubicBezTo>
                    <a:pt x="56716" y="26865"/>
                    <a:pt x="51939" y="29253"/>
                    <a:pt x="49552" y="34029"/>
                  </a:cubicBezTo>
                  <a:moveTo>
                    <a:pt x="37611" y="68656"/>
                  </a:moveTo>
                  <a:lnTo>
                    <a:pt x="30447" y="65074"/>
                  </a:lnTo>
                  <a:lnTo>
                    <a:pt x="30447" y="24477"/>
                  </a:lnTo>
                  <a:lnTo>
                    <a:pt x="37611" y="20895"/>
                  </a:lnTo>
                  <a:lnTo>
                    <a:pt x="37611" y="13731"/>
                  </a:lnTo>
                  <a:lnTo>
                    <a:pt x="8955" y="13731"/>
                  </a:lnTo>
                  <a:lnTo>
                    <a:pt x="8955" y="20895"/>
                  </a:lnTo>
                  <a:lnTo>
                    <a:pt x="16119" y="24477"/>
                  </a:lnTo>
                  <a:lnTo>
                    <a:pt x="16119" y="65074"/>
                  </a:lnTo>
                  <a:lnTo>
                    <a:pt x="8955" y="68656"/>
                  </a:lnTo>
                  <a:lnTo>
                    <a:pt x="8955" y="75820"/>
                  </a:lnTo>
                  <a:lnTo>
                    <a:pt x="37611" y="75820"/>
                  </a:lnTo>
                  <a:lnTo>
                    <a:pt x="37611" y="68656"/>
                  </a:lnTo>
                  <a:close/>
                </a:path>
              </a:pathLst>
            </a:custGeom>
            <a:solidFill>
              <a:srgbClr val="8870AC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: Shape 622">
              <a:extLst>
                <a:ext uri="{FF2B5EF4-FFF2-40B4-BE49-F238E27FC236}">
                  <a16:creationId xmlns:a16="http://schemas.microsoft.com/office/drawing/2014/main" xmlns="" id="{2E45C154-DC5E-4F73-8C27-9C6708AC30AB}"/>
                </a:ext>
              </a:extLst>
            </p:cNvPr>
            <p:cNvSpPr/>
            <p:nvPr/>
          </p:nvSpPr>
          <p:spPr>
            <a:xfrm>
              <a:off x="2972838" y="2470701"/>
              <a:ext cx="962705" cy="93922"/>
            </a:xfrm>
            <a:custGeom>
              <a:avLst/>
              <a:gdLst>
                <a:gd name="connsiteX0" fmla="*/ 923568 w 979089"/>
                <a:gd name="connsiteY0" fmla="*/ 75820 h 95520"/>
                <a:gd name="connsiteX1" fmla="*/ 937896 w 979089"/>
                <a:gd name="connsiteY1" fmla="*/ 75820 h 95520"/>
                <a:gd name="connsiteX2" fmla="*/ 947448 w 979089"/>
                <a:gd name="connsiteY2" fmla="*/ 59104 h 95520"/>
                <a:gd name="connsiteX3" fmla="*/ 957000 w 979089"/>
                <a:gd name="connsiteY3" fmla="*/ 75820 h 95520"/>
                <a:gd name="connsiteX4" fmla="*/ 971328 w 979089"/>
                <a:gd name="connsiteY4" fmla="*/ 75820 h 95520"/>
                <a:gd name="connsiteX5" fmla="*/ 954612 w 979089"/>
                <a:gd name="connsiteY5" fmla="*/ 50746 h 95520"/>
                <a:gd name="connsiteX6" fmla="*/ 970135 w 979089"/>
                <a:gd name="connsiteY6" fmla="*/ 26865 h 95520"/>
                <a:gd name="connsiteX7" fmla="*/ 955806 w 979089"/>
                <a:gd name="connsiteY7" fmla="*/ 26865 h 95520"/>
                <a:gd name="connsiteX8" fmla="*/ 946254 w 979089"/>
                <a:gd name="connsiteY8" fmla="*/ 42387 h 95520"/>
                <a:gd name="connsiteX9" fmla="*/ 936702 w 979089"/>
                <a:gd name="connsiteY9" fmla="*/ 26865 h 95520"/>
                <a:gd name="connsiteX10" fmla="*/ 924762 w 979089"/>
                <a:gd name="connsiteY10" fmla="*/ 26865 h 95520"/>
                <a:gd name="connsiteX11" fmla="*/ 940284 w 979089"/>
                <a:gd name="connsiteY11" fmla="*/ 50746 h 95520"/>
                <a:gd name="connsiteX12" fmla="*/ 923568 w 979089"/>
                <a:gd name="connsiteY12" fmla="*/ 75820 h 95520"/>
                <a:gd name="connsiteX13" fmla="*/ 906852 w 979089"/>
                <a:gd name="connsiteY13" fmla="*/ 38805 h 95520"/>
                <a:gd name="connsiteX14" fmla="*/ 909240 w 979089"/>
                <a:gd name="connsiteY14" fmla="*/ 45970 h 95520"/>
                <a:gd name="connsiteX15" fmla="*/ 891330 w 979089"/>
                <a:gd name="connsiteY15" fmla="*/ 45970 h 95520"/>
                <a:gd name="connsiteX16" fmla="*/ 893718 w 979089"/>
                <a:gd name="connsiteY16" fmla="*/ 38805 h 95520"/>
                <a:gd name="connsiteX17" fmla="*/ 899688 w 979089"/>
                <a:gd name="connsiteY17" fmla="*/ 36417 h 95520"/>
                <a:gd name="connsiteX18" fmla="*/ 906852 w 979089"/>
                <a:gd name="connsiteY18" fmla="*/ 38805 h 95520"/>
                <a:gd name="connsiteX19" fmla="*/ 887748 w 979089"/>
                <a:gd name="connsiteY19" fmla="*/ 29253 h 95520"/>
                <a:gd name="connsiteX20" fmla="*/ 879390 w 979089"/>
                <a:gd name="connsiteY20" fmla="*/ 37611 h 95520"/>
                <a:gd name="connsiteX21" fmla="*/ 877002 w 979089"/>
                <a:gd name="connsiteY21" fmla="*/ 51940 h 95520"/>
                <a:gd name="connsiteX22" fmla="*/ 880584 w 979089"/>
                <a:gd name="connsiteY22" fmla="*/ 65074 h 95520"/>
                <a:gd name="connsiteX23" fmla="*/ 888942 w 979089"/>
                <a:gd name="connsiteY23" fmla="*/ 73432 h 95520"/>
                <a:gd name="connsiteX24" fmla="*/ 902076 w 979089"/>
                <a:gd name="connsiteY24" fmla="*/ 75820 h 95520"/>
                <a:gd name="connsiteX25" fmla="*/ 911628 w 979089"/>
                <a:gd name="connsiteY25" fmla="*/ 74626 h 95520"/>
                <a:gd name="connsiteX26" fmla="*/ 918792 w 979089"/>
                <a:gd name="connsiteY26" fmla="*/ 72238 h 95520"/>
                <a:gd name="connsiteX27" fmla="*/ 918792 w 979089"/>
                <a:gd name="connsiteY27" fmla="*/ 62686 h 95520"/>
                <a:gd name="connsiteX28" fmla="*/ 910434 w 979089"/>
                <a:gd name="connsiteY28" fmla="*/ 65074 h 95520"/>
                <a:gd name="connsiteX29" fmla="*/ 902076 w 979089"/>
                <a:gd name="connsiteY29" fmla="*/ 66268 h 95520"/>
                <a:gd name="connsiteX30" fmla="*/ 893718 w 979089"/>
                <a:gd name="connsiteY30" fmla="*/ 62686 h 95520"/>
                <a:gd name="connsiteX31" fmla="*/ 890136 w 979089"/>
                <a:gd name="connsiteY31" fmla="*/ 54327 h 95520"/>
                <a:gd name="connsiteX32" fmla="*/ 921180 w 979089"/>
                <a:gd name="connsiteY32" fmla="*/ 54327 h 95520"/>
                <a:gd name="connsiteX33" fmla="*/ 921180 w 979089"/>
                <a:gd name="connsiteY33" fmla="*/ 48357 h 95520"/>
                <a:gd name="connsiteX34" fmla="*/ 915210 w 979089"/>
                <a:gd name="connsiteY34" fmla="*/ 32835 h 95520"/>
                <a:gd name="connsiteX35" fmla="*/ 899688 w 979089"/>
                <a:gd name="connsiteY35" fmla="*/ 26865 h 95520"/>
                <a:gd name="connsiteX36" fmla="*/ 887748 w 979089"/>
                <a:gd name="connsiteY36" fmla="*/ 29253 h 95520"/>
                <a:gd name="connsiteX37" fmla="*/ 866256 w 979089"/>
                <a:gd name="connsiteY37" fmla="*/ 8955 h 95520"/>
                <a:gd name="connsiteX38" fmla="*/ 853121 w 979089"/>
                <a:gd name="connsiteY38" fmla="*/ 8955 h 95520"/>
                <a:gd name="connsiteX39" fmla="*/ 853121 w 979089"/>
                <a:gd name="connsiteY39" fmla="*/ 75820 h 95520"/>
                <a:gd name="connsiteX40" fmla="*/ 866256 w 979089"/>
                <a:gd name="connsiteY40" fmla="*/ 75820 h 95520"/>
                <a:gd name="connsiteX41" fmla="*/ 866256 w 979089"/>
                <a:gd name="connsiteY41" fmla="*/ 8955 h 95520"/>
                <a:gd name="connsiteX42" fmla="*/ 829241 w 979089"/>
                <a:gd name="connsiteY42" fmla="*/ 50746 h 95520"/>
                <a:gd name="connsiteX43" fmla="*/ 826853 w 979089"/>
                <a:gd name="connsiteY43" fmla="*/ 61492 h 95520"/>
                <a:gd name="connsiteX44" fmla="*/ 819689 w 979089"/>
                <a:gd name="connsiteY44" fmla="*/ 65074 h 95520"/>
                <a:gd name="connsiteX45" fmla="*/ 812525 w 979089"/>
                <a:gd name="connsiteY45" fmla="*/ 61492 h 95520"/>
                <a:gd name="connsiteX46" fmla="*/ 810137 w 979089"/>
                <a:gd name="connsiteY46" fmla="*/ 50746 h 95520"/>
                <a:gd name="connsiteX47" fmla="*/ 810137 w 979089"/>
                <a:gd name="connsiteY47" fmla="*/ 49551 h 95520"/>
                <a:gd name="connsiteX48" fmla="*/ 812525 w 979089"/>
                <a:gd name="connsiteY48" fmla="*/ 39999 h 95520"/>
                <a:gd name="connsiteX49" fmla="*/ 819689 w 979089"/>
                <a:gd name="connsiteY49" fmla="*/ 36417 h 95520"/>
                <a:gd name="connsiteX50" fmla="*/ 829241 w 979089"/>
                <a:gd name="connsiteY50" fmla="*/ 50746 h 95520"/>
                <a:gd name="connsiteX51" fmla="*/ 816107 w 979089"/>
                <a:gd name="connsiteY51" fmla="*/ 29253 h 95520"/>
                <a:gd name="connsiteX52" fmla="*/ 811331 w 979089"/>
                <a:gd name="connsiteY52" fmla="*/ 34029 h 95520"/>
                <a:gd name="connsiteX53" fmla="*/ 810137 w 979089"/>
                <a:gd name="connsiteY53" fmla="*/ 34029 h 95520"/>
                <a:gd name="connsiteX54" fmla="*/ 807749 w 979089"/>
                <a:gd name="connsiteY54" fmla="*/ 28059 h 95520"/>
                <a:gd name="connsiteX55" fmla="*/ 797003 w 979089"/>
                <a:gd name="connsiteY55" fmla="*/ 28059 h 95520"/>
                <a:gd name="connsiteX56" fmla="*/ 797003 w 979089"/>
                <a:gd name="connsiteY56" fmla="*/ 97312 h 95520"/>
                <a:gd name="connsiteX57" fmla="*/ 810137 w 979089"/>
                <a:gd name="connsiteY57" fmla="*/ 97312 h 95520"/>
                <a:gd name="connsiteX58" fmla="*/ 810137 w 979089"/>
                <a:gd name="connsiteY58" fmla="*/ 78208 h 95520"/>
                <a:gd name="connsiteX59" fmla="*/ 808943 w 979089"/>
                <a:gd name="connsiteY59" fmla="*/ 71044 h 95520"/>
                <a:gd name="connsiteX60" fmla="*/ 810137 w 979089"/>
                <a:gd name="connsiteY60" fmla="*/ 71044 h 95520"/>
                <a:gd name="connsiteX61" fmla="*/ 814913 w 979089"/>
                <a:gd name="connsiteY61" fmla="*/ 75820 h 95520"/>
                <a:gd name="connsiteX62" fmla="*/ 823271 w 979089"/>
                <a:gd name="connsiteY62" fmla="*/ 78208 h 95520"/>
                <a:gd name="connsiteX63" fmla="*/ 836405 w 979089"/>
                <a:gd name="connsiteY63" fmla="*/ 72238 h 95520"/>
                <a:gd name="connsiteX64" fmla="*/ 841181 w 979089"/>
                <a:gd name="connsiteY64" fmla="*/ 53134 h 95520"/>
                <a:gd name="connsiteX65" fmla="*/ 836405 w 979089"/>
                <a:gd name="connsiteY65" fmla="*/ 35223 h 95520"/>
                <a:gd name="connsiteX66" fmla="*/ 823271 w 979089"/>
                <a:gd name="connsiteY66" fmla="*/ 29253 h 95520"/>
                <a:gd name="connsiteX67" fmla="*/ 816107 w 979089"/>
                <a:gd name="connsiteY67" fmla="*/ 29253 h 95520"/>
                <a:gd name="connsiteX68" fmla="*/ 759988 w 979089"/>
                <a:gd name="connsiteY68" fmla="*/ 28059 h 95520"/>
                <a:gd name="connsiteX69" fmla="*/ 754018 w 979089"/>
                <a:gd name="connsiteY69" fmla="*/ 32835 h 95520"/>
                <a:gd name="connsiteX70" fmla="*/ 752824 w 979089"/>
                <a:gd name="connsiteY70" fmla="*/ 32835 h 95520"/>
                <a:gd name="connsiteX71" fmla="*/ 746854 w 979089"/>
                <a:gd name="connsiteY71" fmla="*/ 28059 h 95520"/>
                <a:gd name="connsiteX72" fmla="*/ 738496 w 979089"/>
                <a:gd name="connsiteY72" fmla="*/ 26865 h 95520"/>
                <a:gd name="connsiteX73" fmla="*/ 730138 w 979089"/>
                <a:gd name="connsiteY73" fmla="*/ 28059 h 95520"/>
                <a:gd name="connsiteX74" fmla="*/ 724168 w 979089"/>
                <a:gd name="connsiteY74" fmla="*/ 32835 h 95520"/>
                <a:gd name="connsiteX75" fmla="*/ 722974 w 979089"/>
                <a:gd name="connsiteY75" fmla="*/ 32835 h 95520"/>
                <a:gd name="connsiteX76" fmla="*/ 721780 w 979089"/>
                <a:gd name="connsiteY76" fmla="*/ 26865 h 95520"/>
                <a:gd name="connsiteX77" fmla="*/ 712228 w 979089"/>
                <a:gd name="connsiteY77" fmla="*/ 26865 h 95520"/>
                <a:gd name="connsiteX78" fmla="*/ 712228 w 979089"/>
                <a:gd name="connsiteY78" fmla="*/ 74626 h 95520"/>
                <a:gd name="connsiteX79" fmla="*/ 725362 w 979089"/>
                <a:gd name="connsiteY79" fmla="*/ 74626 h 95520"/>
                <a:gd name="connsiteX80" fmla="*/ 725362 w 979089"/>
                <a:gd name="connsiteY80" fmla="*/ 51940 h 95520"/>
                <a:gd name="connsiteX81" fmla="*/ 727750 w 979089"/>
                <a:gd name="connsiteY81" fmla="*/ 39999 h 95520"/>
                <a:gd name="connsiteX82" fmla="*/ 734914 w 979089"/>
                <a:gd name="connsiteY82" fmla="*/ 36417 h 95520"/>
                <a:gd name="connsiteX83" fmla="*/ 742078 w 979089"/>
                <a:gd name="connsiteY83" fmla="*/ 47164 h 95520"/>
                <a:gd name="connsiteX84" fmla="*/ 742078 w 979089"/>
                <a:gd name="connsiteY84" fmla="*/ 74626 h 95520"/>
                <a:gd name="connsiteX85" fmla="*/ 755212 w 979089"/>
                <a:gd name="connsiteY85" fmla="*/ 74626 h 95520"/>
                <a:gd name="connsiteX86" fmla="*/ 755212 w 979089"/>
                <a:gd name="connsiteY86" fmla="*/ 50746 h 95520"/>
                <a:gd name="connsiteX87" fmla="*/ 757600 w 979089"/>
                <a:gd name="connsiteY87" fmla="*/ 39999 h 95520"/>
                <a:gd name="connsiteX88" fmla="*/ 764764 w 979089"/>
                <a:gd name="connsiteY88" fmla="*/ 36417 h 95520"/>
                <a:gd name="connsiteX89" fmla="*/ 771929 w 979089"/>
                <a:gd name="connsiteY89" fmla="*/ 47164 h 95520"/>
                <a:gd name="connsiteX90" fmla="*/ 771929 w 979089"/>
                <a:gd name="connsiteY90" fmla="*/ 74626 h 95520"/>
                <a:gd name="connsiteX91" fmla="*/ 785063 w 979089"/>
                <a:gd name="connsiteY91" fmla="*/ 74626 h 95520"/>
                <a:gd name="connsiteX92" fmla="*/ 785063 w 979089"/>
                <a:gd name="connsiteY92" fmla="*/ 43581 h 95520"/>
                <a:gd name="connsiteX93" fmla="*/ 781481 w 979089"/>
                <a:gd name="connsiteY93" fmla="*/ 30447 h 95520"/>
                <a:gd name="connsiteX94" fmla="*/ 769541 w 979089"/>
                <a:gd name="connsiteY94" fmla="*/ 25671 h 95520"/>
                <a:gd name="connsiteX95" fmla="*/ 759988 w 979089"/>
                <a:gd name="connsiteY95" fmla="*/ 28059 h 95520"/>
                <a:gd name="connsiteX96" fmla="*/ 670438 w 979089"/>
                <a:gd name="connsiteY96" fmla="*/ 41194 h 95520"/>
                <a:gd name="connsiteX97" fmla="*/ 677602 w 979089"/>
                <a:gd name="connsiteY97" fmla="*/ 37611 h 95520"/>
                <a:gd name="connsiteX98" fmla="*/ 684766 w 979089"/>
                <a:gd name="connsiteY98" fmla="*/ 41194 h 95520"/>
                <a:gd name="connsiteX99" fmla="*/ 687154 w 979089"/>
                <a:gd name="connsiteY99" fmla="*/ 51940 h 95520"/>
                <a:gd name="connsiteX100" fmla="*/ 684766 w 979089"/>
                <a:gd name="connsiteY100" fmla="*/ 62686 h 95520"/>
                <a:gd name="connsiteX101" fmla="*/ 677602 w 979089"/>
                <a:gd name="connsiteY101" fmla="*/ 66268 h 95520"/>
                <a:gd name="connsiteX102" fmla="*/ 670438 w 979089"/>
                <a:gd name="connsiteY102" fmla="*/ 62686 h 95520"/>
                <a:gd name="connsiteX103" fmla="*/ 668050 w 979089"/>
                <a:gd name="connsiteY103" fmla="*/ 51940 h 95520"/>
                <a:gd name="connsiteX104" fmla="*/ 670438 w 979089"/>
                <a:gd name="connsiteY104" fmla="*/ 41194 h 95520"/>
                <a:gd name="connsiteX105" fmla="*/ 697900 w 979089"/>
                <a:gd name="connsiteY105" fmla="*/ 37611 h 95520"/>
                <a:gd name="connsiteX106" fmla="*/ 689542 w 979089"/>
                <a:gd name="connsiteY106" fmla="*/ 29253 h 95520"/>
                <a:gd name="connsiteX107" fmla="*/ 677602 w 979089"/>
                <a:gd name="connsiteY107" fmla="*/ 26865 h 95520"/>
                <a:gd name="connsiteX108" fmla="*/ 660885 w 979089"/>
                <a:gd name="connsiteY108" fmla="*/ 32835 h 95520"/>
                <a:gd name="connsiteX109" fmla="*/ 654915 w 979089"/>
                <a:gd name="connsiteY109" fmla="*/ 50746 h 95520"/>
                <a:gd name="connsiteX110" fmla="*/ 658497 w 979089"/>
                <a:gd name="connsiteY110" fmla="*/ 63880 h 95520"/>
                <a:gd name="connsiteX111" fmla="*/ 666856 w 979089"/>
                <a:gd name="connsiteY111" fmla="*/ 72238 h 95520"/>
                <a:gd name="connsiteX112" fmla="*/ 678796 w 979089"/>
                <a:gd name="connsiteY112" fmla="*/ 74626 h 95520"/>
                <a:gd name="connsiteX113" fmla="*/ 695512 w 979089"/>
                <a:gd name="connsiteY113" fmla="*/ 68656 h 95520"/>
                <a:gd name="connsiteX114" fmla="*/ 701482 w 979089"/>
                <a:gd name="connsiteY114" fmla="*/ 50746 h 95520"/>
                <a:gd name="connsiteX115" fmla="*/ 697900 w 979089"/>
                <a:gd name="connsiteY115" fmla="*/ 37611 h 95520"/>
                <a:gd name="connsiteX116" fmla="*/ 639393 w 979089"/>
                <a:gd name="connsiteY116" fmla="*/ 75820 h 95520"/>
                <a:gd name="connsiteX117" fmla="*/ 645363 w 979089"/>
                <a:gd name="connsiteY117" fmla="*/ 73432 h 95520"/>
                <a:gd name="connsiteX118" fmla="*/ 645363 w 979089"/>
                <a:gd name="connsiteY118" fmla="*/ 62686 h 95520"/>
                <a:gd name="connsiteX119" fmla="*/ 639393 w 979089"/>
                <a:gd name="connsiteY119" fmla="*/ 66268 h 95520"/>
                <a:gd name="connsiteX120" fmla="*/ 632229 w 979089"/>
                <a:gd name="connsiteY120" fmla="*/ 67462 h 95520"/>
                <a:gd name="connsiteX121" fmla="*/ 625065 w 979089"/>
                <a:gd name="connsiteY121" fmla="*/ 63880 h 95520"/>
                <a:gd name="connsiteX122" fmla="*/ 622677 w 979089"/>
                <a:gd name="connsiteY122" fmla="*/ 53134 h 95520"/>
                <a:gd name="connsiteX123" fmla="*/ 633423 w 979089"/>
                <a:gd name="connsiteY123" fmla="*/ 38805 h 95520"/>
                <a:gd name="connsiteX124" fmla="*/ 638199 w 979089"/>
                <a:gd name="connsiteY124" fmla="*/ 39999 h 95520"/>
                <a:gd name="connsiteX125" fmla="*/ 644169 w 979089"/>
                <a:gd name="connsiteY125" fmla="*/ 42387 h 95520"/>
                <a:gd name="connsiteX126" fmla="*/ 647751 w 979089"/>
                <a:gd name="connsiteY126" fmla="*/ 32835 h 95520"/>
                <a:gd name="connsiteX127" fmla="*/ 641781 w 979089"/>
                <a:gd name="connsiteY127" fmla="*/ 30447 h 95520"/>
                <a:gd name="connsiteX128" fmla="*/ 633423 w 979089"/>
                <a:gd name="connsiteY128" fmla="*/ 29253 h 95520"/>
                <a:gd name="connsiteX129" fmla="*/ 621483 w 979089"/>
                <a:gd name="connsiteY129" fmla="*/ 31641 h 95520"/>
                <a:gd name="connsiteX130" fmla="*/ 613125 w 979089"/>
                <a:gd name="connsiteY130" fmla="*/ 39999 h 95520"/>
                <a:gd name="connsiteX131" fmla="*/ 609543 w 979089"/>
                <a:gd name="connsiteY131" fmla="*/ 54327 h 95520"/>
                <a:gd name="connsiteX132" fmla="*/ 615513 w 979089"/>
                <a:gd name="connsiteY132" fmla="*/ 73432 h 95520"/>
                <a:gd name="connsiteX133" fmla="*/ 632229 w 979089"/>
                <a:gd name="connsiteY133" fmla="*/ 79402 h 95520"/>
                <a:gd name="connsiteX134" fmla="*/ 639393 w 979089"/>
                <a:gd name="connsiteY134" fmla="*/ 75820 h 95520"/>
                <a:gd name="connsiteX135" fmla="*/ 568947 w 979089"/>
                <a:gd name="connsiteY135" fmla="*/ 12537 h 95520"/>
                <a:gd name="connsiteX136" fmla="*/ 558201 w 979089"/>
                <a:gd name="connsiteY136" fmla="*/ 12537 h 95520"/>
                <a:gd name="connsiteX137" fmla="*/ 537902 w 979089"/>
                <a:gd name="connsiteY137" fmla="*/ 28059 h 95520"/>
                <a:gd name="connsiteX138" fmla="*/ 543872 w 979089"/>
                <a:gd name="connsiteY138" fmla="*/ 36417 h 95520"/>
                <a:gd name="connsiteX139" fmla="*/ 551036 w 979089"/>
                <a:gd name="connsiteY139" fmla="*/ 30447 h 95520"/>
                <a:gd name="connsiteX140" fmla="*/ 553424 w 979089"/>
                <a:gd name="connsiteY140" fmla="*/ 28059 h 95520"/>
                <a:gd name="connsiteX141" fmla="*/ 555812 w 979089"/>
                <a:gd name="connsiteY141" fmla="*/ 25671 h 95520"/>
                <a:gd name="connsiteX142" fmla="*/ 555812 w 979089"/>
                <a:gd name="connsiteY142" fmla="*/ 31641 h 95520"/>
                <a:gd name="connsiteX143" fmla="*/ 555812 w 979089"/>
                <a:gd name="connsiteY143" fmla="*/ 37611 h 95520"/>
                <a:gd name="connsiteX144" fmla="*/ 555812 w 979089"/>
                <a:gd name="connsiteY144" fmla="*/ 73432 h 95520"/>
                <a:gd name="connsiteX145" fmla="*/ 568947 w 979089"/>
                <a:gd name="connsiteY145" fmla="*/ 73432 h 95520"/>
                <a:gd name="connsiteX146" fmla="*/ 568947 w 979089"/>
                <a:gd name="connsiteY146" fmla="*/ 12537 h 95520"/>
                <a:gd name="connsiteX147" fmla="*/ 517604 w 979089"/>
                <a:gd name="connsiteY147" fmla="*/ 24477 h 95520"/>
                <a:gd name="connsiteX148" fmla="*/ 524768 w 979089"/>
                <a:gd name="connsiteY148" fmla="*/ 26865 h 95520"/>
                <a:gd name="connsiteX149" fmla="*/ 529544 w 979089"/>
                <a:gd name="connsiteY149" fmla="*/ 16119 h 95520"/>
                <a:gd name="connsiteX150" fmla="*/ 519992 w 979089"/>
                <a:gd name="connsiteY150" fmla="*/ 12537 h 95520"/>
                <a:gd name="connsiteX151" fmla="*/ 510440 w 979089"/>
                <a:gd name="connsiteY151" fmla="*/ 11343 h 95520"/>
                <a:gd name="connsiteX152" fmla="*/ 494918 w 979089"/>
                <a:gd name="connsiteY152" fmla="*/ 14925 h 95520"/>
                <a:gd name="connsiteX153" fmla="*/ 485366 w 979089"/>
                <a:gd name="connsiteY153" fmla="*/ 26865 h 95520"/>
                <a:gd name="connsiteX154" fmla="*/ 481784 w 979089"/>
                <a:gd name="connsiteY154" fmla="*/ 43581 h 95520"/>
                <a:gd name="connsiteX155" fmla="*/ 485366 w 979089"/>
                <a:gd name="connsiteY155" fmla="*/ 60297 h 95520"/>
                <a:gd name="connsiteX156" fmla="*/ 494918 w 979089"/>
                <a:gd name="connsiteY156" fmla="*/ 71044 h 95520"/>
                <a:gd name="connsiteX157" fmla="*/ 510440 w 979089"/>
                <a:gd name="connsiteY157" fmla="*/ 74626 h 95520"/>
                <a:gd name="connsiteX158" fmla="*/ 519992 w 979089"/>
                <a:gd name="connsiteY158" fmla="*/ 73432 h 95520"/>
                <a:gd name="connsiteX159" fmla="*/ 528350 w 979089"/>
                <a:gd name="connsiteY159" fmla="*/ 71044 h 95520"/>
                <a:gd name="connsiteX160" fmla="*/ 528350 w 979089"/>
                <a:gd name="connsiteY160" fmla="*/ 60297 h 95520"/>
                <a:gd name="connsiteX161" fmla="*/ 519992 w 979089"/>
                <a:gd name="connsiteY161" fmla="*/ 62686 h 95520"/>
                <a:gd name="connsiteX162" fmla="*/ 512828 w 979089"/>
                <a:gd name="connsiteY162" fmla="*/ 63880 h 95520"/>
                <a:gd name="connsiteX163" fmla="*/ 500888 w 979089"/>
                <a:gd name="connsiteY163" fmla="*/ 57910 h 95520"/>
                <a:gd name="connsiteX164" fmla="*/ 497306 w 979089"/>
                <a:gd name="connsiteY164" fmla="*/ 42387 h 95520"/>
                <a:gd name="connsiteX165" fmla="*/ 500888 w 979089"/>
                <a:gd name="connsiteY165" fmla="*/ 26865 h 95520"/>
                <a:gd name="connsiteX166" fmla="*/ 512828 w 979089"/>
                <a:gd name="connsiteY166" fmla="*/ 20895 h 95520"/>
                <a:gd name="connsiteX167" fmla="*/ 517604 w 979089"/>
                <a:gd name="connsiteY167" fmla="*/ 24477 h 95520"/>
                <a:gd name="connsiteX168" fmla="*/ 418501 w 979089"/>
                <a:gd name="connsiteY168" fmla="*/ 41194 h 95520"/>
                <a:gd name="connsiteX169" fmla="*/ 425665 w 979089"/>
                <a:gd name="connsiteY169" fmla="*/ 37611 h 95520"/>
                <a:gd name="connsiteX170" fmla="*/ 432829 w 979089"/>
                <a:gd name="connsiteY170" fmla="*/ 41194 h 95520"/>
                <a:gd name="connsiteX171" fmla="*/ 435217 w 979089"/>
                <a:gd name="connsiteY171" fmla="*/ 51940 h 95520"/>
                <a:gd name="connsiteX172" fmla="*/ 432829 w 979089"/>
                <a:gd name="connsiteY172" fmla="*/ 62686 h 95520"/>
                <a:gd name="connsiteX173" fmla="*/ 425665 w 979089"/>
                <a:gd name="connsiteY173" fmla="*/ 66268 h 95520"/>
                <a:gd name="connsiteX174" fmla="*/ 418501 w 979089"/>
                <a:gd name="connsiteY174" fmla="*/ 62686 h 95520"/>
                <a:gd name="connsiteX175" fmla="*/ 416113 w 979089"/>
                <a:gd name="connsiteY175" fmla="*/ 51940 h 95520"/>
                <a:gd name="connsiteX176" fmla="*/ 418501 w 979089"/>
                <a:gd name="connsiteY176" fmla="*/ 41194 h 95520"/>
                <a:gd name="connsiteX177" fmla="*/ 445963 w 979089"/>
                <a:gd name="connsiteY177" fmla="*/ 37611 h 95520"/>
                <a:gd name="connsiteX178" fmla="*/ 437605 w 979089"/>
                <a:gd name="connsiteY178" fmla="*/ 29253 h 95520"/>
                <a:gd name="connsiteX179" fmla="*/ 425665 w 979089"/>
                <a:gd name="connsiteY179" fmla="*/ 26865 h 95520"/>
                <a:gd name="connsiteX180" fmla="*/ 408949 w 979089"/>
                <a:gd name="connsiteY180" fmla="*/ 32835 h 95520"/>
                <a:gd name="connsiteX181" fmla="*/ 402979 w 979089"/>
                <a:gd name="connsiteY181" fmla="*/ 50746 h 95520"/>
                <a:gd name="connsiteX182" fmla="*/ 406561 w 979089"/>
                <a:gd name="connsiteY182" fmla="*/ 63880 h 95520"/>
                <a:gd name="connsiteX183" fmla="*/ 414919 w 979089"/>
                <a:gd name="connsiteY183" fmla="*/ 72238 h 95520"/>
                <a:gd name="connsiteX184" fmla="*/ 426859 w 979089"/>
                <a:gd name="connsiteY184" fmla="*/ 74626 h 95520"/>
                <a:gd name="connsiteX185" fmla="*/ 443575 w 979089"/>
                <a:gd name="connsiteY185" fmla="*/ 68656 h 95520"/>
                <a:gd name="connsiteX186" fmla="*/ 449545 w 979089"/>
                <a:gd name="connsiteY186" fmla="*/ 50746 h 95520"/>
                <a:gd name="connsiteX187" fmla="*/ 445963 w 979089"/>
                <a:gd name="connsiteY187" fmla="*/ 37611 h 95520"/>
                <a:gd name="connsiteX188" fmla="*/ 383875 w 979089"/>
                <a:gd name="connsiteY188" fmla="*/ 65074 h 95520"/>
                <a:gd name="connsiteX189" fmla="*/ 382681 w 979089"/>
                <a:gd name="connsiteY189" fmla="*/ 61492 h 95520"/>
                <a:gd name="connsiteX190" fmla="*/ 382681 w 979089"/>
                <a:gd name="connsiteY190" fmla="*/ 38805 h 95520"/>
                <a:gd name="connsiteX191" fmla="*/ 395815 w 979089"/>
                <a:gd name="connsiteY191" fmla="*/ 38805 h 95520"/>
                <a:gd name="connsiteX192" fmla="*/ 395815 w 979089"/>
                <a:gd name="connsiteY192" fmla="*/ 29253 h 95520"/>
                <a:gd name="connsiteX193" fmla="*/ 382681 w 979089"/>
                <a:gd name="connsiteY193" fmla="*/ 29253 h 95520"/>
                <a:gd name="connsiteX194" fmla="*/ 382681 w 979089"/>
                <a:gd name="connsiteY194" fmla="*/ 18507 h 95520"/>
                <a:gd name="connsiteX195" fmla="*/ 374323 w 979089"/>
                <a:gd name="connsiteY195" fmla="*/ 18507 h 95520"/>
                <a:gd name="connsiteX196" fmla="*/ 370741 w 979089"/>
                <a:gd name="connsiteY196" fmla="*/ 28059 h 95520"/>
                <a:gd name="connsiteX197" fmla="*/ 363577 w 979089"/>
                <a:gd name="connsiteY197" fmla="*/ 32835 h 95520"/>
                <a:gd name="connsiteX198" fmla="*/ 363577 w 979089"/>
                <a:gd name="connsiteY198" fmla="*/ 38805 h 95520"/>
                <a:gd name="connsiteX199" fmla="*/ 369547 w 979089"/>
                <a:gd name="connsiteY199" fmla="*/ 38805 h 95520"/>
                <a:gd name="connsiteX200" fmla="*/ 369547 w 979089"/>
                <a:gd name="connsiteY200" fmla="*/ 61492 h 95520"/>
                <a:gd name="connsiteX201" fmla="*/ 371935 w 979089"/>
                <a:gd name="connsiteY201" fmla="*/ 71044 h 95520"/>
                <a:gd name="connsiteX202" fmla="*/ 376711 w 979089"/>
                <a:gd name="connsiteY202" fmla="*/ 75820 h 95520"/>
                <a:gd name="connsiteX203" fmla="*/ 383875 w 979089"/>
                <a:gd name="connsiteY203" fmla="*/ 77014 h 95520"/>
                <a:gd name="connsiteX204" fmla="*/ 391039 w 979089"/>
                <a:gd name="connsiteY204" fmla="*/ 75820 h 95520"/>
                <a:gd name="connsiteX205" fmla="*/ 395815 w 979089"/>
                <a:gd name="connsiteY205" fmla="*/ 74626 h 95520"/>
                <a:gd name="connsiteX206" fmla="*/ 395815 w 979089"/>
                <a:gd name="connsiteY206" fmla="*/ 65074 h 95520"/>
                <a:gd name="connsiteX207" fmla="*/ 392233 w 979089"/>
                <a:gd name="connsiteY207" fmla="*/ 66268 h 95520"/>
                <a:gd name="connsiteX208" fmla="*/ 387457 w 979089"/>
                <a:gd name="connsiteY208" fmla="*/ 66268 h 95520"/>
                <a:gd name="connsiteX209" fmla="*/ 383875 w 979089"/>
                <a:gd name="connsiteY209" fmla="*/ 65074 h 95520"/>
                <a:gd name="connsiteX210" fmla="*/ 317010 w 979089"/>
                <a:gd name="connsiteY210" fmla="*/ 41194 h 95520"/>
                <a:gd name="connsiteX211" fmla="*/ 319398 w 979089"/>
                <a:gd name="connsiteY211" fmla="*/ 51940 h 95520"/>
                <a:gd name="connsiteX212" fmla="*/ 319398 w 979089"/>
                <a:gd name="connsiteY212" fmla="*/ 53134 h 95520"/>
                <a:gd name="connsiteX213" fmla="*/ 317010 w 979089"/>
                <a:gd name="connsiteY213" fmla="*/ 62686 h 95520"/>
                <a:gd name="connsiteX214" fmla="*/ 309846 w 979089"/>
                <a:gd name="connsiteY214" fmla="*/ 65074 h 95520"/>
                <a:gd name="connsiteX215" fmla="*/ 300294 w 979089"/>
                <a:gd name="connsiteY215" fmla="*/ 50746 h 95520"/>
                <a:gd name="connsiteX216" fmla="*/ 309846 w 979089"/>
                <a:gd name="connsiteY216" fmla="*/ 36417 h 95520"/>
                <a:gd name="connsiteX217" fmla="*/ 317010 w 979089"/>
                <a:gd name="connsiteY217" fmla="*/ 41194 h 95520"/>
                <a:gd name="connsiteX218" fmla="*/ 291936 w 979089"/>
                <a:gd name="connsiteY218" fmla="*/ 32835 h 95520"/>
                <a:gd name="connsiteX219" fmla="*/ 287160 w 979089"/>
                <a:gd name="connsiteY219" fmla="*/ 50746 h 95520"/>
                <a:gd name="connsiteX220" fmla="*/ 291936 w 979089"/>
                <a:gd name="connsiteY220" fmla="*/ 68656 h 95520"/>
                <a:gd name="connsiteX221" fmla="*/ 305070 w 979089"/>
                <a:gd name="connsiteY221" fmla="*/ 74626 h 95520"/>
                <a:gd name="connsiteX222" fmla="*/ 312234 w 979089"/>
                <a:gd name="connsiteY222" fmla="*/ 73432 h 95520"/>
                <a:gd name="connsiteX223" fmla="*/ 318204 w 979089"/>
                <a:gd name="connsiteY223" fmla="*/ 67462 h 95520"/>
                <a:gd name="connsiteX224" fmla="*/ 318204 w 979089"/>
                <a:gd name="connsiteY224" fmla="*/ 67462 h 95520"/>
                <a:gd name="connsiteX225" fmla="*/ 318204 w 979089"/>
                <a:gd name="connsiteY225" fmla="*/ 69850 h 95520"/>
                <a:gd name="connsiteX226" fmla="*/ 318204 w 979089"/>
                <a:gd name="connsiteY226" fmla="*/ 73432 h 95520"/>
                <a:gd name="connsiteX227" fmla="*/ 318204 w 979089"/>
                <a:gd name="connsiteY227" fmla="*/ 74626 h 95520"/>
                <a:gd name="connsiteX228" fmla="*/ 308652 w 979089"/>
                <a:gd name="connsiteY228" fmla="*/ 85372 h 95520"/>
                <a:gd name="connsiteX229" fmla="*/ 289548 w 979089"/>
                <a:gd name="connsiteY229" fmla="*/ 81790 h 95520"/>
                <a:gd name="connsiteX230" fmla="*/ 289548 w 979089"/>
                <a:gd name="connsiteY230" fmla="*/ 92536 h 95520"/>
                <a:gd name="connsiteX231" fmla="*/ 297906 w 979089"/>
                <a:gd name="connsiteY231" fmla="*/ 94924 h 95520"/>
                <a:gd name="connsiteX232" fmla="*/ 307458 w 979089"/>
                <a:gd name="connsiteY232" fmla="*/ 96118 h 95520"/>
                <a:gd name="connsiteX233" fmla="*/ 325368 w 979089"/>
                <a:gd name="connsiteY233" fmla="*/ 91342 h 95520"/>
                <a:gd name="connsiteX234" fmla="*/ 331338 w 979089"/>
                <a:gd name="connsiteY234" fmla="*/ 75820 h 95520"/>
                <a:gd name="connsiteX235" fmla="*/ 331338 w 979089"/>
                <a:gd name="connsiteY235" fmla="*/ 28059 h 95520"/>
                <a:gd name="connsiteX236" fmla="*/ 320592 w 979089"/>
                <a:gd name="connsiteY236" fmla="*/ 28059 h 95520"/>
                <a:gd name="connsiteX237" fmla="*/ 319398 w 979089"/>
                <a:gd name="connsiteY237" fmla="*/ 34029 h 95520"/>
                <a:gd name="connsiteX238" fmla="*/ 319398 w 979089"/>
                <a:gd name="connsiteY238" fmla="*/ 34029 h 95520"/>
                <a:gd name="connsiteX239" fmla="*/ 305070 w 979089"/>
                <a:gd name="connsiteY239" fmla="*/ 26865 h 95520"/>
                <a:gd name="connsiteX240" fmla="*/ 291936 w 979089"/>
                <a:gd name="connsiteY240" fmla="*/ 32835 h 95520"/>
                <a:gd name="connsiteX241" fmla="*/ 250145 w 979089"/>
                <a:gd name="connsiteY241" fmla="*/ 28059 h 95520"/>
                <a:gd name="connsiteX242" fmla="*/ 244175 w 979089"/>
                <a:gd name="connsiteY242" fmla="*/ 32835 h 95520"/>
                <a:gd name="connsiteX243" fmla="*/ 244175 w 979089"/>
                <a:gd name="connsiteY243" fmla="*/ 32835 h 95520"/>
                <a:gd name="connsiteX244" fmla="*/ 242981 w 979089"/>
                <a:gd name="connsiteY244" fmla="*/ 26865 h 95520"/>
                <a:gd name="connsiteX245" fmla="*/ 232235 w 979089"/>
                <a:gd name="connsiteY245" fmla="*/ 26865 h 95520"/>
                <a:gd name="connsiteX246" fmla="*/ 232235 w 979089"/>
                <a:gd name="connsiteY246" fmla="*/ 74626 h 95520"/>
                <a:gd name="connsiteX247" fmla="*/ 245369 w 979089"/>
                <a:gd name="connsiteY247" fmla="*/ 74626 h 95520"/>
                <a:gd name="connsiteX248" fmla="*/ 245369 w 979089"/>
                <a:gd name="connsiteY248" fmla="*/ 51940 h 95520"/>
                <a:gd name="connsiteX249" fmla="*/ 247757 w 979089"/>
                <a:gd name="connsiteY249" fmla="*/ 39999 h 95520"/>
                <a:gd name="connsiteX250" fmla="*/ 256116 w 979089"/>
                <a:gd name="connsiteY250" fmla="*/ 36417 h 95520"/>
                <a:gd name="connsiteX251" fmla="*/ 262086 w 979089"/>
                <a:gd name="connsiteY251" fmla="*/ 38805 h 95520"/>
                <a:gd name="connsiteX252" fmla="*/ 264474 w 979089"/>
                <a:gd name="connsiteY252" fmla="*/ 47164 h 95520"/>
                <a:gd name="connsiteX253" fmla="*/ 264474 w 979089"/>
                <a:gd name="connsiteY253" fmla="*/ 74626 h 95520"/>
                <a:gd name="connsiteX254" fmla="*/ 277608 w 979089"/>
                <a:gd name="connsiteY254" fmla="*/ 74626 h 95520"/>
                <a:gd name="connsiteX255" fmla="*/ 277608 w 979089"/>
                <a:gd name="connsiteY255" fmla="*/ 43581 h 95520"/>
                <a:gd name="connsiteX256" fmla="*/ 272832 w 979089"/>
                <a:gd name="connsiteY256" fmla="*/ 30447 h 95520"/>
                <a:gd name="connsiteX257" fmla="*/ 260892 w 979089"/>
                <a:gd name="connsiteY257" fmla="*/ 25671 h 95520"/>
                <a:gd name="connsiteX258" fmla="*/ 250145 w 979089"/>
                <a:gd name="connsiteY258" fmla="*/ 28059 h 95520"/>
                <a:gd name="connsiteX259" fmla="*/ 204773 w 979089"/>
                <a:gd name="connsiteY259" fmla="*/ 75820 h 95520"/>
                <a:gd name="connsiteX260" fmla="*/ 217907 w 979089"/>
                <a:gd name="connsiteY260" fmla="*/ 75820 h 95520"/>
                <a:gd name="connsiteX261" fmla="*/ 217907 w 979089"/>
                <a:gd name="connsiteY261" fmla="*/ 28059 h 95520"/>
                <a:gd name="connsiteX262" fmla="*/ 204773 w 979089"/>
                <a:gd name="connsiteY262" fmla="*/ 28059 h 95520"/>
                <a:gd name="connsiteX263" fmla="*/ 204773 w 979089"/>
                <a:gd name="connsiteY263" fmla="*/ 75820 h 95520"/>
                <a:gd name="connsiteX264" fmla="*/ 207161 w 979089"/>
                <a:gd name="connsiteY264" fmla="*/ 10149 h 95520"/>
                <a:gd name="connsiteX265" fmla="*/ 204773 w 979089"/>
                <a:gd name="connsiteY265" fmla="*/ 14925 h 95520"/>
                <a:gd name="connsiteX266" fmla="*/ 207161 w 979089"/>
                <a:gd name="connsiteY266" fmla="*/ 19701 h 95520"/>
                <a:gd name="connsiteX267" fmla="*/ 211937 w 979089"/>
                <a:gd name="connsiteY267" fmla="*/ 20895 h 95520"/>
                <a:gd name="connsiteX268" fmla="*/ 216713 w 979089"/>
                <a:gd name="connsiteY268" fmla="*/ 19701 h 95520"/>
                <a:gd name="connsiteX269" fmla="*/ 219101 w 979089"/>
                <a:gd name="connsiteY269" fmla="*/ 14925 h 95520"/>
                <a:gd name="connsiteX270" fmla="*/ 216713 w 979089"/>
                <a:gd name="connsiteY270" fmla="*/ 10149 h 95520"/>
                <a:gd name="connsiteX271" fmla="*/ 211937 w 979089"/>
                <a:gd name="connsiteY271" fmla="*/ 8955 h 95520"/>
                <a:gd name="connsiteX272" fmla="*/ 207161 w 979089"/>
                <a:gd name="connsiteY272" fmla="*/ 10149 h 95520"/>
                <a:gd name="connsiteX273" fmla="*/ 161789 w 979089"/>
                <a:gd name="connsiteY273" fmla="*/ 62686 h 95520"/>
                <a:gd name="connsiteX274" fmla="*/ 159401 w 979089"/>
                <a:gd name="connsiteY274" fmla="*/ 51940 h 95520"/>
                <a:gd name="connsiteX275" fmla="*/ 161789 w 979089"/>
                <a:gd name="connsiteY275" fmla="*/ 41194 h 95520"/>
                <a:gd name="connsiteX276" fmla="*/ 168953 w 979089"/>
                <a:gd name="connsiteY276" fmla="*/ 37611 h 95520"/>
                <a:gd name="connsiteX277" fmla="*/ 177311 w 979089"/>
                <a:gd name="connsiteY277" fmla="*/ 41194 h 95520"/>
                <a:gd name="connsiteX278" fmla="*/ 179699 w 979089"/>
                <a:gd name="connsiteY278" fmla="*/ 51940 h 95520"/>
                <a:gd name="connsiteX279" fmla="*/ 179699 w 979089"/>
                <a:gd name="connsiteY279" fmla="*/ 53134 h 95520"/>
                <a:gd name="connsiteX280" fmla="*/ 177311 w 979089"/>
                <a:gd name="connsiteY280" fmla="*/ 62686 h 95520"/>
                <a:gd name="connsiteX281" fmla="*/ 170147 w 979089"/>
                <a:gd name="connsiteY281" fmla="*/ 66268 h 95520"/>
                <a:gd name="connsiteX282" fmla="*/ 161789 w 979089"/>
                <a:gd name="connsiteY282" fmla="*/ 62686 h 95520"/>
                <a:gd name="connsiteX283" fmla="*/ 172535 w 979089"/>
                <a:gd name="connsiteY283" fmla="*/ 74626 h 95520"/>
                <a:gd name="connsiteX284" fmla="*/ 177311 w 979089"/>
                <a:gd name="connsiteY284" fmla="*/ 69850 h 95520"/>
                <a:gd name="connsiteX285" fmla="*/ 177311 w 979089"/>
                <a:gd name="connsiteY285" fmla="*/ 69850 h 95520"/>
                <a:gd name="connsiteX286" fmla="*/ 179699 w 979089"/>
                <a:gd name="connsiteY286" fmla="*/ 75820 h 95520"/>
                <a:gd name="connsiteX287" fmla="*/ 189251 w 979089"/>
                <a:gd name="connsiteY287" fmla="*/ 75820 h 95520"/>
                <a:gd name="connsiteX288" fmla="*/ 189251 w 979089"/>
                <a:gd name="connsiteY288" fmla="*/ 8955 h 95520"/>
                <a:gd name="connsiteX289" fmla="*/ 176117 w 979089"/>
                <a:gd name="connsiteY289" fmla="*/ 8955 h 95520"/>
                <a:gd name="connsiteX290" fmla="*/ 176117 w 979089"/>
                <a:gd name="connsiteY290" fmla="*/ 24477 h 95520"/>
                <a:gd name="connsiteX291" fmla="*/ 176117 w 979089"/>
                <a:gd name="connsiteY291" fmla="*/ 30447 h 95520"/>
                <a:gd name="connsiteX292" fmla="*/ 177311 w 979089"/>
                <a:gd name="connsiteY292" fmla="*/ 34029 h 95520"/>
                <a:gd name="connsiteX293" fmla="*/ 177311 w 979089"/>
                <a:gd name="connsiteY293" fmla="*/ 34029 h 95520"/>
                <a:gd name="connsiteX294" fmla="*/ 172535 w 979089"/>
                <a:gd name="connsiteY294" fmla="*/ 29253 h 95520"/>
                <a:gd name="connsiteX295" fmla="*/ 164177 w 979089"/>
                <a:gd name="connsiteY295" fmla="*/ 26865 h 95520"/>
                <a:gd name="connsiteX296" fmla="*/ 151042 w 979089"/>
                <a:gd name="connsiteY296" fmla="*/ 32835 h 95520"/>
                <a:gd name="connsiteX297" fmla="*/ 146266 w 979089"/>
                <a:gd name="connsiteY297" fmla="*/ 51940 h 95520"/>
                <a:gd name="connsiteX298" fmla="*/ 151042 w 979089"/>
                <a:gd name="connsiteY298" fmla="*/ 69850 h 95520"/>
                <a:gd name="connsiteX299" fmla="*/ 164177 w 979089"/>
                <a:gd name="connsiteY299" fmla="*/ 75820 h 95520"/>
                <a:gd name="connsiteX300" fmla="*/ 172535 w 979089"/>
                <a:gd name="connsiteY300" fmla="*/ 74626 h 95520"/>
                <a:gd name="connsiteX301" fmla="*/ 110446 w 979089"/>
                <a:gd name="connsiteY301" fmla="*/ 28059 h 95520"/>
                <a:gd name="connsiteX302" fmla="*/ 104476 w 979089"/>
                <a:gd name="connsiteY302" fmla="*/ 32835 h 95520"/>
                <a:gd name="connsiteX303" fmla="*/ 103282 w 979089"/>
                <a:gd name="connsiteY303" fmla="*/ 32835 h 95520"/>
                <a:gd name="connsiteX304" fmla="*/ 102088 w 979089"/>
                <a:gd name="connsiteY304" fmla="*/ 26865 h 95520"/>
                <a:gd name="connsiteX305" fmla="*/ 92536 w 979089"/>
                <a:gd name="connsiteY305" fmla="*/ 26865 h 95520"/>
                <a:gd name="connsiteX306" fmla="*/ 92536 w 979089"/>
                <a:gd name="connsiteY306" fmla="*/ 74626 h 95520"/>
                <a:gd name="connsiteX307" fmla="*/ 105670 w 979089"/>
                <a:gd name="connsiteY307" fmla="*/ 74626 h 95520"/>
                <a:gd name="connsiteX308" fmla="*/ 105670 w 979089"/>
                <a:gd name="connsiteY308" fmla="*/ 51940 h 95520"/>
                <a:gd name="connsiteX309" fmla="*/ 108058 w 979089"/>
                <a:gd name="connsiteY309" fmla="*/ 39999 h 95520"/>
                <a:gd name="connsiteX310" fmla="*/ 116416 w 979089"/>
                <a:gd name="connsiteY310" fmla="*/ 36417 h 95520"/>
                <a:gd name="connsiteX311" fmla="*/ 122386 w 979089"/>
                <a:gd name="connsiteY311" fmla="*/ 38805 h 95520"/>
                <a:gd name="connsiteX312" fmla="*/ 124774 w 979089"/>
                <a:gd name="connsiteY312" fmla="*/ 47164 h 95520"/>
                <a:gd name="connsiteX313" fmla="*/ 124774 w 979089"/>
                <a:gd name="connsiteY313" fmla="*/ 74626 h 95520"/>
                <a:gd name="connsiteX314" fmla="*/ 137908 w 979089"/>
                <a:gd name="connsiteY314" fmla="*/ 74626 h 95520"/>
                <a:gd name="connsiteX315" fmla="*/ 137908 w 979089"/>
                <a:gd name="connsiteY315" fmla="*/ 43581 h 95520"/>
                <a:gd name="connsiteX316" fmla="*/ 133132 w 979089"/>
                <a:gd name="connsiteY316" fmla="*/ 30447 h 95520"/>
                <a:gd name="connsiteX317" fmla="*/ 121192 w 979089"/>
                <a:gd name="connsiteY317" fmla="*/ 25671 h 95520"/>
                <a:gd name="connsiteX318" fmla="*/ 110446 w 979089"/>
                <a:gd name="connsiteY318" fmla="*/ 28059 h 95520"/>
                <a:gd name="connsiteX319" fmla="*/ 65074 w 979089"/>
                <a:gd name="connsiteY319" fmla="*/ 75820 h 95520"/>
                <a:gd name="connsiteX320" fmla="*/ 78208 w 979089"/>
                <a:gd name="connsiteY320" fmla="*/ 75820 h 95520"/>
                <a:gd name="connsiteX321" fmla="*/ 78208 w 979089"/>
                <a:gd name="connsiteY321" fmla="*/ 28059 h 95520"/>
                <a:gd name="connsiteX322" fmla="*/ 65074 w 979089"/>
                <a:gd name="connsiteY322" fmla="*/ 28059 h 95520"/>
                <a:gd name="connsiteX323" fmla="*/ 65074 w 979089"/>
                <a:gd name="connsiteY323" fmla="*/ 75820 h 95520"/>
                <a:gd name="connsiteX324" fmla="*/ 66268 w 979089"/>
                <a:gd name="connsiteY324" fmla="*/ 10149 h 95520"/>
                <a:gd name="connsiteX325" fmla="*/ 63880 w 979089"/>
                <a:gd name="connsiteY325" fmla="*/ 14925 h 95520"/>
                <a:gd name="connsiteX326" fmla="*/ 66268 w 979089"/>
                <a:gd name="connsiteY326" fmla="*/ 19701 h 95520"/>
                <a:gd name="connsiteX327" fmla="*/ 71044 w 979089"/>
                <a:gd name="connsiteY327" fmla="*/ 20895 h 95520"/>
                <a:gd name="connsiteX328" fmla="*/ 75820 w 979089"/>
                <a:gd name="connsiteY328" fmla="*/ 19701 h 95520"/>
                <a:gd name="connsiteX329" fmla="*/ 78208 w 979089"/>
                <a:gd name="connsiteY329" fmla="*/ 14925 h 95520"/>
                <a:gd name="connsiteX330" fmla="*/ 75820 w 979089"/>
                <a:gd name="connsiteY330" fmla="*/ 10149 h 95520"/>
                <a:gd name="connsiteX331" fmla="*/ 71044 w 979089"/>
                <a:gd name="connsiteY331" fmla="*/ 8955 h 95520"/>
                <a:gd name="connsiteX332" fmla="*/ 66268 w 979089"/>
                <a:gd name="connsiteY332" fmla="*/ 10149 h 95520"/>
                <a:gd name="connsiteX333" fmla="*/ 38805 w 979089"/>
                <a:gd name="connsiteY333" fmla="*/ 41194 h 95520"/>
                <a:gd name="connsiteX334" fmla="*/ 41193 w 979089"/>
                <a:gd name="connsiteY334" fmla="*/ 51940 h 95520"/>
                <a:gd name="connsiteX335" fmla="*/ 38805 w 979089"/>
                <a:gd name="connsiteY335" fmla="*/ 62686 h 95520"/>
                <a:gd name="connsiteX336" fmla="*/ 32835 w 979089"/>
                <a:gd name="connsiteY336" fmla="*/ 66268 h 95520"/>
                <a:gd name="connsiteX337" fmla="*/ 25671 w 979089"/>
                <a:gd name="connsiteY337" fmla="*/ 62686 h 95520"/>
                <a:gd name="connsiteX338" fmla="*/ 23283 w 979089"/>
                <a:gd name="connsiteY338" fmla="*/ 51940 h 95520"/>
                <a:gd name="connsiteX339" fmla="*/ 23283 w 979089"/>
                <a:gd name="connsiteY339" fmla="*/ 50746 h 95520"/>
                <a:gd name="connsiteX340" fmla="*/ 25671 w 979089"/>
                <a:gd name="connsiteY340" fmla="*/ 41194 h 95520"/>
                <a:gd name="connsiteX341" fmla="*/ 32835 w 979089"/>
                <a:gd name="connsiteY341" fmla="*/ 37611 h 95520"/>
                <a:gd name="connsiteX342" fmla="*/ 38805 w 979089"/>
                <a:gd name="connsiteY342" fmla="*/ 41194 h 95520"/>
                <a:gd name="connsiteX343" fmla="*/ 8955 w 979089"/>
                <a:gd name="connsiteY343" fmla="*/ 8955 h 95520"/>
                <a:gd name="connsiteX344" fmla="*/ 8955 w 979089"/>
                <a:gd name="connsiteY344" fmla="*/ 75820 h 95520"/>
                <a:gd name="connsiteX345" fmla="*/ 18507 w 979089"/>
                <a:gd name="connsiteY345" fmla="*/ 75820 h 95520"/>
                <a:gd name="connsiteX346" fmla="*/ 20895 w 979089"/>
                <a:gd name="connsiteY346" fmla="*/ 71044 h 95520"/>
                <a:gd name="connsiteX347" fmla="*/ 22089 w 979089"/>
                <a:gd name="connsiteY347" fmla="*/ 71044 h 95520"/>
                <a:gd name="connsiteX348" fmla="*/ 26865 w 979089"/>
                <a:gd name="connsiteY348" fmla="*/ 75820 h 95520"/>
                <a:gd name="connsiteX349" fmla="*/ 35223 w 979089"/>
                <a:gd name="connsiteY349" fmla="*/ 78208 h 95520"/>
                <a:gd name="connsiteX350" fmla="*/ 48357 w 979089"/>
                <a:gd name="connsiteY350" fmla="*/ 72238 h 95520"/>
                <a:gd name="connsiteX351" fmla="*/ 53134 w 979089"/>
                <a:gd name="connsiteY351" fmla="*/ 53134 h 95520"/>
                <a:gd name="connsiteX352" fmla="*/ 48357 w 979089"/>
                <a:gd name="connsiteY352" fmla="*/ 35223 h 95520"/>
                <a:gd name="connsiteX353" fmla="*/ 35223 w 979089"/>
                <a:gd name="connsiteY353" fmla="*/ 29253 h 95520"/>
                <a:gd name="connsiteX354" fmla="*/ 26865 w 979089"/>
                <a:gd name="connsiteY354" fmla="*/ 31641 h 95520"/>
                <a:gd name="connsiteX355" fmla="*/ 22089 w 979089"/>
                <a:gd name="connsiteY355" fmla="*/ 36417 h 95520"/>
                <a:gd name="connsiteX356" fmla="*/ 22089 w 979089"/>
                <a:gd name="connsiteY356" fmla="*/ 36417 h 95520"/>
                <a:gd name="connsiteX357" fmla="*/ 22089 w 979089"/>
                <a:gd name="connsiteY357" fmla="*/ 32835 h 95520"/>
                <a:gd name="connsiteX358" fmla="*/ 22089 w 979089"/>
                <a:gd name="connsiteY358" fmla="*/ 28059 h 95520"/>
                <a:gd name="connsiteX359" fmla="*/ 22089 w 979089"/>
                <a:gd name="connsiteY359" fmla="*/ 12537 h 95520"/>
                <a:gd name="connsiteX360" fmla="*/ 8955 w 979089"/>
                <a:gd name="connsiteY360" fmla="*/ 12537 h 9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</a:cxnLst>
              <a:rect l="l" t="t" r="r" b="b"/>
              <a:pathLst>
                <a:path w="979089" h="95520">
                  <a:moveTo>
                    <a:pt x="923568" y="75820"/>
                  </a:moveTo>
                  <a:lnTo>
                    <a:pt x="937896" y="75820"/>
                  </a:lnTo>
                  <a:lnTo>
                    <a:pt x="947448" y="59104"/>
                  </a:lnTo>
                  <a:lnTo>
                    <a:pt x="957000" y="75820"/>
                  </a:lnTo>
                  <a:lnTo>
                    <a:pt x="971328" y="75820"/>
                  </a:lnTo>
                  <a:lnTo>
                    <a:pt x="954612" y="50746"/>
                  </a:lnTo>
                  <a:lnTo>
                    <a:pt x="970135" y="26865"/>
                  </a:lnTo>
                  <a:lnTo>
                    <a:pt x="955806" y="26865"/>
                  </a:lnTo>
                  <a:lnTo>
                    <a:pt x="946254" y="42387"/>
                  </a:lnTo>
                  <a:lnTo>
                    <a:pt x="936702" y="26865"/>
                  </a:lnTo>
                  <a:lnTo>
                    <a:pt x="924762" y="26865"/>
                  </a:lnTo>
                  <a:lnTo>
                    <a:pt x="940284" y="50746"/>
                  </a:lnTo>
                  <a:lnTo>
                    <a:pt x="923568" y="75820"/>
                  </a:lnTo>
                  <a:close/>
                  <a:moveTo>
                    <a:pt x="906852" y="38805"/>
                  </a:moveTo>
                  <a:cubicBezTo>
                    <a:pt x="908046" y="41194"/>
                    <a:pt x="909240" y="43581"/>
                    <a:pt x="909240" y="45970"/>
                  </a:cubicBezTo>
                  <a:lnTo>
                    <a:pt x="891330" y="45970"/>
                  </a:lnTo>
                  <a:cubicBezTo>
                    <a:pt x="891330" y="42387"/>
                    <a:pt x="892524" y="39999"/>
                    <a:pt x="893718" y="38805"/>
                  </a:cubicBezTo>
                  <a:cubicBezTo>
                    <a:pt x="894912" y="37611"/>
                    <a:pt x="897300" y="36417"/>
                    <a:pt x="899688" y="36417"/>
                  </a:cubicBezTo>
                  <a:cubicBezTo>
                    <a:pt x="903270" y="36417"/>
                    <a:pt x="905658" y="36417"/>
                    <a:pt x="906852" y="38805"/>
                  </a:cubicBezTo>
                  <a:moveTo>
                    <a:pt x="887748" y="29253"/>
                  </a:moveTo>
                  <a:cubicBezTo>
                    <a:pt x="884166" y="31641"/>
                    <a:pt x="881778" y="34029"/>
                    <a:pt x="879390" y="37611"/>
                  </a:cubicBezTo>
                  <a:cubicBezTo>
                    <a:pt x="877002" y="41194"/>
                    <a:pt x="877002" y="45970"/>
                    <a:pt x="877002" y="51940"/>
                  </a:cubicBezTo>
                  <a:cubicBezTo>
                    <a:pt x="877002" y="57910"/>
                    <a:pt x="878196" y="61492"/>
                    <a:pt x="880584" y="65074"/>
                  </a:cubicBezTo>
                  <a:cubicBezTo>
                    <a:pt x="882972" y="68656"/>
                    <a:pt x="885360" y="71044"/>
                    <a:pt x="888942" y="73432"/>
                  </a:cubicBezTo>
                  <a:cubicBezTo>
                    <a:pt x="892524" y="74626"/>
                    <a:pt x="897300" y="75820"/>
                    <a:pt x="902076" y="75820"/>
                  </a:cubicBezTo>
                  <a:cubicBezTo>
                    <a:pt x="905658" y="75820"/>
                    <a:pt x="909240" y="75820"/>
                    <a:pt x="911628" y="74626"/>
                  </a:cubicBezTo>
                  <a:cubicBezTo>
                    <a:pt x="914016" y="74626"/>
                    <a:pt x="916404" y="73432"/>
                    <a:pt x="918792" y="72238"/>
                  </a:cubicBezTo>
                  <a:lnTo>
                    <a:pt x="918792" y="62686"/>
                  </a:lnTo>
                  <a:cubicBezTo>
                    <a:pt x="916404" y="63880"/>
                    <a:pt x="914016" y="65074"/>
                    <a:pt x="910434" y="65074"/>
                  </a:cubicBezTo>
                  <a:cubicBezTo>
                    <a:pt x="908046" y="66268"/>
                    <a:pt x="905658" y="66268"/>
                    <a:pt x="902076" y="66268"/>
                  </a:cubicBezTo>
                  <a:cubicBezTo>
                    <a:pt x="898494" y="66268"/>
                    <a:pt x="894912" y="65074"/>
                    <a:pt x="893718" y="62686"/>
                  </a:cubicBezTo>
                  <a:cubicBezTo>
                    <a:pt x="892524" y="60297"/>
                    <a:pt x="890136" y="57910"/>
                    <a:pt x="890136" y="54327"/>
                  </a:cubicBezTo>
                  <a:lnTo>
                    <a:pt x="921180" y="54327"/>
                  </a:lnTo>
                  <a:lnTo>
                    <a:pt x="921180" y="48357"/>
                  </a:lnTo>
                  <a:cubicBezTo>
                    <a:pt x="921180" y="41194"/>
                    <a:pt x="918792" y="36417"/>
                    <a:pt x="915210" y="32835"/>
                  </a:cubicBezTo>
                  <a:cubicBezTo>
                    <a:pt x="911628" y="29253"/>
                    <a:pt x="905658" y="26865"/>
                    <a:pt x="899688" y="26865"/>
                  </a:cubicBezTo>
                  <a:cubicBezTo>
                    <a:pt x="894912" y="26865"/>
                    <a:pt x="891330" y="28059"/>
                    <a:pt x="887748" y="29253"/>
                  </a:cubicBezTo>
                  <a:moveTo>
                    <a:pt x="866256" y="8955"/>
                  </a:moveTo>
                  <a:lnTo>
                    <a:pt x="853121" y="8955"/>
                  </a:lnTo>
                  <a:lnTo>
                    <a:pt x="853121" y="75820"/>
                  </a:lnTo>
                  <a:lnTo>
                    <a:pt x="866256" y="75820"/>
                  </a:lnTo>
                  <a:lnTo>
                    <a:pt x="866256" y="8955"/>
                  </a:lnTo>
                  <a:close/>
                  <a:moveTo>
                    <a:pt x="829241" y="50746"/>
                  </a:moveTo>
                  <a:cubicBezTo>
                    <a:pt x="829241" y="55521"/>
                    <a:pt x="828047" y="59104"/>
                    <a:pt x="826853" y="61492"/>
                  </a:cubicBezTo>
                  <a:cubicBezTo>
                    <a:pt x="825659" y="63880"/>
                    <a:pt x="823271" y="65074"/>
                    <a:pt x="819689" y="65074"/>
                  </a:cubicBezTo>
                  <a:cubicBezTo>
                    <a:pt x="816107" y="65074"/>
                    <a:pt x="813719" y="63880"/>
                    <a:pt x="812525" y="61492"/>
                  </a:cubicBezTo>
                  <a:cubicBezTo>
                    <a:pt x="811331" y="59104"/>
                    <a:pt x="810137" y="55521"/>
                    <a:pt x="810137" y="50746"/>
                  </a:cubicBezTo>
                  <a:lnTo>
                    <a:pt x="810137" y="49551"/>
                  </a:lnTo>
                  <a:cubicBezTo>
                    <a:pt x="810137" y="44775"/>
                    <a:pt x="811331" y="42387"/>
                    <a:pt x="812525" y="39999"/>
                  </a:cubicBezTo>
                  <a:cubicBezTo>
                    <a:pt x="813719" y="37611"/>
                    <a:pt x="816107" y="36417"/>
                    <a:pt x="819689" y="36417"/>
                  </a:cubicBezTo>
                  <a:cubicBezTo>
                    <a:pt x="825659" y="37611"/>
                    <a:pt x="829241" y="42387"/>
                    <a:pt x="829241" y="50746"/>
                  </a:cubicBezTo>
                  <a:moveTo>
                    <a:pt x="816107" y="29253"/>
                  </a:moveTo>
                  <a:cubicBezTo>
                    <a:pt x="813719" y="30447"/>
                    <a:pt x="812525" y="32835"/>
                    <a:pt x="811331" y="34029"/>
                  </a:cubicBezTo>
                  <a:lnTo>
                    <a:pt x="810137" y="34029"/>
                  </a:lnTo>
                  <a:lnTo>
                    <a:pt x="807749" y="28059"/>
                  </a:lnTo>
                  <a:lnTo>
                    <a:pt x="797003" y="28059"/>
                  </a:lnTo>
                  <a:lnTo>
                    <a:pt x="797003" y="97312"/>
                  </a:lnTo>
                  <a:lnTo>
                    <a:pt x="810137" y="97312"/>
                  </a:lnTo>
                  <a:lnTo>
                    <a:pt x="810137" y="78208"/>
                  </a:lnTo>
                  <a:cubicBezTo>
                    <a:pt x="810137" y="75820"/>
                    <a:pt x="810137" y="73432"/>
                    <a:pt x="808943" y="71044"/>
                  </a:cubicBezTo>
                  <a:lnTo>
                    <a:pt x="810137" y="71044"/>
                  </a:lnTo>
                  <a:cubicBezTo>
                    <a:pt x="811331" y="72238"/>
                    <a:pt x="812525" y="74626"/>
                    <a:pt x="814913" y="75820"/>
                  </a:cubicBezTo>
                  <a:cubicBezTo>
                    <a:pt x="817301" y="77014"/>
                    <a:pt x="819689" y="78208"/>
                    <a:pt x="823271" y="78208"/>
                  </a:cubicBezTo>
                  <a:cubicBezTo>
                    <a:pt x="829241" y="78208"/>
                    <a:pt x="832823" y="75820"/>
                    <a:pt x="836405" y="72238"/>
                  </a:cubicBezTo>
                  <a:cubicBezTo>
                    <a:pt x="839987" y="67462"/>
                    <a:pt x="841181" y="61492"/>
                    <a:pt x="841181" y="53134"/>
                  </a:cubicBezTo>
                  <a:cubicBezTo>
                    <a:pt x="841181" y="44775"/>
                    <a:pt x="839987" y="38805"/>
                    <a:pt x="836405" y="35223"/>
                  </a:cubicBezTo>
                  <a:cubicBezTo>
                    <a:pt x="832823" y="30447"/>
                    <a:pt x="829241" y="29253"/>
                    <a:pt x="823271" y="29253"/>
                  </a:cubicBezTo>
                  <a:cubicBezTo>
                    <a:pt x="820883" y="26865"/>
                    <a:pt x="818495" y="26865"/>
                    <a:pt x="816107" y="29253"/>
                  </a:cubicBezTo>
                  <a:moveTo>
                    <a:pt x="759988" y="28059"/>
                  </a:moveTo>
                  <a:cubicBezTo>
                    <a:pt x="757600" y="29253"/>
                    <a:pt x="755212" y="30447"/>
                    <a:pt x="754018" y="32835"/>
                  </a:cubicBezTo>
                  <a:lnTo>
                    <a:pt x="752824" y="32835"/>
                  </a:lnTo>
                  <a:cubicBezTo>
                    <a:pt x="751630" y="30447"/>
                    <a:pt x="749242" y="29253"/>
                    <a:pt x="746854" y="28059"/>
                  </a:cubicBezTo>
                  <a:cubicBezTo>
                    <a:pt x="744466" y="26865"/>
                    <a:pt x="740884" y="26865"/>
                    <a:pt x="738496" y="26865"/>
                  </a:cubicBezTo>
                  <a:cubicBezTo>
                    <a:pt x="736108" y="26865"/>
                    <a:pt x="732526" y="26865"/>
                    <a:pt x="730138" y="28059"/>
                  </a:cubicBezTo>
                  <a:cubicBezTo>
                    <a:pt x="727750" y="29253"/>
                    <a:pt x="725362" y="30447"/>
                    <a:pt x="724168" y="32835"/>
                  </a:cubicBezTo>
                  <a:lnTo>
                    <a:pt x="722974" y="32835"/>
                  </a:lnTo>
                  <a:lnTo>
                    <a:pt x="721780" y="26865"/>
                  </a:lnTo>
                  <a:lnTo>
                    <a:pt x="712228" y="26865"/>
                  </a:lnTo>
                  <a:lnTo>
                    <a:pt x="712228" y="74626"/>
                  </a:lnTo>
                  <a:lnTo>
                    <a:pt x="725362" y="74626"/>
                  </a:lnTo>
                  <a:lnTo>
                    <a:pt x="725362" y="51940"/>
                  </a:lnTo>
                  <a:cubicBezTo>
                    <a:pt x="725362" y="47164"/>
                    <a:pt x="726556" y="42387"/>
                    <a:pt x="727750" y="39999"/>
                  </a:cubicBezTo>
                  <a:cubicBezTo>
                    <a:pt x="728944" y="37611"/>
                    <a:pt x="731332" y="36417"/>
                    <a:pt x="734914" y="36417"/>
                  </a:cubicBezTo>
                  <a:cubicBezTo>
                    <a:pt x="739690" y="36417"/>
                    <a:pt x="742078" y="39999"/>
                    <a:pt x="742078" y="47164"/>
                  </a:cubicBezTo>
                  <a:lnTo>
                    <a:pt x="742078" y="74626"/>
                  </a:lnTo>
                  <a:lnTo>
                    <a:pt x="755212" y="74626"/>
                  </a:lnTo>
                  <a:lnTo>
                    <a:pt x="755212" y="50746"/>
                  </a:lnTo>
                  <a:cubicBezTo>
                    <a:pt x="755212" y="45970"/>
                    <a:pt x="756406" y="42387"/>
                    <a:pt x="757600" y="39999"/>
                  </a:cubicBezTo>
                  <a:cubicBezTo>
                    <a:pt x="758794" y="37611"/>
                    <a:pt x="761182" y="36417"/>
                    <a:pt x="764764" y="36417"/>
                  </a:cubicBezTo>
                  <a:cubicBezTo>
                    <a:pt x="769541" y="36417"/>
                    <a:pt x="771929" y="39999"/>
                    <a:pt x="771929" y="47164"/>
                  </a:cubicBezTo>
                  <a:lnTo>
                    <a:pt x="771929" y="74626"/>
                  </a:lnTo>
                  <a:lnTo>
                    <a:pt x="785063" y="74626"/>
                  </a:lnTo>
                  <a:lnTo>
                    <a:pt x="785063" y="43581"/>
                  </a:lnTo>
                  <a:cubicBezTo>
                    <a:pt x="785063" y="37611"/>
                    <a:pt x="783869" y="32835"/>
                    <a:pt x="781481" y="30447"/>
                  </a:cubicBezTo>
                  <a:cubicBezTo>
                    <a:pt x="779093" y="28059"/>
                    <a:pt x="774317" y="25671"/>
                    <a:pt x="769541" y="25671"/>
                  </a:cubicBezTo>
                  <a:cubicBezTo>
                    <a:pt x="764764" y="26865"/>
                    <a:pt x="762376" y="26865"/>
                    <a:pt x="759988" y="28059"/>
                  </a:cubicBezTo>
                  <a:moveTo>
                    <a:pt x="670438" y="41194"/>
                  </a:moveTo>
                  <a:cubicBezTo>
                    <a:pt x="671632" y="38805"/>
                    <a:pt x="674020" y="37611"/>
                    <a:pt x="677602" y="37611"/>
                  </a:cubicBezTo>
                  <a:cubicBezTo>
                    <a:pt x="681184" y="37611"/>
                    <a:pt x="683572" y="38805"/>
                    <a:pt x="684766" y="41194"/>
                  </a:cubicBezTo>
                  <a:cubicBezTo>
                    <a:pt x="685960" y="43581"/>
                    <a:pt x="687154" y="47164"/>
                    <a:pt x="687154" y="51940"/>
                  </a:cubicBezTo>
                  <a:cubicBezTo>
                    <a:pt x="687154" y="56716"/>
                    <a:pt x="685960" y="60297"/>
                    <a:pt x="684766" y="62686"/>
                  </a:cubicBezTo>
                  <a:cubicBezTo>
                    <a:pt x="683572" y="65074"/>
                    <a:pt x="681184" y="66268"/>
                    <a:pt x="677602" y="66268"/>
                  </a:cubicBezTo>
                  <a:cubicBezTo>
                    <a:pt x="674020" y="66268"/>
                    <a:pt x="671632" y="65074"/>
                    <a:pt x="670438" y="62686"/>
                  </a:cubicBezTo>
                  <a:cubicBezTo>
                    <a:pt x="669244" y="60297"/>
                    <a:pt x="668050" y="56716"/>
                    <a:pt x="668050" y="51940"/>
                  </a:cubicBezTo>
                  <a:cubicBezTo>
                    <a:pt x="668050" y="47164"/>
                    <a:pt x="668050" y="43581"/>
                    <a:pt x="670438" y="41194"/>
                  </a:cubicBezTo>
                  <a:moveTo>
                    <a:pt x="697900" y="37611"/>
                  </a:moveTo>
                  <a:cubicBezTo>
                    <a:pt x="695512" y="34029"/>
                    <a:pt x="693124" y="31641"/>
                    <a:pt x="689542" y="29253"/>
                  </a:cubicBezTo>
                  <a:cubicBezTo>
                    <a:pt x="685960" y="26865"/>
                    <a:pt x="682378" y="26865"/>
                    <a:pt x="677602" y="26865"/>
                  </a:cubicBezTo>
                  <a:cubicBezTo>
                    <a:pt x="670438" y="26865"/>
                    <a:pt x="664467" y="29253"/>
                    <a:pt x="660885" y="32835"/>
                  </a:cubicBezTo>
                  <a:cubicBezTo>
                    <a:pt x="657303" y="36417"/>
                    <a:pt x="654915" y="43581"/>
                    <a:pt x="654915" y="50746"/>
                  </a:cubicBezTo>
                  <a:cubicBezTo>
                    <a:pt x="654915" y="55521"/>
                    <a:pt x="656109" y="60297"/>
                    <a:pt x="658497" y="63880"/>
                  </a:cubicBezTo>
                  <a:cubicBezTo>
                    <a:pt x="660885" y="67462"/>
                    <a:pt x="663273" y="69850"/>
                    <a:pt x="666856" y="72238"/>
                  </a:cubicBezTo>
                  <a:cubicBezTo>
                    <a:pt x="670438" y="74626"/>
                    <a:pt x="674020" y="74626"/>
                    <a:pt x="678796" y="74626"/>
                  </a:cubicBezTo>
                  <a:cubicBezTo>
                    <a:pt x="685960" y="74626"/>
                    <a:pt x="691930" y="72238"/>
                    <a:pt x="695512" y="68656"/>
                  </a:cubicBezTo>
                  <a:cubicBezTo>
                    <a:pt x="700288" y="63880"/>
                    <a:pt x="701482" y="57910"/>
                    <a:pt x="701482" y="50746"/>
                  </a:cubicBezTo>
                  <a:cubicBezTo>
                    <a:pt x="700288" y="45970"/>
                    <a:pt x="699094" y="41194"/>
                    <a:pt x="697900" y="37611"/>
                  </a:cubicBezTo>
                  <a:moveTo>
                    <a:pt x="639393" y="75820"/>
                  </a:moveTo>
                  <a:cubicBezTo>
                    <a:pt x="641781" y="75820"/>
                    <a:pt x="644169" y="74626"/>
                    <a:pt x="645363" y="73432"/>
                  </a:cubicBezTo>
                  <a:lnTo>
                    <a:pt x="645363" y="62686"/>
                  </a:lnTo>
                  <a:cubicBezTo>
                    <a:pt x="642975" y="63880"/>
                    <a:pt x="641781" y="65074"/>
                    <a:pt x="639393" y="66268"/>
                  </a:cubicBezTo>
                  <a:cubicBezTo>
                    <a:pt x="637005" y="67462"/>
                    <a:pt x="634617" y="67462"/>
                    <a:pt x="632229" y="67462"/>
                  </a:cubicBezTo>
                  <a:cubicBezTo>
                    <a:pt x="628647" y="67462"/>
                    <a:pt x="626259" y="66268"/>
                    <a:pt x="625065" y="63880"/>
                  </a:cubicBezTo>
                  <a:cubicBezTo>
                    <a:pt x="623871" y="61492"/>
                    <a:pt x="622677" y="57910"/>
                    <a:pt x="622677" y="53134"/>
                  </a:cubicBezTo>
                  <a:cubicBezTo>
                    <a:pt x="622677" y="43581"/>
                    <a:pt x="626259" y="38805"/>
                    <a:pt x="633423" y="38805"/>
                  </a:cubicBezTo>
                  <a:cubicBezTo>
                    <a:pt x="634617" y="38805"/>
                    <a:pt x="637005" y="38805"/>
                    <a:pt x="638199" y="39999"/>
                  </a:cubicBezTo>
                  <a:cubicBezTo>
                    <a:pt x="639393" y="39999"/>
                    <a:pt x="641781" y="41194"/>
                    <a:pt x="644169" y="42387"/>
                  </a:cubicBezTo>
                  <a:lnTo>
                    <a:pt x="647751" y="32835"/>
                  </a:lnTo>
                  <a:cubicBezTo>
                    <a:pt x="645363" y="31641"/>
                    <a:pt x="644169" y="31641"/>
                    <a:pt x="641781" y="30447"/>
                  </a:cubicBezTo>
                  <a:cubicBezTo>
                    <a:pt x="639393" y="29253"/>
                    <a:pt x="637005" y="29253"/>
                    <a:pt x="633423" y="29253"/>
                  </a:cubicBezTo>
                  <a:cubicBezTo>
                    <a:pt x="628647" y="29253"/>
                    <a:pt x="625065" y="30447"/>
                    <a:pt x="621483" y="31641"/>
                  </a:cubicBezTo>
                  <a:cubicBezTo>
                    <a:pt x="617901" y="32835"/>
                    <a:pt x="615513" y="36417"/>
                    <a:pt x="613125" y="39999"/>
                  </a:cubicBezTo>
                  <a:cubicBezTo>
                    <a:pt x="610737" y="43581"/>
                    <a:pt x="609543" y="48357"/>
                    <a:pt x="609543" y="54327"/>
                  </a:cubicBezTo>
                  <a:cubicBezTo>
                    <a:pt x="609543" y="62686"/>
                    <a:pt x="611931" y="68656"/>
                    <a:pt x="615513" y="73432"/>
                  </a:cubicBezTo>
                  <a:cubicBezTo>
                    <a:pt x="619095" y="77014"/>
                    <a:pt x="625065" y="79402"/>
                    <a:pt x="632229" y="79402"/>
                  </a:cubicBezTo>
                  <a:cubicBezTo>
                    <a:pt x="634617" y="75820"/>
                    <a:pt x="637005" y="75820"/>
                    <a:pt x="639393" y="75820"/>
                  </a:cubicBezTo>
                  <a:moveTo>
                    <a:pt x="568947" y="12537"/>
                  </a:moveTo>
                  <a:lnTo>
                    <a:pt x="558201" y="12537"/>
                  </a:lnTo>
                  <a:lnTo>
                    <a:pt x="537902" y="28059"/>
                  </a:lnTo>
                  <a:lnTo>
                    <a:pt x="543872" y="36417"/>
                  </a:lnTo>
                  <a:lnTo>
                    <a:pt x="551036" y="30447"/>
                  </a:lnTo>
                  <a:lnTo>
                    <a:pt x="553424" y="28059"/>
                  </a:lnTo>
                  <a:lnTo>
                    <a:pt x="555812" y="25671"/>
                  </a:lnTo>
                  <a:cubicBezTo>
                    <a:pt x="555812" y="28059"/>
                    <a:pt x="555812" y="29253"/>
                    <a:pt x="555812" y="31641"/>
                  </a:cubicBezTo>
                  <a:cubicBezTo>
                    <a:pt x="555812" y="34029"/>
                    <a:pt x="555812" y="36417"/>
                    <a:pt x="555812" y="37611"/>
                  </a:cubicBezTo>
                  <a:lnTo>
                    <a:pt x="555812" y="73432"/>
                  </a:lnTo>
                  <a:lnTo>
                    <a:pt x="568947" y="73432"/>
                  </a:lnTo>
                  <a:lnTo>
                    <a:pt x="568947" y="12537"/>
                  </a:lnTo>
                  <a:close/>
                  <a:moveTo>
                    <a:pt x="517604" y="24477"/>
                  </a:moveTo>
                  <a:cubicBezTo>
                    <a:pt x="519992" y="25671"/>
                    <a:pt x="522380" y="25671"/>
                    <a:pt x="524768" y="26865"/>
                  </a:cubicBezTo>
                  <a:lnTo>
                    <a:pt x="529544" y="16119"/>
                  </a:lnTo>
                  <a:cubicBezTo>
                    <a:pt x="527156" y="14925"/>
                    <a:pt x="523574" y="13731"/>
                    <a:pt x="519992" y="12537"/>
                  </a:cubicBezTo>
                  <a:cubicBezTo>
                    <a:pt x="516410" y="11343"/>
                    <a:pt x="514022" y="11343"/>
                    <a:pt x="510440" y="11343"/>
                  </a:cubicBezTo>
                  <a:cubicBezTo>
                    <a:pt x="504470" y="11343"/>
                    <a:pt x="498500" y="12537"/>
                    <a:pt x="494918" y="14925"/>
                  </a:cubicBezTo>
                  <a:cubicBezTo>
                    <a:pt x="491336" y="17313"/>
                    <a:pt x="487754" y="20895"/>
                    <a:pt x="485366" y="26865"/>
                  </a:cubicBezTo>
                  <a:cubicBezTo>
                    <a:pt x="482978" y="31641"/>
                    <a:pt x="481784" y="37611"/>
                    <a:pt x="481784" y="43581"/>
                  </a:cubicBezTo>
                  <a:cubicBezTo>
                    <a:pt x="481784" y="49551"/>
                    <a:pt x="482978" y="55521"/>
                    <a:pt x="485366" y="60297"/>
                  </a:cubicBezTo>
                  <a:cubicBezTo>
                    <a:pt x="487754" y="65074"/>
                    <a:pt x="490142" y="68656"/>
                    <a:pt x="494918" y="71044"/>
                  </a:cubicBezTo>
                  <a:cubicBezTo>
                    <a:pt x="499694" y="73432"/>
                    <a:pt x="504470" y="74626"/>
                    <a:pt x="510440" y="74626"/>
                  </a:cubicBezTo>
                  <a:cubicBezTo>
                    <a:pt x="514022" y="74626"/>
                    <a:pt x="516410" y="74626"/>
                    <a:pt x="519992" y="73432"/>
                  </a:cubicBezTo>
                  <a:cubicBezTo>
                    <a:pt x="522380" y="73432"/>
                    <a:pt x="525962" y="72238"/>
                    <a:pt x="528350" y="71044"/>
                  </a:cubicBezTo>
                  <a:lnTo>
                    <a:pt x="528350" y="60297"/>
                  </a:lnTo>
                  <a:cubicBezTo>
                    <a:pt x="524768" y="61492"/>
                    <a:pt x="522380" y="62686"/>
                    <a:pt x="519992" y="62686"/>
                  </a:cubicBezTo>
                  <a:cubicBezTo>
                    <a:pt x="517604" y="62686"/>
                    <a:pt x="515216" y="63880"/>
                    <a:pt x="512828" y="63880"/>
                  </a:cubicBezTo>
                  <a:cubicBezTo>
                    <a:pt x="506858" y="63880"/>
                    <a:pt x="503276" y="61492"/>
                    <a:pt x="500888" y="57910"/>
                  </a:cubicBezTo>
                  <a:cubicBezTo>
                    <a:pt x="498500" y="54327"/>
                    <a:pt x="497306" y="49551"/>
                    <a:pt x="497306" y="42387"/>
                  </a:cubicBezTo>
                  <a:cubicBezTo>
                    <a:pt x="497306" y="35223"/>
                    <a:pt x="498500" y="30447"/>
                    <a:pt x="500888" y="26865"/>
                  </a:cubicBezTo>
                  <a:cubicBezTo>
                    <a:pt x="503276" y="23283"/>
                    <a:pt x="508052" y="20895"/>
                    <a:pt x="512828" y="20895"/>
                  </a:cubicBezTo>
                  <a:cubicBezTo>
                    <a:pt x="512828" y="23283"/>
                    <a:pt x="515216" y="23283"/>
                    <a:pt x="517604" y="24477"/>
                  </a:cubicBezTo>
                  <a:moveTo>
                    <a:pt x="418501" y="41194"/>
                  </a:moveTo>
                  <a:cubicBezTo>
                    <a:pt x="419695" y="38805"/>
                    <a:pt x="422083" y="37611"/>
                    <a:pt x="425665" y="37611"/>
                  </a:cubicBezTo>
                  <a:cubicBezTo>
                    <a:pt x="429247" y="37611"/>
                    <a:pt x="431635" y="38805"/>
                    <a:pt x="432829" y="41194"/>
                  </a:cubicBezTo>
                  <a:cubicBezTo>
                    <a:pt x="434023" y="43581"/>
                    <a:pt x="435217" y="47164"/>
                    <a:pt x="435217" y="51940"/>
                  </a:cubicBezTo>
                  <a:cubicBezTo>
                    <a:pt x="435217" y="56716"/>
                    <a:pt x="434023" y="60297"/>
                    <a:pt x="432829" y="62686"/>
                  </a:cubicBezTo>
                  <a:cubicBezTo>
                    <a:pt x="431635" y="65074"/>
                    <a:pt x="429247" y="66268"/>
                    <a:pt x="425665" y="66268"/>
                  </a:cubicBezTo>
                  <a:cubicBezTo>
                    <a:pt x="422083" y="66268"/>
                    <a:pt x="419695" y="65074"/>
                    <a:pt x="418501" y="62686"/>
                  </a:cubicBezTo>
                  <a:cubicBezTo>
                    <a:pt x="417307" y="60297"/>
                    <a:pt x="416113" y="56716"/>
                    <a:pt x="416113" y="51940"/>
                  </a:cubicBezTo>
                  <a:cubicBezTo>
                    <a:pt x="416113" y="47164"/>
                    <a:pt x="417307" y="43581"/>
                    <a:pt x="418501" y="41194"/>
                  </a:cubicBezTo>
                  <a:moveTo>
                    <a:pt x="445963" y="37611"/>
                  </a:moveTo>
                  <a:cubicBezTo>
                    <a:pt x="443575" y="34029"/>
                    <a:pt x="441187" y="31641"/>
                    <a:pt x="437605" y="29253"/>
                  </a:cubicBezTo>
                  <a:cubicBezTo>
                    <a:pt x="434023" y="26865"/>
                    <a:pt x="430441" y="26865"/>
                    <a:pt x="425665" y="26865"/>
                  </a:cubicBezTo>
                  <a:cubicBezTo>
                    <a:pt x="418501" y="26865"/>
                    <a:pt x="412531" y="29253"/>
                    <a:pt x="408949" y="32835"/>
                  </a:cubicBezTo>
                  <a:cubicBezTo>
                    <a:pt x="405367" y="36417"/>
                    <a:pt x="402979" y="43581"/>
                    <a:pt x="402979" y="50746"/>
                  </a:cubicBezTo>
                  <a:cubicBezTo>
                    <a:pt x="402979" y="55521"/>
                    <a:pt x="404173" y="60297"/>
                    <a:pt x="406561" y="63880"/>
                  </a:cubicBezTo>
                  <a:cubicBezTo>
                    <a:pt x="408949" y="67462"/>
                    <a:pt x="411337" y="69850"/>
                    <a:pt x="414919" y="72238"/>
                  </a:cubicBezTo>
                  <a:cubicBezTo>
                    <a:pt x="418501" y="74626"/>
                    <a:pt x="422083" y="74626"/>
                    <a:pt x="426859" y="74626"/>
                  </a:cubicBezTo>
                  <a:cubicBezTo>
                    <a:pt x="434023" y="74626"/>
                    <a:pt x="439993" y="72238"/>
                    <a:pt x="443575" y="68656"/>
                  </a:cubicBezTo>
                  <a:cubicBezTo>
                    <a:pt x="447157" y="63880"/>
                    <a:pt x="449545" y="57910"/>
                    <a:pt x="449545" y="50746"/>
                  </a:cubicBezTo>
                  <a:cubicBezTo>
                    <a:pt x="449545" y="45970"/>
                    <a:pt x="448351" y="41194"/>
                    <a:pt x="445963" y="37611"/>
                  </a:cubicBezTo>
                  <a:moveTo>
                    <a:pt x="383875" y="65074"/>
                  </a:moveTo>
                  <a:cubicBezTo>
                    <a:pt x="382681" y="63880"/>
                    <a:pt x="382681" y="62686"/>
                    <a:pt x="382681" y="61492"/>
                  </a:cubicBezTo>
                  <a:lnTo>
                    <a:pt x="382681" y="38805"/>
                  </a:lnTo>
                  <a:lnTo>
                    <a:pt x="395815" y="38805"/>
                  </a:lnTo>
                  <a:lnTo>
                    <a:pt x="395815" y="29253"/>
                  </a:lnTo>
                  <a:lnTo>
                    <a:pt x="382681" y="29253"/>
                  </a:lnTo>
                  <a:lnTo>
                    <a:pt x="382681" y="18507"/>
                  </a:lnTo>
                  <a:lnTo>
                    <a:pt x="374323" y="18507"/>
                  </a:lnTo>
                  <a:lnTo>
                    <a:pt x="370741" y="28059"/>
                  </a:lnTo>
                  <a:lnTo>
                    <a:pt x="363577" y="32835"/>
                  </a:lnTo>
                  <a:lnTo>
                    <a:pt x="363577" y="38805"/>
                  </a:lnTo>
                  <a:lnTo>
                    <a:pt x="369547" y="38805"/>
                  </a:lnTo>
                  <a:lnTo>
                    <a:pt x="369547" y="61492"/>
                  </a:lnTo>
                  <a:cubicBezTo>
                    <a:pt x="369547" y="65074"/>
                    <a:pt x="370741" y="68656"/>
                    <a:pt x="371935" y="71044"/>
                  </a:cubicBezTo>
                  <a:cubicBezTo>
                    <a:pt x="373129" y="73432"/>
                    <a:pt x="375517" y="74626"/>
                    <a:pt x="376711" y="75820"/>
                  </a:cubicBezTo>
                  <a:cubicBezTo>
                    <a:pt x="379099" y="77014"/>
                    <a:pt x="381487" y="77014"/>
                    <a:pt x="383875" y="77014"/>
                  </a:cubicBezTo>
                  <a:cubicBezTo>
                    <a:pt x="386263" y="77014"/>
                    <a:pt x="388651" y="77014"/>
                    <a:pt x="391039" y="75820"/>
                  </a:cubicBezTo>
                  <a:cubicBezTo>
                    <a:pt x="393427" y="75820"/>
                    <a:pt x="394621" y="74626"/>
                    <a:pt x="395815" y="74626"/>
                  </a:cubicBezTo>
                  <a:lnTo>
                    <a:pt x="395815" y="65074"/>
                  </a:lnTo>
                  <a:cubicBezTo>
                    <a:pt x="394621" y="65074"/>
                    <a:pt x="393427" y="66268"/>
                    <a:pt x="392233" y="66268"/>
                  </a:cubicBezTo>
                  <a:cubicBezTo>
                    <a:pt x="391039" y="66268"/>
                    <a:pt x="389845" y="66268"/>
                    <a:pt x="387457" y="66268"/>
                  </a:cubicBezTo>
                  <a:cubicBezTo>
                    <a:pt x="386263" y="66268"/>
                    <a:pt x="385069" y="65074"/>
                    <a:pt x="383875" y="65074"/>
                  </a:cubicBezTo>
                  <a:moveTo>
                    <a:pt x="317010" y="41194"/>
                  </a:moveTo>
                  <a:cubicBezTo>
                    <a:pt x="318204" y="43581"/>
                    <a:pt x="319398" y="47164"/>
                    <a:pt x="319398" y="51940"/>
                  </a:cubicBezTo>
                  <a:lnTo>
                    <a:pt x="319398" y="53134"/>
                  </a:lnTo>
                  <a:cubicBezTo>
                    <a:pt x="319398" y="57910"/>
                    <a:pt x="318204" y="61492"/>
                    <a:pt x="317010" y="62686"/>
                  </a:cubicBezTo>
                  <a:cubicBezTo>
                    <a:pt x="315816" y="65074"/>
                    <a:pt x="313428" y="65074"/>
                    <a:pt x="309846" y="65074"/>
                  </a:cubicBezTo>
                  <a:cubicBezTo>
                    <a:pt x="303876" y="65074"/>
                    <a:pt x="300294" y="60297"/>
                    <a:pt x="300294" y="50746"/>
                  </a:cubicBezTo>
                  <a:cubicBezTo>
                    <a:pt x="300294" y="41194"/>
                    <a:pt x="303876" y="36417"/>
                    <a:pt x="309846" y="36417"/>
                  </a:cubicBezTo>
                  <a:cubicBezTo>
                    <a:pt x="312234" y="37611"/>
                    <a:pt x="314622" y="38805"/>
                    <a:pt x="317010" y="41194"/>
                  </a:cubicBezTo>
                  <a:moveTo>
                    <a:pt x="291936" y="32835"/>
                  </a:moveTo>
                  <a:cubicBezTo>
                    <a:pt x="288354" y="37611"/>
                    <a:pt x="287160" y="43581"/>
                    <a:pt x="287160" y="50746"/>
                  </a:cubicBezTo>
                  <a:cubicBezTo>
                    <a:pt x="287160" y="59104"/>
                    <a:pt x="288354" y="65074"/>
                    <a:pt x="291936" y="68656"/>
                  </a:cubicBezTo>
                  <a:cubicBezTo>
                    <a:pt x="295518" y="73432"/>
                    <a:pt x="299100" y="74626"/>
                    <a:pt x="305070" y="74626"/>
                  </a:cubicBezTo>
                  <a:cubicBezTo>
                    <a:pt x="307458" y="74626"/>
                    <a:pt x="311040" y="74626"/>
                    <a:pt x="312234" y="73432"/>
                  </a:cubicBezTo>
                  <a:cubicBezTo>
                    <a:pt x="314622" y="72238"/>
                    <a:pt x="317010" y="71044"/>
                    <a:pt x="318204" y="67462"/>
                  </a:cubicBezTo>
                  <a:lnTo>
                    <a:pt x="318204" y="67462"/>
                  </a:lnTo>
                  <a:cubicBezTo>
                    <a:pt x="318204" y="68656"/>
                    <a:pt x="318204" y="68656"/>
                    <a:pt x="318204" y="69850"/>
                  </a:cubicBezTo>
                  <a:cubicBezTo>
                    <a:pt x="318204" y="71044"/>
                    <a:pt x="318204" y="72238"/>
                    <a:pt x="318204" y="73432"/>
                  </a:cubicBezTo>
                  <a:lnTo>
                    <a:pt x="318204" y="74626"/>
                  </a:lnTo>
                  <a:cubicBezTo>
                    <a:pt x="318204" y="81790"/>
                    <a:pt x="314622" y="85372"/>
                    <a:pt x="308652" y="85372"/>
                  </a:cubicBezTo>
                  <a:cubicBezTo>
                    <a:pt x="301488" y="85372"/>
                    <a:pt x="295518" y="84178"/>
                    <a:pt x="289548" y="81790"/>
                  </a:cubicBezTo>
                  <a:lnTo>
                    <a:pt x="289548" y="92536"/>
                  </a:lnTo>
                  <a:cubicBezTo>
                    <a:pt x="291936" y="93730"/>
                    <a:pt x="295518" y="93730"/>
                    <a:pt x="297906" y="94924"/>
                  </a:cubicBezTo>
                  <a:cubicBezTo>
                    <a:pt x="300294" y="94924"/>
                    <a:pt x="303876" y="96118"/>
                    <a:pt x="307458" y="96118"/>
                  </a:cubicBezTo>
                  <a:cubicBezTo>
                    <a:pt x="315816" y="96118"/>
                    <a:pt x="321786" y="94924"/>
                    <a:pt x="325368" y="91342"/>
                  </a:cubicBezTo>
                  <a:cubicBezTo>
                    <a:pt x="328950" y="87760"/>
                    <a:pt x="331338" y="82984"/>
                    <a:pt x="331338" y="75820"/>
                  </a:cubicBezTo>
                  <a:lnTo>
                    <a:pt x="331338" y="28059"/>
                  </a:lnTo>
                  <a:lnTo>
                    <a:pt x="320592" y="28059"/>
                  </a:lnTo>
                  <a:lnTo>
                    <a:pt x="319398" y="34029"/>
                  </a:lnTo>
                  <a:lnTo>
                    <a:pt x="319398" y="34029"/>
                  </a:lnTo>
                  <a:cubicBezTo>
                    <a:pt x="315816" y="29253"/>
                    <a:pt x="311040" y="26865"/>
                    <a:pt x="305070" y="26865"/>
                  </a:cubicBezTo>
                  <a:cubicBezTo>
                    <a:pt x="299100" y="26865"/>
                    <a:pt x="294324" y="29253"/>
                    <a:pt x="291936" y="32835"/>
                  </a:cubicBezTo>
                  <a:moveTo>
                    <a:pt x="250145" y="28059"/>
                  </a:moveTo>
                  <a:cubicBezTo>
                    <a:pt x="247757" y="29253"/>
                    <a:pt x="245369" y="30447"/>
                    <a:pt x="244175" y="32835"/>
                  </a:cubicBezTo>
                  <a:lnTo>
                    <a:pt x="244175" y="32835"/>
                  </a:lnTo>
                  <a:lnTo>
                    <a:pt x="242981" y="26865"/>
                  </a:lnTo>
                  <a:lnTo>
                    <a:pt x="232235" y="26865"/>
                  </a:lnTo>
                  <a:lnTo>
                    <a:pt x="232235" y="74626"/>
                  </a:lnTo>
                  <a:lnTo>
                    <a:pt x="245369" y="74626"/>
                  </a:lnTo>
                  <a:lnTo>
                    <a:pt x="245369" y="51940"/>
                  </a:lnTo>
                  <a:cubicBezTo>
                    <a:pt x="245369" y="47164"/>
                    <a:pt x="246563" y="42387"/>
                    <a:pt x="247757" y="39999"/>
                  </a:cubicBezTo>
                  <a:cubicBezTo>
                    <a:pt x="248951" y="37611"/>
                    <a:pt x="252533" y="36417"/>
                    <a:pt x="256116" y="36417"/>
                  </a:cubicBezTo>
                  <a:cubicBezTo>
                    <a:pt x="258503" y="36417"/>
                    <a:pt x="260892" y="37611"/>
                    <a:pt x="262086" y="38805"/>
                  </a:cubicBezTo>
                  <a:cubicBezTo>
                    <a:pt x="263280" y="39999"/>
                    <a:pt x="264474" y="43581"/>
                    <a:pt x="264474" y="47164"/>
                  </a:cubicBezTo>
                  <a:lnTo>
                    <a:pt x="264474" y="74626"/>
                  </a:lnTo>
                  <a:lnTo>
                    <a:pt x="277608" y="74626"/>
                  </a:lnTo>
                  <a:lnTo>
                    <a:pt x="277608" y="43581"/>
                  </a:lnTo>
                  <a:cubicBezTo>
                    <a:pt x="277608" y="37611"/>
                    <a:pt x="276414" y="32835"/>
                    <a:pt x="272832" y="30447"/>
                  </a:cubicBezTo>
                  <a:cubicBezTo>
                    <a:pt x="269250" y="28059"/>
                    <a:pt x="265668" y="25671"/>
                    <a:pt x="260892" y="25671"/>
                  </a:cubicBezTo>
                  <a:cubicBezTo>
                    <a:pt x="256116" y="26865"/>
                    <a:pt x="253728" y="26865"/>
                    <a:pt x="250145" y="28059"/>
                  </a:cubicBezTo>
                  <a:moveTo>
                    <a:pt x="204773" y="75820"/>
                  </a:moveTo>
                  <a:lnTo>
                    <a:pt x="217907" y="75820"/>
                  </a:lnTo>
                  <a:lnTo>
                    <a:pt x="217907" y="28059"/>
                  </a:lnTo>
                  <a:lnTo>
                    <a:pt x="204773" y="28059"/>
                  </a:lnTo>
                  <a:lnTo>
                    <a:pt x="204773" y="75820"/>
                  </a:lnTo>
                  <a:close/>
                  <a:moveTo>
                    <a:pt x="207161" y="10149"/>
                  </a:moveTo>
                  <a:cubicBezTo>
                    <a:pt x="205967" y="11343"/>
                    <a:pt x="204773" y="12537"/>
                    <a:pt x="204773" y="14925"/>
                  </a:cubicBezTo>
                  <a:cubicBezTo>
                    <a:pt x="204773" y="17313"/>
                    <a:pt x="205967" y="18507"/>
                    <a:pt x="207161" y="19701"/>
                  </a:cubicBezTo>
                  <a:cubicBezTo>
                    <a:pt x="208355" y="20895"/>
                    <a:pt x="210743" y="20895"/>
                    <a:pt x="211937" y="20895"/>
                  </a:cubicBezTo>
                  <a:cubicBezTo>
                    <a:pt x="214325" y="20895"/>
                    <a:pt x="215519" y="20895"/>
                    <a:pt x="216713" y="19701"/>
                  </a:cubicBezTo>
                  <a:cubicBezTo>
                    <a:pt x="217907" y="18507"/>
                    <a:pt x="219101" y="17313"/>
                    <a:pt x="219101" y="14925"/>
                  </a:cubicBezTo>
                  <a:cubicBezTo>
                    <a:pt x="219101" y="12537"/>
                    <a:pt x="217907" y="11343"/>
                    <a:pt x="216713" y="10149"/>
                  </a:cubicBezTo>
                  <a:cubicBezTo>
                    <a:pt x="215519" y="8955"/>
                    <a:pt x="213131" y="8955"/>
                    <a:pt x="211937" y="8955"/>
                  </a:cubicBezTo>
                  <a:cubicBezTo>
                    <a:pt x="209549" y="8955"/>
                    <a:pt x="208355" y="8955"/>
                    <a:pt x="207161" y="10149"/>
                  </a:cubicBezTo>
                  <a:moveTo>
                    <a:pt x="161789" y="62686"/>
                  </a:moveTo>
                  <a:cubicBezTo>
                    <a:pt x="160595" y="60297"/>
                    <a:pt x="159401" y="56716"/>
                    <a:pt x="159401" y="51940"/>
                  </a:cubicBezTo>
                  <a:cubicBezTo>
                    <a:pt x="159401" y="47164"/>
                    <a:pt x="160595" y="43581"/>
                    <a:pt x="161789" y="41194"/>
                  </a:cubicBezTo>
                  <a:cubicBezTo>
                    <a:pt x="162983" y="38805"/>
                    <a:pt x="165371" y="37611"/>
                    <a:pt x="168953" y="37611"/>
                  </a:cubicBezTo>
                  <a:cubicBezTo>
                    <a:pt x="172535" y="37611"/>
                    <a:pt x="174923" y="38805"/>
                    <a:pt x="177311" y="41194"/>
                  </a:cubicBezTo>
                  <a:cubicBezTo>
                    <a:pt x="179699" y="43581"/>
                    <a:pt x="179699" y="47164"/>
                    <a:pt x="179699" y="51940"/>
                  </a:cubicBezTo>
                  <a:lnTo>
                    <a:pt x="179699" y="53134"/>
                  </a:lnTo>
                  <a:cubicBezTo>
                    <a:pt x="179699" y="57910"/>
                    <a:pt x="178505" y="60297"/>
                    <a:pt x="177311" y="62686"/>
                  </a:cubicBezTo>
                  <a:cubicBezTo>
                    <a:pt x="176117" y="65074"/>
                    <a:pt x="173729" y="66268"/>
                    <a:pt x="170147" y="66268"/>
                  </a:cubicBezTo>
                  <a:cubicBezTo>
                    <a:pt x="166565" y="66268"/>
                    <a:pt x="164177" y="65074"/>
                    <a:pt x="161789" y="62686"/>
                  </a:cubicBezTo>
                  <a:moveTo>
                    <a:pt x="172535" y="74626"/>
                  </a:moveTo>
                  <a:cubicBezTo>
                    <a:pt x="174923" y="73432"/>
                    <a:pt x="176117" y="71044"/>
                    <a:pt x="177311" y="69850"/>
                  </a:cubicBezTo>
                  <a:lnTo>
                    <a:pt x="177311" y="69850"/>
                  </a:lnTo>
                  <a:lnTo>
                    <a:pt x="179699" y="75820"/>
                  </a:lnTo>
                  <a:lnTo>
                    <a:pt x="189251" y="75820"/>
                  </a:lnTo>
                  <a:lnTo>
                    <a:pt x="189251" y="8955"/>
                  </a:lnTo>
                  <a:lnTo>
                    <a:pt x="176117" y="8955"/>
                  </a:lnTo>
                  <a:lnTo>
                    <a:pt x="176117" y="24477"/>
                  </a:lnTo>
                  <a:cubicBezTo>
                    <a:pt x="176117" y="26865"/>
                    <a:pt x="176117" y="28059"/>
                    <a:pt x="176117" y="30447"/>
                  </a:cubicBezTo>
                  <a:cubicBezTo>
                    <a:pt x="176117" y="31641"/>
                    <a:pt x="176117" y="34029"/>
                    <a:pt x="177311" y="34029"/>
                  </a:cubicBezTo>
                  <a:lnTo>
                    <a:pt x="177311" y="34029"/>
                  </a:lnTo>
                  <a:cubicBezTo>
                    <a:pt x="176117" y="31641"/>
                    <a:pt x="173729" y="30447"/>
                    <a:pt x="172535" y="29253"/>
                  </a:cubicBezTo>
                  <a:cubicBezTo>
                    <a:pt x="170147" y="28059"/>
                    <a:pt x="167759" y="26865"/>
                    <a:pt x="164177" y="26865"/>
                  </a:cubicBezTo>
                  <a:cubicBezTo>
                    <a:pt x="158207" y="26865"/>
                    <a:pt x="154625" y="29253"/>
                    <a:pt x="151042" y="32835"/>
                  </a:cubicBezTo>
                  <a:cubicBezTo>
                    <a:pt x="147460" y="37611"/>
                    <a:pt x="146266" y="43581"/>
                    <a:pt x="146266" y="51940"/>
                  </a:cubicBezTo>
                  <a:cubicBezTo>
                    <a:pt x="146266" y="60297"/>
                    <a:pt x="147460" y="66268"/>
                    <a:pt x="151042" y="69850"/>
                  </a:cubicBezTo>
                  <a:cubicBezTo>
                    <a:pt x="154625" y="74626"/>
                    <a:pt x="158207" y="75820"/>
                    <a:pt x="164177" y="75820"/>
                  </a:cubicBezTo>
                  <a:cubicBezTo>
                    <a:pt x="167759" y="75820"/>
                    <a:pt x="171341" y="75820"/>
                    <a:pt x="172535" y="74626"/>
                  </a:cubicBezTo>
                  <a:moveTo>
                    <a:pt x="110446" y="28059"/>
                  </a:moveTo>
                  <a:cubicBezTo>
                    <a:pt x="108058" y="29253"/>
                    <a:pt x="105670" y="30447"/>
                    <a:pt x="104476" y="32835"/>
                  </a:cubicBezTo>
                  <a:lnTo>
                    <a:pt x="103282" y="32835"/>
                  </a:lnTo>
                  <a:lnTo>
                    <a:pt x="102088" y="26865"/>
                  </a:lnTo>
                  <a:lnTo>
                    <a:pt x="92536" y="26865"/>
                  </a:lnTo>
                  <a:lnTo>
                    <a:pt x="92536" y="74626"/>
                  </a:lnTo>
                  <a:lnTo>
                    <a:pt x="105670" y="74626"/>
                  </a:lnTo>
                  <a:lnTo>
                    <a:pt x="105670" y="51940"/>
                  </a:lnTo>
                  <a:cubicBezTo>
                    <a:pt x="105670" y="47164"/>
                    <a:pt x="106864" y="42387"/>
                    <a:pt x="108058" y="39999"/>
                  </a:cubicBezTo>
                  <a:cubicBezTo>
                    <a:pt x="109252" y="37611"/>
                    <a:pt x="111640" y="36417"/>
                    <a:pt x="116416" y="36417"/>
                  </a:cubicBezTo>
                  <a:cubicBezTo>
                    <a:pt x="118804" y="36417"/>
                    <a:pt x="121192" y="37611"/>
                    <a:pt x="122386" y="38805"/>
                  </a:cubicBezTo>
                  <a:cubicBezTo>
                    <a:pt x="123580" y="39999"/>
                    <a:pt x="124774" y="43581"/>
                    <a:pt x="124774" y="47164"/>
                  </a:cubicBezTo>
                  <a:lnTo>
                    <a:pt x="124774" y="74626"/>
                  </a:lnTo>
                  <a:lnTo>
                    <a:pt x="137908" y="74626"/>
                  </a:lnTo>
                  <a:lnTo>
                    <a:pt x="137908" y="43581"/>
                  </a:lnTo>
                  <a:cubicBezTo>
                    <a:pt x="137908" y="37611"/>
                    <a:pt x="136714" y="32835"/>
                    <a:pt x="133132" y="30447"/>
                  </a:cubicBezTo>
                  <a:cubicBezTo>
                    <a:pt x="129550" y="28059"/>
                    <a:pt x="125968" y="25671"/>
                    <a:pt x="121192" y="25671"/>
                  </a:cubicBezTo>
                  <a:cubicBezTo>
                    <a:pt x="116416" y="26865"/>
                    <a:pt x="112834" y="26865"/>
                    <a:pt x="110446" y="28059"/>
                  </a:cubicBezTo>
                  <a:moveTo>
                    <a:pt x="65074" y="75820"/>
                  </a:moveTo>
                  <a:lnTo>
                    <a:pt x="78208" y="75820"/>
                  </a:lnTo>
                  <a:lnTo>
                    <a:pt x="78208" y="28059"/>
                  </a:lnTo>
                  <a:lnTo>
                    <a:pt x="65074" y="28059"/>
                  </a:lnTo>
                  <a:lnTo>
                    <a:pt x="65074" y="75820"/>
                  </a:lnTo>
                  <a:close/>
                  <a:moveTo>
                    <a:pt x="66268" y="10149"/>
                  </a:moveTo>
                  <a:cubicBezTo>
                    <a:pt x="65074" y="11343"/>
                    <a:pt x="63880" y="12537"/>
                    <a:pt x="63880" y="14925"/>
                  </a:cubicBezTo>
                  <a:cubicBezTo>
                    <a:pt x="63880" y="17313"/>
                    <a:pt x="65074" y="18507"/>
                    <a:pt x="66268" y="19701"/>
                  </a:cubicBezTo>
                  <a:cubicBezTo>
                    <a:pt x="67462" y="20895"/>
                    <a:pt x="69850" y="20895"/>
                    <a:pt x="71044" y="20895"/>
                  </a:cubicBezTo>
                  <a:cubicBezTo>
                    <a:pt x="73432" y="20895"/>
                    <a:pt x="74626" y="20895"/>
                    <a:pt x="75820" y="19701"/>
                  </a:cubicBezTo>
                  <a:cubicBezTo>
                    <a:pt x="77014" y="18507"/>
                    <a:pt x="78208" y="17313"/>
                    <a:pt x="78208" y="14925"/>
                  </a:cubicBezTo>
                  <a:cubicBezTo>
                    <a:pt x="78208" y="12537"/>
                    <a:pt x="77014" y="11343"/>
                    <a:pt x="75820" y="10149"/>
                  </a:cubicBezTo>
                  <a:cubicBezTo>
                    <a:pt x="74626" y="8955"/>
                    <a:pt x="72238" y="8955"/>
                    <a:pt x="71044" y="8955"/>
                  </a:cubicBezTo>
                  <a:cubicBezTo>
                    <a:pt x="69850" y="8955"/>
                    <a:pt x="67462" y="8955"/>
                    <a:pt x="66268" y="10149"/>
                  </a:cubicBezTo>
                  <a:moveTo>
                    <a:pt x="38805" y="41194"/>
                  </a:moveTo>
                  <a:cubicBezTo>
                    <a:pt x="39999" y="43581"/>
                    <a:pt x="41193" y="47164"/>
                    <a:pt x="41193" y="51940"/>
                  </a:cubicBezTo>
                  <a:cubicBezTo>
                    <a:pt x="41193" y="56716"/>
                    <a:pt x="39999" y="60297"/>
                    <a:pt x="38805" y="62686"/>
                  </a:cubicBezTo>
                  <a:cubicBezTo>
                    <a:pt x="37611" y="65074"/>
                    <a:pt x="35223" y="66268"/>
                    <a:pt x="32835" y="66268"/>
                  </a:cubicBezTo>
                  <a:cubicBezTo>
                    <a:pt x="29253" y="66268"/>
                    <a:pt x="26865" y="65074"/>
                    <a:pt x="25671" y="62686"/>
                  </a:cubicBezTo>
                  <a:cubicBezTo>
                    <a:pt x="24477" y="60297"/>
                    <a:pt x="23283" y="56716"/>
                    <a:pt x="23283" y="51940"/>
                  </a:cubicBezTo>
                  <a:lnTo>
                    <a:pt x="23283" y="50746"/>
                  </a:lnTo>
                  <a:cubicBezTo>
                    <a:pt x="23283" y="45970"/>
                    <a:pt x="24477" y="43581"/>
                    <a:pt x="25671" y="41194"/>
                  </a:cubicBezTo>
                  <a:cubicBezTo>
                    <a:pt x="26865" y="38805"/>
                    <a:pt x="29253" y="37611"/>
                    <a:pt x="32835" y="37611"/>
                  </a:cubicBezTo>
                  <a:cubicBezTo>
                    <a:pt x="35223" y="37611"/>
                    <a:pt x="36417" y="38805"/>
                    <a:pt x="38805" y="41194"/>
                  </a:cubicBezTo>
                  <a:moveTo>
                    <a:pt x="8955" y="8955"/>
                  </a:moveTo>
                  <a:lnTo>
                    <a:pt x="8955" y="75820"/>
                  </a:lnTo>
                  <a:lnTo>
                    <a:pt x="18507" y="75820"/>
                  </a:lnTo>
                  <a:lnTo>
                    <a:pt x="20895" y="71044"/>
                  </a:lnTo>
                  <a:lnTo>
                    <a:pt x="22089" y="71044"/>
                  </a:lnTo>
                  <a:cubicBezTo>
                    <a:pt x="23283" y="72238"/>
                    <a:pt x="24477" y="74626"/>
                    <a:pt x="26865" y="75820"/>
                  </a:cubicBezTo>
                  <a:cubicBezTo>
                    <a:pt x="29253" y="77014"/>
                    <a:pt x="31641" y="78208"/>
                    <a:pt x="35223" y="78208"/>
                  </a:cubicBezTo>
                  <a:cubicBezTo>
                    <a:pt x="41193" y="78208"/>
                    <a:pt x="44775" y="75820"/>
                    <a:pt x="48357" y="72238"/>
                  </a:cubicBezTo>
                  <a:cubicBezTo>
                    <a:pt x="51940" y="68656"/>
                    <a:pt x="53134" y="61492"/>
                    <a:pt x="53134" y="53134"/>
                  </a:cubicBezTo>
                  <a:cubicBezTo>
                    <a:pt x="53134" y="44775"/>
                    <a:pt x="51940" y="38805"/>
                    <a:pt x="48357" y="35223"/>
                  </a:cubicBezTo>
                  <a:cubicBezTo>
                    <a:pt x="44775" y="30447"/>
                    <a:pt x="41193" y="29253"/>
                    <a:pt x="35223" y="29253"/>
                  </a:cubicBezTo>
                  <a:cubicBezTo>
                    <a:pt x="31641" y="29253"/>
                    <a:pt x="29253" y="30447"/>
                    <a:pt x="26865" y="31641"/>
                  </a:cubicBezTo>
                  <a:cubicBezTo>
                    <a:pt x="24477" y="32835"/>
                    <a:pt x="23283" y="35223"/>
                    <a:pt x="22089" y="36417"/>
                  </a:cubicBezTo>
                  <a:lnTo>
                    <a:pt x="22089" y="36417"/>
                  </a:lnTo>
                  <a:cubicBezTo>
                    <a:pt x="22089" y="35223"/>
                    <a:pt x="22089" y="34029"/>
                    <a:pt x="22089" y="32835"/>
                  </a:cubicBezTo>
                  <a:cubicBezTo>
                    <a:pt x="22089" y="31641"/>
                    <a:pt x="22089" y="29253"/>
                    <a:pt x="22089" y="28059"/>
                  </a:cubicBezTo>
                  <a:lnTo>
                    <a:pt x="22089" y="12537"/>
                  </a:lnTo>
                  <a:lnTo>
                    <a:pt x="8955" y="12537"/>
                  </a:lnTo>
                  <a:close/>
                </a:path>
              </a:pathLst>
            </a:custGeom>
            <a:solidFill>
              <a:srgbClr val="8870AC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71" name="Freeform: Shape 627">
            <a:extLst>
              <a:ext uri="{FF2B5EF4-FFF2-40B4-BE49-F238E27FC236}">
                <a16:creationId xmlns:a16="http://schemas.microsoft.com/office/drawing/2014/main" xmlns="" id="{9027B7F9-2BF7-4EBF-AE7D-75EB4BC3A39A}"/>
              </a:ext>
            </a:extLst>
          </p:cNvPr>
          <p:cNvSpPr/>
          <p:nvPr/>
        </p:nvSpPr>
        <p:spPr>
          <a:xfrm>
            <a:off x="5053400" y="1360934"/>
            <a:ext cx="293508" cy="82182"/>
          </a:xfrm>
          <a:custGeom>
            <a:avLst/>
            <a:gdLst>
              <a:gd name="connsiteX0" fmla="*/ 263280 w 298502"/>
              <a:gd name="connsiteY0" fmla="*/ 30447 h 83580"/>
              <a:gd name="connsiteX1" fmla="*/ 256115 w 298502"/>
              <a:gd name="connsiteY1" fmla="*/ 36417 h 83580"/>
              <a:gd name="connsiteX2" fmla="*/ 254922 w 298502"/>
              <a:gd name="connsiteY2" fmla="*/ 36417 h 83580"/>
              <a:gd name="connsiteX3" fmla="*/ 252533 w 298502"/>
              <a:gd name="connsiteY3" fmla="*/ 29253 h 83580"/>
              <a:gd name="connsiteX4" fmla="*/ 241787 w 298502"/>
              <a:gd name="connsiteY4" fmla="*/ 29253 h 83580"/>
              <a:gd name="connsiteX5" fmla="*/ 241787 w 298502"/>
              <a:gd name="connsiteY5" fmla="*/ 82984 h 83580"/>
              <a:gd name="connsiteX6" fmla="*/ 256115 w 298502"/>
              <a:gd name="connsiteY6" fmla="*/ 82984 h 83580"/>
              <a:gd name="connsiteX7" fmla="*/ 256115 w 298502"/>
              <a:gd name="connsiteY7" fmla="*/ 57910 h 83580"/>
              <a:gd name="connsiteX8" fmla="*/ 258503 w 298502"/>
              <a:gd name="connsiteY8" fmla="*/ 44775 h 83580"/>
              <a:gd name="connsiteX9" fmla="*/ 268056 w 298502"/>
              <a:gd name="connsiteY9" fmla="*/ 39999 h 83580"/>
              <a:gd name="connsiteX10" fmla="*/ 274026 w 298502"/>
              <a:gd name="connsiteY10" fmla="*/ 42387 h 83580"/>
              <a:gd name="connsiteX11" fmla="*/ 276414 w 298502"/>
              <a:gd name="connsiteY11" fmla="*/ 50746 h 83580"/>
              <a:gd name="connsiteX12" fmla="*/ 276414 w 298502"/>
              <a:gd name="connsiteY12" fmla="*/ 81790 h 83580"/>
              <a:gd name="connsiteX13" fmla="*/ 290742 w 298502"/>
              <a:gd name="connsiteY13" fmla="*/ 81790 h 83580"/>
              <a:gd name="connsiteX14" fmla="*/ 290742 w 298502"/>
              <a:gd name="connsiteY14" fmla="*/ 48358 h 83580"/>
              <a:gd name="connsiteX15" fmla="*/ 285966 w 298502"/>
              <a:gd name="connsiteY15" fmla="*/ 34029 h 83580"/>
              <a:gd name="connsiteX16" fmla="*/ 271638 w 298502"/>
              <a:gd name="connsiteY16" fmla="*/ 29253 h 83580"/>
              <a:gd name="connsiteX17" fmla="*/ 263280 w 298502"/>
              <a:gd name="connsiteY17" fmla="*/ 30447 h 83580"/>
              <a:gd name="connsiteX18" fmla="*/ 213131 w 298502"/>
              <a:gd name="connsiteY18" fmla="*/ 82984 h 83580"/>
              <a:gd name="connsiteX19" fmla="*/ 227459 w 298502"/>
              <a:gd name="connsiteY19" fmla="*/ 82984 h 83580"/>
              <a:gd name="connsiteX20" fmla="*/ 227459 w 298502"/>
              <a:gd name="connsiteY20" fmla="*/ 29253 h 83580"/>
              <a:gd name="connsiteX21" fmla="*/ 213131 w 298502"/>
              <a:gd name="connsiteY21" fmla="*/ 29253 h 83580"/>
              <a:gd name="connsiteX22" fmla="*/ 213131 w 298502"/>
              <a:gd name="connsiteY22" fmla="*/ 82984 h 83580"/>
              <a:gd name="connsiteX23" fmla="*/ 214325 w 298502"/>
              <a:gd name="connsiteY23" fmla="*/ 10149 h 83580"/>
              <a:gd name="connsiteX24" fmla="*/ 211937 w 298502"/>
              <a:gd name="connsiteY24" fmla="*/ 16119 h 83580"/>
              <a:gd name="connsiteX25" fmla="*/ 214325 w 298502"/>
              <a:gd name="connsiteY25" fmla="*/ 22089 h 83580"/>
              <a:gd name="connsiteX26" fmla="*/ 220295 w 298502"/>
              <a:gd name="connsiteY26" fmla="*/ 23283 h 83580"/>
              <a:gd name="connsiteX27" fmla="*/ 226265 w 298502"/>
              <a:gd name="connsiteY27" fmla="*/ 22089 h 83580"/>
              <a:gd name="connsiteX28" fmla="*/ 228653 w 298502"/>
              <a:gd name="connsiteY28" fmla="*/ 16119 h 83580"/>
              <a:gd name="connsiteX29" fmla="*/ 226265 w 298502"/>
              <a:gd name="connsiteY29" fmla="*/ 10149 h 83580"/>
              <a:gd name="connsiteX30" fmla="*/ 220295 w 298502"/>
              <a:gd name="connsiteY30" fmla="*/ 8955 h 83580"/>
              <a:gd name="connsiteX31" fmla="*/ 214325 w 298502"/>
              <a:gd name="connsiteY31" fmla="*/ 10149 h 83580"/>
              <a:gd name="connsiteX32" fmla="*/ 188057 w 298502"/>
              <a:gd name="connsiteY32" fmla="*/ 71044 h 83580"/>
              <a:gd name="connsiteX33" fmla="*/ 186863 w 298502"/>
              <a:gd name="connsiteY33" fmla="*/ 66268 h 83580"/>
              <a:gd name="connsiteX34" fmla="*/ 186863 w 298502"/>
              <a:gd name="connsiteY34" fmla="*/ 41193 h 83580"/>
              <a:gd name="connsiteX35" fmla="*/ 201191 w 298502"/>
              <a:gd name="connsiteY35" fmla="*/ 41193 h 83580"/>
              <a:gd name="connsiteX36" fmla="*/ 201191 w 298502"/>
              <a:gd name="connsiteY36" fmla="*/ 30447 h 83580"/>
              <a:gd name="connsiteX37" fmla="*/ 186863 w 298502"/>
              <a:gd name="connsiteY37" fmla="*/ 30447 h 83580"/>
              <a:gd name="connsiteX38" fmla="*/ 186863 w 298502"/>
              <a:gd name="connsiteY38" fmla="*/ 19701 h 83580"/>
              <a:gd name="connsiteX39" fmla="*/ 177311 w 298502"/>
              <a:gd name="connsiteY39" fmla="*/ 19701 h 83580"/>
              <a:gd name="connsiteX40" fmla="*/ 172535 w 298502"/>
              <a:gd name="connsiteY40" fmla="*/ 30447 h 83580"/>
              <a:gd name="connsiteX41" fmla="*/ 164177 w 298502"/>
              <a:gd name="connsiteY41" fmla="*/ 35223 h 83580"/>
              <a:gd name="connsiteX42" fmla="*/ 164177 w 298502"/>
              <a:gd name="connsiteY42" fmla="*/ 41193 h 83580"/>
              <a:gd name="connsiteX43" fmla="*/ 171341 w 298502"/>
              <a:gd name="connsiteY43" fmla="*/ 41193 h 83580"/>
              <a:gd name="connsiteX44" fmla="*/ 171341 w 298502"/>
              <a:gd name="connsiteY44" fmla="*/ 66268 h 83580"/>
              <a:gd name="connsiteX45" fmla="*/ 173729 w 298502"/>
              <a:gd name="connsiteY45" fmla="*/ 77014 h 83580"/>
              <a:gd name="connsiteX46" fmla="*/ 179699 w 298502"/>
              <a:gd name="connsiteY46" fmla="*/ 81790 h 83580"/>
              <a:gd name="connsiteX47" fmla="*/ 188057 w 298502"/>
              <a:gd name="connsiteY47" fmla="*/ 82984 h 83580"/>
              <a:gd name="connsiteX48" fmla="*/ 195221 w 298502"/>
              <a:gd name="connsiteY48" fmla="*/ 81790 h 83580"/>
              <a:gd name="connsiteX49" fmla="*/ 201191 w 298502"/>
              <a:gd name="connsiteY49" fmla="*/ 80596 h 83580"/>
              <a:gd name="connsiteX50" fmla="*/ 201191 w 298502"/>
              <a:gd name="connsiteY50" fmla="*/ 69850 h 83580"/>
              <a:gd name="connsiteX51" fmla="*/ 196415 w 298502"/>
              <a:gd name="connsiteY51" fmla="*/ 71044 h 83580"/>
              <a:gd name="connsiteX52" fmla="*/ 191639 w 298502"/>
              <a:gd name="connsiteY52" fmla="*/ 71044 h 83580"/>
              <a:gd name="connsiteX53" fmla="*/ 188057 w 298502"/>
              <a:gd name="connsiteY53" fmla="*/ 71044 h 83580"/>
              <a:gd name="connsiteX54" fmla="*/ 151042 w 298502"/>
              <a:gd name="connsiteY54" fmla="*/ 82984 h 83580"/>
              <a:gd name="connsiteX55" fmla="*/ 158207 w 298502"/>
              <a:gd name="connsiteY55" fmla="*/ 79402 h 83580"/>
              <a:gd name="connsiteX56" fmla="*/ 158207 w 298502"/>
              <a:gd name="connsiteY56" fmla="*/ 67462 h 83580"/>
              <a:gd name="connsiteX57" fmla="*/ 151042 w 298502"/>
              <a:gd name="connsiteY57" fmla="*/ 71044 h 83580"/>
              <a:gd name="connsiteX58" fmla="*/ 142684 w 298502"/>
              <a:gd name="connsiteY58" fmla="*/ 72238 h 83580"/>
              <a:gd name="connsiteX59" fmla="*/ 134326 w 298502"/>
              <a:gd name="connsiteY59" fmla="*/ 68656 h 83580"/>
              <a:gd name="connsiteX60" fmla="*/ 131938 w 298502"/>
              <a:gd name="connsiteY60" fmla="*/ 56716 h 83580"/>
              <a:gd name="connsiteX61" fmla="*/ 142684 w 298502"/>
              <a:gd name="connsiteY61" fmla="*/ 41193 h 83580"/>
              <a:gd name="connsiteX62" fmla="*/ 148654 w 298502"/>
              <a:gd name="connsiteY62" fmla="*/ 42387 h 83580"/>
              <a:gd name="connsiteX63" fmla="*/ 154624 w 298502"/>
              <a:gd name="connsiteY63" fmla="*/ 44775 h 83580"/>
              <a:gd name="connsiteX64" fmla="*/ 159401 w 298502"/>
              <a:gd name="connsiteY64" fmla="*/ 34029 h 83580"/>
              <a:gd name="connsiteX65" fmla="*/ 152236 w 298502"/>
              <a:gd name="connsiteY65" fmla="*/ 31641 h 83580"/>
              <a:gd name="connsiteX66" fmla="*/ 142684 w 298502"/>
              <a:gd name="connsiteY66" fmla="*/ 30447 h 83580"/>
              <a:gd name="connsiteX67" fmla="*/ 129550 w 298502"/>
              <a:gd name="connsiteY67" fmla="*/ 32835 h 83580"/>
              <a:gd name="connsiteX68" fmla="*/ 119998 w 298502"/>
              <a:gd name="connsiteY68" fmla="*/ 42387 h 83580"/>
              <a:gd name="connsiteX69" fmla="*/ 116416 w 298502"/>
              <a:gd name="connsiteY69" fmla="*/ 57910 h 83580"/>
              <a:gd name="connsiteX70" fmla="*/ 122386 w 298502"/>
              <a:gd name="connsiteY70" fmla="*/ 78208 h 83580"/>
              <a:gd name="connsiteX71" fmla="*/ 140296 w 298502"/>
              <a:gd name="connsiteY71" fmla="*/ 84178 h 83580"/>
              <a:gd name="connsiteX72" fmla="*/ 151042 w 298502"/>
              <a:gd name="connsiteY72" fmla="*/ 82984 h 83580"/>
              <a:gd name="connsiteX73" fmla="*/ 92536 w 298502"/>
              <a:gd name="connsiteY73" fmla="*/ 42387 h 83580"/>
              <a:gd name="connsiteX74" fmla="*/ 94924 w 298502"/>
              <a:gd name="connsiteY74" fmla="*/ 50746 h 83580"/>
              <a:gd name="connsiteX75" fmla="*/ 74626 w 298502"/>
              <a:gd name="connsiteY75" fmla="*/ 50746 h 83580"/>
              <a:gd name="connsiteX76" fmla="*/ 78208 w 298502"/>
              <a:gd name="connsiteY76" fmla="*/ 42387 h 83580"/>
              <a:gd name="connsiteX77" fmla="*/ 85372 w 298502"/>
              <a:gd name="connsiteY77" fmla="*/ 39999 h 83580"/>
              <a:gd name="connsiteX78" fmla="*/ 92536 w 298502"/>
              <a:gd name="connsiteY78" fmla="*/ 42387 h 83580"/>
              <a:gd name="connsiteX79" fmla="*/ 72238 w 298502"/>
              <a:gd name="connsiteY79" fmla="*/ 31641 h 83580"/>
              <a:gd name="connsiteX80" fmla="*/ 63880 w 298502"/>
              <a:gd name="connsiteY80" fmla="*/ 41193 h 83580"/>
              <a:gd name="connsiteX81" fmla="*/ 60298 w 298502"/>
              <a:gd name="connsiteY81" fmla="*/ 56716 h 83580"/>
              <a:gd name="connsiteX82" fmla="*/ 63880 w 298502"/>
              <a:gd name="connsiteY82" fmla="*/ 72238 h 83580"/>
              <a:gd name="connsiteX83" fmla="*/ 73432 w 298502"/>
              <a:gd name="connsiteY83" fmla="*/ 81790 h 83580"/>
              <a:gd name="connsiteX84" fmla="*/ 87760 w 298502"/>
              <a:gd name="connsiteY84" fmla="*/ 84178 h 83580"/>
              <a:gd name="connsiteX85" fmla="*/ 98506 w 298502"/>
              <a:gd name="connsiteY85" fmla="*/ 82984 h 83580"/>
              <a:gd name="connsiteX86" fmla="*/ 106864 w 298502"/>
              <a:gd name="connsiteY86" fmla="*/ 80596 h 83580"/>
              <a:gd name="connsiteX87" fmla="*/ 106864 w 298502"/>
              <a:gd name="connsiteY87" fmla="*/ 69850 h 83580"/>
              <a:gd name="connsiteX88" fmla="*/ 98506 w 298502"/>
              <a:gd name="connsiteY88" fmla="*/ 73432 h 83580"/>
              <a:gd name="connsiteX89" fmla="*/ 88954 w 298502"/>
              <a:gd name="connsiteY89" fmla="*/ 74626 h 83580"/>
              <a:gd name="connsiteX90" fmla="*/ 79402 w 298502"/>
              <a:gd name="connsiteY90" fmla="*/ 71044 h 83580"/>
              <a:gd name="connsiteX91" fmla="*/ 75820 w 298502"/>
              <a:gd name="connsiteY91" fmla="*/ 61492 h 83580"/>
              <a:gd name="connsiteX92" fmla="*/ 110446 w 298502"/>
              <a:gd name="connsiteY92" fmla="*/ 61492 h 83580"/>
              <a:gd name="connsiteX93" fmla="*/ 110446 w 298502"/>
              <a:gd name="connsiteY93" fmla="*/ 54328 h 83580"/>
              <a:gd name="connsiteX94" fmla="*/ 104476 w 298502"/>
              <a:gd name="connsiteY94" fmla="*/ 36417 h 83580"/>
              <a:gd name="connsiteX95" fmla="*/ 86566 w 298502"/>
              <a:gd name="connsiteY95" fmla="*/ 30447 h 83580"/>
              <a:gd name="connsiteX96" fmla="*/ 72238 w 298502"/>
              <a:gd name="connsiteY96" fmla="*/ 31641 h 83580"/>
              <a:gd name="connsiteX97" fmla="*/ 51940 w 298502"/>
              <a:gd name="connsiteY97" fmla="*/ 82984 h 83580"/>
              <a:gd name="connsiteX98" fmla="*/ 51940 w 298502"/>
              <a:gd name="connsiteY98" fmla="*/ 71044 h 83580"/>
              <a:gd name="connsiteX99" fmla="*/ 23283 w 298502"/>
              <a:gd name="connsiteY99" fmla="*/ 71044 h 83580"/>
              <a:gd name="connsiteX100" fmla="*/ 23283 w 298502"/>
              <a:gd name="connsiteY100" fmla="*/ 13731 h 83580"/>
              <a:gd name="connsiteX101" fmla="*/ 8955 w 298502"/>
              <a:gd name="connsiteY101" fmla="*/ 13731 h 83580"/>
              <a:gd name="connsiteX102" fmla="*/ 8955 w 298502"/>
              <a:gd name="connsiteY102" fmla="*/ 82984 h 83580"/>
              <a:gd name="connsiteX103" fmla="*/ 51940 w 298502"/>
              <a:gd name="connsiteY103" fmla="*/ 82984 h 8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98502" h="83580">
                <a:moveTo>
                  <a:pt x="263280" y="30447"/>
                </a:moveTo>
                <a:cubicBezTo>
                  <a:pt x="260892" y="31641"/>
                  <a:pt x="258503" y="34029"/>
                  <a:pt x="256115" y="36417"/>
                </a:cubicBezTo>
                <a:lnTo>
                  <a:pt x="254922" y="36417"/>
                </a:lnTo>
                <a:lnTo>
                  <a:pt x="252533" y="29253"/>
                </a:lnTo>
                <a:lnTo>
                  <a:pt x="241787" y="29253"/>
                </a:lnTo>
                <a:lnTo>
                  <a:pt x="241787" y="82984"/>
                </a:lnTo>
                <a:lnTo>
                  <a:pt x="256115" y="82984"/>
                </a:lnTo>
                <a:lnTo>
                  <a:pt x="256115" y="57910"/>
                </a:lnTo>
                <a:cubicBezTo>
                  <a:pt x="256115" y="51940"/>
                  <a:pt x="257310" y="48358"/>
                  <a:pt x="258503" y="44775"/>
                </a:cubicBezTo>
                <a:cubicBezTo>
                  <a:pt x="259698" y="41193"/>
                  <a:pt x="263280" y="39999"/>
                  <a:pt x="268056" y="39999"/>
                </a:cubicBezTo>
                <a:cubicBezTo>
                  <a:pt x="271638" y="39999"/>
                  <a:pt x="272832" y="41193"/>
                  <a:pt x="274026" y="42387"/>
                </a:cubicBezTo>
                <a:cubicBezTo>
                  <a:pt x="275220" y="44775"/>
                  <a:pt x="276414" y="47163"/>
                  <a:pt x="276414" y="50746"/>
                </a:cubicBezTo>
                <a:lnTo>
                  <a:pt x="276414" y="81790"/>
                </a:lnTo>
                <a:lnTo>
                  <a:pt x="290742" y="81790"/>
                </a:lnTo>
                <a:lnTo>
                  <a:pt x="290742" y="48358"/>
                </a:lnTo>
                <a:cubicBezTo>
                  <a:pt x="290742" y="41193"/>
                  <a:pt x="289548" y="36417"/>
                  <a:pt x="285966" y="34029"/>
                </a:cubicBezTo>
                <a:cubicBezTo>
                  <a:pt x="282384" y="30447"/>
                  <a:pt x="277608" y="29253"/>
                  <a:pt x="271638" y="29253"/>
                </a:cubicBezTo>
                <a:cubicBezTo>
                  <a:pt x="269250" y="29253"/>
                  <a:pt x="266862" y="29253"/>
                  <a:pt x="263280" y="30447"/>
                </a:cubicBezTo>
                <a:moveTo>
                  <a:pt x="213131" y="82984"/>
                </a:moveTo>
                <a:lnTo>
                  <a:pt x="227459" y="82984"/>
                </a:lnTo>
                <a:lnTo>
                  <a:pt x="227459" y="29253"/>
                </a:lnTo>
                <a:lnTo>
                  <a:pt x="213131" y="29253"/>
                </a:lnTo>
                <a:lnTo>
                  <a:pt x="213131" y="82984"/>
                </a:lnTo>
                <a:close/>
                <a:moveTo>
                  <a:pt x="214325" y="10149"/>
                </a:moveTo>
                <a:cubicBezTo>
                  <a:pt x="213131" y="11343"/>
                  <a:pt x="211937" y="12537"/>
                  <a:pt x="211937" y="16119"/>
                </a:cubicBezTo>
                <a:cubicBezTo>
                  <a:pt x="211937" y="18507"/>
                  <a:pt x="213131" y="20895"/>
                  <a:pt x="214325" y="22089"/>
                </a:cubicBezTo>
                <a:cubicBezTo>
                  <a:pt x="215519" y="23283"/>
                  <a:pt x="217907" y="23283"/>
                  <a:pt x="220295" y="23283"/>
                </a:cubicBezTo>
                <a:cubicBezTo>
                  <a:pt x="222683" y="23283"/>
                  <a:pt x="223877" y="23283"/>
                  <a:pt x="226265" y="22089"/>
                </a:cubicBezTo>
                <a:cubicBezTo>
                  <a:pt x="227459" y="20895"/>
                  <a:pt x="228653" y="19701"/>
                  <a:pt x="228653" y="16119"/>
                </a:cubicBezTo>
                <a:cubicBezTo>
                  <a:pt x="228653" y="13731"/>
                  <a:pt x="227459" y="11343"/>
                  <a:pt x="226265" y="10149"/>
                </a:cubicBezTo>
                <a:cubicBezTo>
                  <a:pt x="225071" y="8955"/>
                  <a:pt x="222683" y="8955"/>
                  <a:pt x="220295" y="8955"/>
                </a:cubicBezTo>
                <a:cubicBezTo>
                  <a:pt x="217907" y="8955"/>
                  <a:pt x="216713" y="8955"/>
                  <a:pt x="214325" y="10149"/>
                </a:cubicBezTo>
                <a:moveTo>
                  <a:pt x="188057" y="71044"/>
                </a:moveTo>
                <a:cubicBezTo>
                  <a:pt x="186863" y="69850"/>
                  <a:pt x="186863" y="68656"/>
                  <a:pt x="186863" y="66268"/>
                </a:cubicBezTo>
                <a:lnTo>
                  <a:pt x="186863" y="41193"/>
                </a:lnTo>
                <a:lnTo>
                  <a:pt x="201191" y="41193"/>
                </a:lnTo>
                <a:lnTo>
                  <a:pt x="201191" y="30447"/>
                </a:lnTo>
                <a:lnTo>
                  <a:pt x="186863" y="30447"/>
                </a:lnTo>
                <a:lnTo>
                  <a:pt x="186863" y="19701"/>
                </a:lnTo>
                <a:lnTo>
                  <a:pt x="177311" y="19701"/>
                </a:lnTo>
                <a:lnTo>
                  <a:pt x="172535" y="30447"/>
                </a:lnTo>
                <a:lnTo>
                  <a:pt x="164177" y="35223"/>
                </a:lnTo>
                <a:lnTo>
                  <a:pt x="164177" y="41193"/>
                </a:lnTo>
                <a:lnTo>
                  <a:pt x="171341" y="41193"/>
                </a:lnTo>
                <a:lnTo>
                  <a:pt x="171341" y="66268"/>
                </a:lnTo>
                <a:cubicBezTo>
                  <a:pt x="171341" y="71044"/>
                  <a:pt x="172535" y="74626"/>
                  <a:pt x="173729" y="77014"/>
                </a:cubicBezTo>
                <a:cubicBezTo>
                  <a:pt x="174923" y="79402"/>
                  <a:pt x="177311" y="81790"/>
                  <a:pt x="179699" y="81790"/>
                </a:cubicBezTo>
                <a:cubicBezTo>
                  <a:pt x="182087" y="82984"/>
                  <a:pt x="184475" y="82984"/>
                  <a:pt x="188057" y="82984"/>
                </a:cubicBezTo>
                <a:cubicBezTo>
                  <a:pt x="190445" y="82984"/>
                  <a:pt x="192833" y="82984"/>
                  <a:pt x="195221" y="81790"/>
                </a:cubicBezTo>
                <a:cubicBezTo>
                  <a:pt x="197609" y="81790"/>
                  <a:pt x="199997" y="80596"/>
                  <a:pt x="201191" y="80596"/>
                </a:cubicBezTo>
                <a:lnTo>
                  <a:pt x="201191" y="69850"/>
                </a:lnTo>
                <a:cubicBezTo>
                  <a:pt x="199997" y="69850"/>
                  <a:pt x="197609" y="71044"/>
                  <a:pt x="196415" y="71044"/>
                </a:cubicBezTo>
                <a:cubicBezTo>
                  <a:pt x="195221" y="71044"/>
                  <a:pt x="192833" y="71044"/>
                  <a:pt x="191639" y="71044"/>
                </a:cubicBezTo>
                <a:cubicBezTo>
                  <a:pt x="191639" y="72238"/>
                  <a:pt x="189251" y="72238"/>
                  <a:pt x="188057" y="71044"/>
                </a:cubicBezTo>
                <a:moveTo>
                  <a:pt x="151042" y="82984"/>
                </a:moveTo>
                <a:cubicBezTo>
                  <a:pt x="153431" y="81790"/>
                  <a:pt x="155819" y="81790"/>
                  <a:pt x="158207" y="79402"/>
                </a:cubicBezTo>
                <a:lnTo>
                  <a:pt x="158207" y="67462"/>
                </a:lnTo>
                <a:cubicBezTo>
                  <a:pt x="155819" y="68656"/>
                  <a:pt x="153431" y="69850"/>
                  <a:pt x="151042" y="71044"/>
                </a:cubicBezTo>
                <a:cubicBezTo>
                  <a:pt x="148654" y="72238"/>
                  <a:pt x="146266" y="72238"/>
                  <a:pt x="142684" y="72238"/>
                </a:cubicBezTo>
                <a:cubicBezTo>
                  <a:pt x="139102" y="72238"/>
                  <a:pt x="136714" y="71044"/>
                  <a:pt x="134326" y="68656"/>
                </a:cubicBezTo>
                <a:cubicBezTo>
                  <a:pt x="131938" y="66268"/>
                  <a:pt x="131938" y="62686"/>
                  <a:pt x="131938" y="56716"/>
                </a:cubicBezTo>
                <a:cubicBezTo>
                  <a:pt x="131938" y="45970"/>
                  <a:pt x="135520" y="41193"/>
                  <a:pt x="142684" y="41193"/>
                </a:cubicBezTo>
                <a:cubicBezTo>
                  <a:pt x="145072" y="41193"/>
                  <a:pt x="146266" y="41193"/>
                  <a:pt x="148654" y="42387"/>
                </a:cubicBezTo>
                <a:cubicBezTo>
                  <a:pt x="151042" y="43582"/>
                  <a:pt x="152236" y="43582"/>
                  <a:pt x="154624" y="44775"/>
                </a:cubicBezTo>
                <a:lnTo>
                  <a:pt x="159401" y="34029"/>
                </a:lnTo>
                <a:cubicBezTo>
                  <a:pt x="157012" y="32835"/>
                  <a:pt x="154624" y="31641"/>
                  <a:pt x="152236" y="31641"/>
                </a:cubicBezTo>
                <a:cubicBezTo>
                  <a:pt x="149849" y="30447"/>
                  <a:pt x="146266" y="30447"/>
                  <a:pt x="142684" y="30447"/>
                </a:cubicBezTo>
                <a:cubicBezTo>
                  <a:pt x="137908" y="30447"/>
                  <a:pt x="133132" y="31641"/>
                  <a:pt x="129550" y="32835"/>
                </a:cubicBezTo>
                <a:cubicBezTo>
                  <a:pt x="125968" y="35223"/>
                  <a:pt x="122386" y="37611"/>
                  <a:pt x="119998" y="42387"/>
                </a:cubicBezTo>
                <a:cubicBezTo>
                  <a:pt x="117610" y="45970"/>
                  <a:pt x="116416" y="51940"/>
                  <a:pt x="116416" y="57910"/>
                </a:cubicBezTo>
                <a:cubicBezTo>
                  <a:pt x="116416" y="67462"/>
                  <a:pt x="118804" y="74626"/>
                  <a:pt x="122386" y="78208"/>
                </a:cubicBezTo>
                <a:cubicBezTo>
                  <a:pt x="127162" y="82984"/>
                  <a:pt x="133132" y="84178"/>
                  <a:pt x="140296" y="84178"/>
                </a:cubicBezTo>
                <a:cubicBezTo>
                  <a:pt x="146266" y="84178"/>
                  <a:pt x="148654" y="84178"/>
                  <a:pt x="151042" y="82984"/>
                </a:cubicBezTo>
                <a:moveTo>
                  <a:pt x="92536" y="42387"/>
                </a:moveTo>
                <a:cubicBezTo>
                  <a:pt x="93730" y="44775"/>
                  <a:pt x="94924" y="47163"/>
                  <a:pt x="94924" y="50746"/>
                </a:cubicBezTo>
                <a:lnTo>
                  <a:pt x="74626" y="50746"/>
                </a:lnTo>
                <a:cubicBezTo>
                  <a:pt x="74626" y="47163"/>
                  <a:pt x="75820" y="43582"/>
                  <a:pt x="78208" y="42387"/>
                </a:cubicBezTo>
                <a:cubicBezTo>
                  <a:pt x="80596" y="39999"/>
                  <a:pt x="81790" y="39999"/>
                  <a:pt x="85372" y="39999"/>
                </a:cubicBezTo>
                <a:cubicBezTo>
                  <a:pt x="88954" y="38805"/>
                  <a:pt x="91342" y="39999"/>
                  <a:pt x="92536" y="42387"/>
                </a:cubicBezTo>
                <a:moveTo>
                  <a:pt x="72238" y="31641"/>
                </a:moveTo>
                <a:cubicBezTo>
                  <a:pt x="68656" y="34029"/>
                  <a:pt x="65074" y="36417"/>
                  <a:pt x="63880" y="41193"/>
                </a:cubicBezTo>
                <a:cubicBezTo>
                  <a:pt x="62686" y="45970"/>
                  <a:pt x="60298" y="50746"/>
                  <a:pt x="60298" y="56716"/>
                </a:cubicBezTo>
                <a:cubicBezTo>
                  <a:pt x="60298" y="62686"/>
                  <a:pt x="61492" y="67462"/>
                  <a:pt x="63880" y="72238"/>
                </a:cubicBezTo>
                <a:cubicBezTo>
                  <a:pt x="66268" y="75820"/>
                  <a:pt x="69850" y="79402"/>
                  <a:pt x="73432" y="81790"/>
                </a:cubicBezTo>
                <a:cubicBezTo>
                  <a:pt x="77014" y="84178"/>
                  <a:pt x="81790" y="84178"/>
                  <a:pt x="87760" y="84178"/>
                </a:cubicBezTo>
                <a:cubicBezTo>
                  <a:pt x="91342" y="84178"/>
                  <a:pt x="94924" y="84178"/>
                  <a:pt x="98506" y="82984"/>
                </a:cubicBezTo>
                <a:cubicBezTo>
                  <a:pt x="100894" y="81790"/>
                  <a:pt x="104476" y="81790"/>
                  <a:pt x="106864" y="80596"/>
                </a:cubicBezTo>
                <a:lnTo>
                  <a:pt x="106864" y="69850"/>
                </a:lnTo>
                <a:cubicBezTo>
                  <a:pt x="103282" y="71044"/>
                  <a:pt x="100894" y="72238"/>
                  <a:pt x="98506" y="73432"/>
                </a:cubicBezTo>
                <a:cubicBezTo>
                  <a:pt x="96118" y="74626"/>
                  <a:pt x="92536" y="74626"/>
                  <a:pt x="88954" y="74626"/>
                </a:cubicBezTo>
                <a:cubicBezTo>
                  <a:pt x="85372" y="74626"/>
                  <a:pt x="81790" y="73432"/>
                  <a:pt x="79402" y="71044"/>
                </a:cubicBezTo>
                <a:cubicBezTo>
                  <a:pt x="77014" y="68656"/>
                  <a:pt x="75820" y="65074"/>
                  <a:pt x="75820" y="61492"/>
                </a:cubicBezTo>
                <a:lnTo>
                  <a:pt x="110446" y="61492"/>
                </a:lnTo>
                <a:lnTo>
                  <a:pt x="110446" y="54328"/>
                </a:lnTo>
                <a:cubicBezTo>
                  <a:pt x="110446" y="47163"/>
                  <a:pt x="108058" y="41193"/>
                  <a:pt x="104476" y="36417"/>
                </a:cubicBezTo>
                <a:cubicBezTo>
                  <a:pt x="99700" y="31641"/>
                  <a:pt x="94924" y="30447"/>
                  <a:pt x="86566" y="30447"/>
                </a:cubicBezTo>
                <a:cubicBezTo>
                  <a:pt x="80596" y="29253"/>
                  <a:pt x="75820" y="30447"/>
                  <a:pt x="72238" y="31641"/>
                </a:cubicBezTo>
                <a:moveTo>
                  <a:pt x="51940" y="82984"/>
                </a:moveTo>
                <a:lnTo>
                  <a:pt x="51940" y="71044"/>
                </a:lnTo>
                <a:lnTo>
                  <a:pt x="23283" y="71044"/>
                </a:lnTo>
                <a:lnTo>
                  <a:pt x="23283" y="13731"/>
                </a:lnTo>
                <a:lnTo>
                  <a:pt x="8955" y="13731"/>
                </a:lnTo>
                <a:lnTo>
                  <a:pt x="8955" y="82984"/>
                </a:lnTo>
                <a:lnTo>
                  <a:pt x="51940" y="82984"/>
                </a:lnTo>
                <a:close/>
              </a:path>
            </a:pathLst>
          </a:custGeom>
          <a:solidFill>
            <a:srgbClr val="3B9EBD">
              <a:alpha val="50196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2" name="Freeform: Shape 628">
            <a:extLst>
              <a:ext uri="{FF2B5EF4-FFF2-40B4-BE49-F238E27FC236}">
                <a16:creationId xmlns:a16="http://schemas.microsoft.com/office/drawing/2014/main" xmlns="" id="{637441D0-E185-4352-8C32-752086E4F0A4}"/>
              </a:ext>
            </a:extLst>
          </p:cNvPr>
          <p:cNvSpPr/>
          <p:nvPr/>
        </p:nvSpPr>
        <p:spPr>
          <a:xfrm>
            <a:off x="4982319" y="1463075"/>
            <a:ext cx="422651" cy="105663"/>
          </a:xfrm>
          <a:custGeom>
            <a:avLst/>
            <a:gdLst>
              <a:gd name="connsiteX0" fmla="*/ 392233 w 429844"/>
              <a:gd name="connsiteY0" fmla="*/ 81790 h 107461"/>
              <a:gd name="connsiteX1" fmla="*/ 391039 w 429844"/>
              <a:gd name="connsiteY1" fmla="*/ 84178 h 107461"/>
              <a:gd name="connsiteX2" fmla="*/ 387457 w 429844"/>
              <a:gd name="connsiteY2" fmla="*/ 91342 h 107461"/>
              <a:gd name="connsiteX3" fmla="*/ 380293 w 429844"/>
              <a:gd name="connsiteY3" fmla="*/ 93730 h 107461"/>
              <a:gd name="connsiteX4" fmla="*/ 376711 w 429844"/>
              <a:gd name="connsiteY4" fmla="*/ 93730 h 107461"/>
              <a:gd name="connsiteX5" fmla="*/ 374323 w 429844"/>
              <a:gd name="connsiteY5" fmla="*/ 93730 h 107461"/>
              <a:gd name="connsiteX6" fmla="*/ 374323 w 429844"/>
              <a:gd name="connsiteY6" fmla="*/ 105670 h 107461"/>
              <a:gd name="connsiteX7" fmla="*/ 377905 w 429844"/>
              <a:gd name="connsiteY7" fmla="*/ 105670 h 107461"/>
              <a:gd name="connsiteX8" fmla="*/ 382681 w 429844"/>
              <a:gd name="connsiteY8" fmla="*/ 105670 h 107461"/>
              <a:gd name="connsiteX9" fmla="*/ 395815 w 429844"/>
              <a:gd name="connsiteY9" fmla="*/ 102088 h 107461"/>
              <a:gd name="connsiteX10" fmla="*/ 404173 w 429844"/>
              <a:gd name="connsiteY10" fmla="*/ 90148 h 107461"/>
              <a:gd name="connsiteX11" fmla="*/ 426859 w 429844"/>
              <a:gd name="connsiteY11" fmla="*/ 30447 h 107461"/>
              <a:gd name="connsiteX12" fmla="*/ 411337 w 429844"/>
              <a:gd name="connsiteY12" fmla="*/ 30447 h 107461"/>
              <a:gd name="connsiteX13" fmla="*/ 401785 w 429844"/>
              <a:gd name="connsiteY13" fmla="*/ 60298 h 107461"/>
              <a:gd name="connsiteX14" fmla="*/ 400591 w 429844"/>
              <a:gd name="connsiteY14" fmla="*/ 65074 h 107461"/>
              <a:gd name="connsiteX15" fmla="*/ 399397 w 429844"/>
              <a:gd name="connsiteY15" fmla="*/ 69850 h 107461"/>
              <a:gd name="connsiteX16" fmla="*/ 399397 w 429844"/>
              <a:gd name="connsiteY16" fmla="*/ 69850 h 107461"/>
              <a:gd name="connsiteX17" fmla="*/ 399397 w 429844"/>
              <a:gd name="connsiteY17" fmla="*/ 65074 h 107461"/>
              <a:gd name="connsiteX18" fmla="*/ 398203 w 429844"/>
              <a:gd name="connsiteY18" fmla="*/ 60298 h 107461"/>
              <a:gd name="connsiteX19" fmla="*/ 388651 w 429844"/>
              <a:gd name="connsiteY19" fmla="*/ 30447 h 107461"/>
              <a:gd name="connsiteX20" fmla="*/ 373129 w 429844"/>
              <a:gd name="connsiteY20" fmla="*/ 30447 h 107461"/>
              <a:gd name="connsiteX21" fmla="*/ 392233 w 429844"/>
              <a:gd name="connsiteY21" fmla="*/ 81790 h 107461"/>
              <a:gd name="connsiteX22" fmla="*/ 349248 w 429844"/>
              <a:gd name="connsiteY22" fmla="*/ 62686 h 107461"/>
              <a:gd name="connsiteX23" fmla="*/ 345666 w 429844"/>
              <a:gd name="connsiteY23" fmla="*/ 71044 h 107461"/>
              <a:gd name="connsiteX24" fmla="*/ 337308 w 429844"/>
              <a:gd name="connsiteY24" fmla="*/ 73432 h 107461"/>
              <a:gd name="connsiteX25" fmla="*/ 332532 w 429844"/>
              <a:gd name="connsiteY25" fmla="*/ 72238 h 107461"/>
              <a:gd name="connsiteX26" fmla="*/ 330144 w 429844"/>
              <a:gd name="connsiteY26" fmla="*/ 67462 h 107461"/>
              <a:gd name="connsiteX27" fmla="*/ 332532 w 429844"/>
              <a:gd name="connsiteY27" fmla="*/ 61492 h 107461"/>
              <a:gd name="connsiteX28" fmla="*/ 342084 w 429844"/>
              <a:gd name="connsiteY28" fmla="*/ 59104 h 107461"/>
              <a:gd name="connsiteX29" fmla="*/ 348054 w 429844"/>
              <a:gd name="connsiteY29" fmla="*/ 59104 h 107461"/>
              <a:gd name="connsiteX30" fmla="*/ 348054 w 429844"/>
              <a:gd name="connsiteY30" fmla="*/ 62686 h 107461"/>
              <a:gd name="connsiteX31" fmla="*/ 331338 w 429844"/>
              <a:gd name="connsiteY31" fmla="*/ 29253 h 107461"/>
              <a:gd name="connsiteX32" fmla="*/ 321786 w 429844"/>
              <a:gd name="connsiteY32" fmla="*/ 32835 h 107461"/>
              <a:gd name="connsiteX33" fmla="*/ 326562 w 429844"/>
              <a:gd name="connsiteY33" fmla="*/ 42387 h 107461"/>
              <a:gd name="connsiteX34" fmla="*/ 333726 w 429844"/>
              <a:gd name="connsiteY34" fmla="*/ 39999 h 107461"/>
              <a:gd name="connsiteX35" fmla="*/ 340890 w 429844"/>
              <a:gd name="connsiteY35" fmla="*/ 38805 h 107461"/>
              <a:gd name="connsiteX36" fmla="*/ 346860 w 429844"/>
              <a:gd name="connsiteY36" fmla="*/ 41194 h 107461"/>
              <a:gd name="connsiteX37" fmla="*/ 349248 w 429844"/>
              <a:gd name="connsiteY37" fmla="*/ 47164 h 107461"/>
              <a:gd name="connsiteX38" fmla="*/ 349248 w 429844"/>
              <a:gd name="connsiteY38" fmla="*/ 49552 h 107461"/>
              <a:gd name="connsiteX39" fmla="*/ 339696 w 429844"/>
              <a:gd name="connsiteY39" fmla="*/ 49552 h 107461"/>
              <a:gd name="connsiteX40" fmla="*/ 321786 w 429844"/>
              <a:gd name="connsiteY40" fmla="*/ 54328 h 107461"/>
              <a:gd name="connsiteX41" fmla="*/ 315816 w 429844"/>
              <a:gd name="connsiteY41" fmla="*/ 66268 h 107461"/>
              <a:gd name="connsiteX42" fmla="*/ 320592 w 429844"/>
              <a:gd name="connsiteY42" fmla="*/ 79402 h 107461"/>
              <a:gd name="connsiteX43" fmla="*/ 332532 w 429844"/>
              <a:gd name="connsiteY43" fmla="*/ 82984 h 107461"/>
              <a:gd name="connsiteX44" fmla="*/ 343278 w 429844"/>
              <a:gd name="connsiteY44" fmla="*/ 80596 h 107461"/>
              <a:gd name="connsiteX45" fmla="*/ 350442 w 429844"/>
              <a:gd name="connsiteY45" fmla="*/ 74626 h 107461"/>
              <a:gd name="connsiteX46" fmla="*/ 350442 w 429844"/>
              <a:gd name="connsiteY46" fmla="*/ 74626 h 107461"/>
              <a:gd name="connsiteX47" fmla="*/ 352830 w 429844"/>
              <a:gd name="connsiteY47" fmla="*/ 81790 h 107461"/>
              <a:gd name="connsiteX48" fmla="*/ 362382 w 429844"/>
              <a:gd name="connsiteY48" fmla="*/ 81790 h 107461"/>
              <a:gd name="connsiteX49" fmla="*/ 362382 w 429844"/>
              <a:gd name="connsiteY49" fmla="*/ 45970 h 107461"/>
              <a:gd name="connsiteX50" fmla="*/ 356412 w 429844"/>
              <a:gd name="connsiteY50" fmla="*/ 31641 h 107461"/>
              <a:gd name="connsiteX51" fmla="*/ 339696 w 429844"/>
              <a:gd name="connsiteY51" fmla="*/ 26865 h 107461"/>
              <a:gd name="connsiteX52" fmla="*/ 331338 w 429844"/>
              <a:gd name="connsiteY52" fmla="*/ 29253 h 107461"/>
              <a:gd name="connsiteX53" fmla="*/ 295518 w 429844"/>
              <a:gd name="connsiteY53" fmla="*/ 82984 h 107461"/>
              <a:gd name="connsiteX54" fmla="*/ 311040 w 429844"/>
              <a:gd name="connsiteY54" fmla="*/ 29253 h 107461"/>
              <a:gd name="connsiteX55" fmla="*/ 296712 w 429844"/>
              <a:gd name="connsiteY55" fmla="*/ 29253 h 107461"/>
              <a:gd name="connsiteX56" fmla="*/ 290742 w 429844"/>
              <a:gd name="connsiteY56" fmla="*/ 53134 h 107461"/>
              <a:gd name="connsiteX57" fmla="*/ 289548 w 429844"/>
              <a:gd name="connsiteY57" fmla="*/ 59104 h 107461"/>
              <a:gd name="connsiteX58" fmla="*/ 288354 w 429844"/>
              <a:gd name="connsiteY58" fmla="*/ 66268 h 107461"/>
              <a:gd name="connsiteX59" fmla="*/ 287160 w 429844"/>
              <a:gd name="connsiteY59" fmla="*/ 71044 h 107461"/>
              <a:gd name="connsiteX60" fmla="*/ 287160 w 429844"/>
              <a:gd name="connsiteY60" fmla="*/ 71044 h 107461"/>
              <a:gd name="connsiteX61" fmla="*/ 287160 w 429844"/>
              <a:gd name="connsiteY61" fmla="*/ 66268 h 107461"/>
              <a:gd name="connsiteX62" fmla="*/ 285966 w 429844"/>
              <a:gd name="connsiteY62" fmla="*/ 60298 h 107461"/>
              <a:gd name="connsiteX63" fmla="*/ 284772 w 429844"/>
              <a:gd name="connsiteY63" fmla="*/ 55522 h 107461"/>
              <a:gd name="connsiteX64" fmla="*/ 278802 w 429844"/>
              <a:gd name="connsiteY64" fmla="*/ 30447 h 107461"/>
              <a:gd name="connsiteX65" fmla="*/ 263279 w 429844"/>
              <a:gd name="connsiteY65" fmla="*/ 30447 h 107461"/>
              <a:gd name="connsiteX66" fmla="*/ 257309 w 429844"/>
              <a:gd name="connsiteY66" fmla="*/ 55522 h 107461"/>
              <a:gd name="connsiteX67" fmla="*/ 257309 w 429844"/>
              <a:gd name="connsiteY67" fmla="*/ 57910 h 107461"/>
              <a:gd name="connsiteX68" fmla="*/ 256115 w 429844"/>
              <a:gd name="connsiteY68" fmla="*/ 62686 h 107461"/>
              <a:gd name="connsiteX69" fmla="*/ 254921 w 429844"/>
              <a:gd name="connsiteY69" fmla="*/ 67462 h 107461"/>
              <a:gd name="connsiteX70" fmla="*/ 254921 w 429844"/>
              <a:gd name="connsiteY70" fmla="*/ 71044 h 107461"/>
              <a:gd name="connsiteX71" fmla="*/ 254921 w 429844"/>
              <a:gd name="connsiteY71" fmla="*/ 71044 h 107461"/>
              <a:gd name="connsiteX72" fmla="*/ 253727 w 429844"/>
              <a:gd name="connsiteY72" fmla="*/ 66268 h 107461"/>
              <a:gd name="connsiteX73" fmla="*/ 252533 w 429844"/>
              <a:gd name="connsiteY73" fmla="*/ 60298 h 107461"/>
              <a:gd name="connsiteX74" fmla="*/ 251339 w 429844"/>
              <a:gd name="connsiteY74" fmla="*/ 54328 h 107461"/>
              <a:gd name="connsiteX75" fmla="*/ 245369 w 429844"/>
              <a:gd name="connsiteY75" fmla="*/ 30447 h 107461"/>
              <a:gd name="connsiteX76" fmla="*/ 231041 w 429844"/>
              <a:gd name="connsiteY76" fmla="*/ 30447 h 107461"/>
              <a:gd name="connsiteX77" fmla="*/ 246563 w 429844"/>
              <a:gd name="connsiteY77" fmla="*/ 84178 h 107461"/>
              <a:gd name="connsiteX78" fmla="*/ 262086 w 429844"/>
              <a:gd name="connsiteY78" fmla="*/ 84178 h 107461"/>
              <a:gd name="connsiteX79" fmla="*/ 266861 w 429844"/>
              <a:gd name="connsiteY79" fmla="*/ 66268 h 107461"/>
              <a:gd name="connsiteX80" fmla="*/ 268056 w 429844"/>
              <a:gd name="connsiteY80" fmla="*/ 61492 h 107461"/>
              <a:gd name="connsiteX81" fmla="*/ 269249 w 429844"/>
              <a:gd name="connsiteY81" fmla="*/ 54328 h 107461"/>
              <a:gd name="connsiteX82" fmla="*/ 270444 w 429844"/>
              <a:gd name="connsiteY82" fmla="*/ 47164 h 107461"/>
              <a:gd name="connsiteX83" fmla="*/ 271638 w 429844"/>
              <a:gd name="connsiteY83" fmla="*/ 42387 h 107461"/>
              <a:gd name="connsiteX84" fmla="*/ 271638 w 429844"/>
              <a:gd name="connsiteY84" fmla="*/ 42387 h 107461"/>
              <a:gd name="connsiteX85" fmla="*/ 272832 w 429844"/>
              <a:gd name="connsiteY85" fmla="*/ 47164 h 107461"/>
              <a:gd name="connsiteX86" fmla="*/ 274026 w 429844"/>
              <a:gd name="connsiteY86" fmla="*/ 54328 h 107461"/>
              <a:gd name="connsiteX87" fmla="*/ 275220 w 429844"/>
              <a:gd name="connsiteY87" fmla="*/ 61492 h 107461"/>
              <a:gd name="connsiteX88" fmla="*/ 276414 w 429844"/>
              <a:gd name="connsiteY88" fmla="*/ 66268 h 107461"/>
              <a:gd name="connsiteX89" fmla="*/ 279996 w 429844"/>
              <a:gd name="connsiteY89" fmla="*/ 85372 h 107461"/>
              <a:gd name="connsiteX90" fmla="*/ 295518 w 429844"/>
              <a:gd name="connsiteY90" fmla="*/ 85372 h 107461"/>
              <a:gd name="connsiteX91" fmla="*/ 172535 w 429844"/>
              <a:gd name="connsiteY91" fmla="*/ 8955 h 107461"/>
              <a:gd name="connsiteX92" fmla="*/ 172535 w 429844"/>
              <a:gd name="connsiteY92" fmla="*/ 82984 h 107461"/>
              <a:gd name="connsiteX93" fmla="*/ 186863 w 429844"/>
              <a:gd name="connsiteY93" fmla="*/ 82984 h 107461"/>
              <a:gd name="connsiteX94" fmla="*/ 186863 w 429844"/>
              <a:gd name="connsiteY94" fmla="*/ 57910 h 107461"/>
              <a:gd name="connsiteX95" fmla="*/ 189251 w 429844"/>
              <a:gd name="connsiteY95" fmla="*/ 44775 h 107461"/>
              <a:gd name="connsiteX96" fmla="*/ 198803 w 429844"/>
              <a:gd name="connsiteY96" fmla="*/ 39999 h 107461"/>
              <a:gd name="connsiteX97" fmla="*/ 207161 w 429844"/>
              <a:gd name="connsiteY97" fmla="*/ 51940 h 107461"/>
              <a:gd name="connsiteX98" fmla="*/ 207161 w 429844"/>
              <a:gd name="connsiteY98" fmla="*/ 82984 h 107461"/>
              <a:gd name="connsiteX99" fmla="*/ 221489 w 429844"/>
              <a:gd name="connsiteY99" fmla="*/ 82984 h 107461"/>
              <a:gd name="connsiteX100" fmla="*/ 221489 w 429844"/>
              <a:gd name="connsiteY100" fmla="*/ 48358 h 107461"/>
              <a:gd name="connsiteX101" fmla="*/ 216713 w 429844"/>
              <a:gd name="connsiteY101" fmla="*/ 34029 h 107461"/>
              <a:gd name="connsiteX102" fmla="*/ 202385 w 429844"/>
              <a:gd name="connsiteY102" fmla="*/ 29253 h 107461"/>
              <a:gd name="connsiteX103" fmla="*/ 194027 w 429844"/>
              <a:gd name="connsiteY103" fmla="*/ 31641 h 107461"/>
              <a:gd name="connsiteX104" fmla="*/ 188057 w 429844"/>
              <a:gd name="connsiteY104" fmla="*/ 37611 h 107461"/>
              <a:gd name="connsiteX105" fmla="*/ 186863 w 429844"/>
              <a:gd name="connsiteY105" fmla="*/ 37611 h 107461"/>
              <a:gd name="connsiteX106" fmla="*/ 186863 w 429844"/>
              <a:gd name="connsiteY106" fmla="*/ 32835 h 107461"/>
              <a:gd name="connsiteX107" fmla="*/ 186863 w 429844"/>
              <a:gd name="connsiteY107" fmla="*/ 25671 h 107461"/>
              <a:gd name="connsiteX108" fmla="*/ 186863 w 429844"/>
              <a:gd name="connsiteY108" fmla="*/ 10149 h 107461"/>
              <a:gd name="connsiteX109" fmla="*/ 172535 w 429844"/>
              <a:gd name="connsiteY109" fmla="*/ 10149 h 107461"/>
              <a:gd name="connsiteX110" fmla="*/ 147460 w 429844"/>
              <a:gd name="connsiteY110" fmla="*/ 69850 h 107461"/>
              <a:gd name="connsiteX111" fmla="*/ 146266 w 429844"/>
              <a:gd name="connsiteY111" fmla="*/ 65074 h 107461"/>
              <a:gd name="connsiteX112" fmla="*/ 146266 w 429844"/>
              <a:gd name="connsiteY112" fmla="*/ 39999 h 107461"/>
              <a:gd name="connsiteX113" fmla="*/ 160595 w 429844"/>
              <a:gd name="connsiteY113" fmla="*/ 39999 h 107461"/>
              <a:gd name="connsiteX114" fmla="*/ 160595 w 429844"/>
              <a:gd name="connsiteY114" fmla="*/ 29253 h 107461"/>
              <a:gd name="connsiteX115" fmla="*/ 146266 w 429844"/>
              <a:gd name="connsiteY115" fmla="*/ 29253 h 107461"/>
              <a:gd name="connsiteX116" fmla="*/ 146266 w 429844"/>
              <a:gd name="connsiteY116" fmla="*/ 18507 h 107461"/>
              <a:gd name="connsiteX117" fmla="*/ 136714 w 429844"/>
              <a:gd name="connsiteY117" fmla="*/ 18507 h 107461"/>
              <a:gd name="connsiteX118" fmla="*/ 131938 w 429844"/>
              <a:gd name="connsiteY118" fmla="*/ 29253 h 107461"/>
              <a:gd name="connsiteX119" fmla="*/ 123580 w 429844"/>
              <a:gd name="connsiteY119" fmla="*/ 34029 h 107461"/>
              <a:gd name="connsiteX120" fmla="*/ 123580 w 429844"/>
              <a:gd name="connsiteY120" fmla="*/ 39999 h 107461"/>
              <a:gd name="connsiteX121" fmla="*/ 130744 w 429844"/>
              <a:gd name="connsiteY121" fmla="*/ 39999 h 107461"/>
              <a:gd name="connsiteX122" fmla="*/ 130744 w 429844"/>
              <a:gd name="connsiteY122" fmla="*/ 65074 h 107461"/>
              <a:gd name="connsiteX123" fmla="*/ 133132 w 429844"/>
              <a:gd name="connsiteY123" fmla="*/ 75820 h 107461"/>
              <a:gd name="connsiteX124" fmla="*/ 139102 w 429844"/>
              <a:gd name="connsiteY124" fmla="*/ 80596 h 107461"/>
              <a:gd name="connsiteX125" fmla="*/ 147460 w 429844"/>
              <a:gd name="connsiteY125" fmla="*/ 81790 h 107461"/>
              <a:gd name="connsiteX126" fmla="*/ 154624 w 429844"/>
              <a:gd name="connsiteY126" fmla="*/ 80596 h 107461"/>
              <a:gd name="connsiteX127" fmla="*/ 160595 w 429844"/>
              <a:gd name="connsiteY127" fmla="*/ 79402 h 107461"/>
              <a:gd name="connsiteX128" fmla="*/ 160595 w 429844"/>
              <a:gd name="connsiteY128" fmla="*/ 68656 h 107461"/>
              <a:gd name="connsiteX129" fmla="*/ 155818 w 429844"/>
              <a:gd name="connsiteY129" fmla="*/ 69850 h 107461"/>
              <a:gd name="connsiteX130" fmla="*/ 151042 w 429844"/>
              <a:gd name="connsiteY130" fmla="*/ 69850 h 107461"/>
              <a:gd name="connsiteX131" fmla="*/ 147460 w 429844"/>
              <a:gd name="connsiteY131" fmla="*/ 69850 h 107461"/>
              <a:gd name="connsiteX132" fmla="*/ 100894 w 429844"/>
              <a:gd name="connsiteY132" fmla="*/ 62686 h 107461"/>
              <a:gd name="connsiteX133" fmla="*/ 97312 w 429844"/>
              <a:gd name="connsiteY133" fmla="*/ 71044 h 107461"/>
              <a:gd name="connsiteX134" fmla="*/ 88954 w 429844"/>
              <a:gd name="connsiteY134" fmla="*/ 73432 h 107461"/>
              <a:gd name="connsiteX135" fmla="*/ 84178 w 429844"/>
              <a:gd name="connsiteY135" fmla="*/ 72238 h 107461"/>
              <a:gd name="connsiteX136" fmla="*/ 81790 w 429844"/>
              <a:gd name="connsiteY136" fmla="*/ 67462 h 107461"/>
              <a:gd name="connsiteX137" fmla="*/ 84178 w 429844"/>
              <a:gd name="connsiteY137" fmla="*/ 61492 h 107461"/>
              <a:gd name="connsiteX138" fmla="*/ 93730 w 429844"/>
              <a:gd name="connsiteY138" fmla="*/ 59104 h 107461"/>
              <a:gd name="connsiteX139" fmla="*/ 99700 w 429844"/>
              <a:gd name="connsiteY139" fmla="*/ 59104 h 107461"/>
              <a:gd name="connsiteX140" fmla="*/ 99700 w 429844"/>
              <a:gd name="connsiteY140" fmla="*/ 62686 h 107461"/>
              <a:gd name="connsiteX141" fmla="*/ 81790 w 429844"/>
              <a:gd name="connsiteY141" fmla="*/ 29253 h 107461"/>
              <a:gd name="connsiteX142" fmla="*/ 72238 w 429844"/>
              <a:gd name="connsiteY142" fmla="*/ 32835 h 107461"/>
              <a:gd name="connsiteX143" fmla="*/ 77014 w 429844"/>
              <a:gd name="connsiteY143" fmla="*/ 42387 h 107461"/>
              <a:gd name="connsiteX144" fmla="*/ 84178 w 429844"/>
              <a:gd name="connsiteY144" fmla="*/ 39999 h 107461"/>
              <a:gd name="connsiteX145" fmla="*/ 91342 w 429844"/>
              <a:gd name="connsiteY145" fmla="*/ 38805 h 107461"/>
              <a:gd name="connsiteX146" fmla="*/ 97312 w 429844"/>
              <a:gd name="connsiteY146" fmla="*/ 41194 h 107461"/>
              <a:gd name="connsiteX147" fmla="*/ 99700 w 429844"/>
              <a:gd name="connsiteY147" fmla="*/ 47164 h 107461"/>
              <a:gd name="connsiteX148" fmla="*/ 99700 w 429844"/>
              <a:gd name="connsiteY148" fmla="*/ 49552 h 107461"/>
              <a:gd name="connsiteX149" fmla="*/ 90148 w 429844"/>
              <a:gd name="connsiteY149" fmla="*/ 49552 h 107461"/>
              <a:gd name="connsiteX150" fmla="*/ 72238 w 429844"/>
              <a:gd name="connsiteY150" fmla="*/ 54328 h 107461"/>
              <a:gd name="connsiteX151" fmla="*/ 66268 w 429844"/>
              <a:gd name="connsiteY151" fmla="*/ 66268 h 107461"/>
              <a:gd name="connsiteX152" fmla="*/ 71044 w 429844"/>
              <a:gd name="connsiteY152" fmla="*/ 79402 h 107461"/>
              <a:gd name="connsiteX153" fmla="*/ 82984 w 429844"/>
              <a:gd name="connsiteY153" fmla="*/ 82984 h 107461"/>
              <a:gd name="connsiteX154" fmla="*/ 93730 w 429844"/>
              <a:gd name="connsiteY154" fmla="*/ 80596 h 107461"/>
              <a:gd name="connsiteX155" fmla="*/ 100894 w 429844"/>
              <a:gd name="connsiteY155" fmla="*/ 74626 h 107461"/>
              <a:gd name="connsiteX156" fmla="*/ 100894 w 429844"/>
              <a:gd name="connsiteY156" fmla="*/ 74626 h 107461"/>
              <a:gd name="connsiteX157" fmla="*/ 103282 w 429844"/>
              <a:gd name="connsiteY157" fmla="*/ 81790 h 107461"/>
              <a:gd name="connsiteX158" fmla="*/ 112834 w 429844"/>
              <a:gd name="connsiteY158" fmla="*/ 81790 h 107461"/>
              <a:gd name="connsiteX159" fmla="*/ 112834 w 429844"/>
              <a:gd name="connsiteY159" fmla="*/ 45970 h 107461"/>
              <a:gd name="connsiteX160" fmla="*/ 106864 w 429844"/>
              <a:gd name="connsiteY160" fmla="*/ 31641 h 107461"/>
              <a:gd name="connsiteX161" fmla="*/ 90148 w 429844"/>
              <a:gd name="connsiteY161" fmla="*/ 26865 h 107461"/>
              <a:gd name="connsiteX162" fmla="*/ 81790 w 429844"/>
              <a:gd name="connsiteY162" fmla="*/ 29253 h 107461"/>
              <a:gd name="connsiteX163" fmla="*/ 44775 w 429844"/>
              <a:gd name="connsiteY163" fmla="*/ 55522 h 107461"/>
              <a:gd name="connsiteX164" fmla="*/ 42387 w 429844"/>
              <a:gd name="connsiteY164" fmla="*/ 67462 h 107461"/>
              <a:gd name="connsiteX165" fmla="*/ 35223 w 429844"/>
              <a:gd name="connsiteY165" fmla="*/ 71044 h 107461"/>
              <a:gd name="connsiteX166" fmla="*/ 26865 w 429844"/>
              <a:gd name="connsiteY166" fmla="*/ 67462 h 107461"/>
              <a:gd name="connsiteX167" fmla="*/ 24477 w 429844"/>
              <a:gd name="connsiteY167" fmla="*/ 55522 h 107461"/>
              <a:gd name="connsiteX168" fmla="*/ 24477 w 429844"/>
              <a:gd name="connsiteY168" fmla="*/ 54328 h 107461"/>
              <a:gd name="connsiteX169" fmla="*/ 26865 w 429844"/>
              <a:gd name="connsiteY169" fmla="*/ 43582 h 107461"/>
              <a:gd name="connsiteX170" fmla="*/ 35223 w 429844"/>
              <a:gd name="connsiteY170" fmla="*/ 39999 h 107461"/>
              <a:gd name="connsiteX171" fmla="*/ 44775 w 429844"/>
              <a:gd name="connsiteY171" fmla="*/ 55522 h 107461"/>
              <a:gd name="connsiteX172" fmla="*/ 30447 w 429844"/>
              <a:gd name="connsiteY172" fmla="*/ 30447 h 107461"/>
              <a:gd name="connsiteX173" fmla="*/ 24477 w 429844"/>
              <a:gd name="connsiteY173" fmla="*/ 36417 h 107461"/>
              <a:gd name="connsiteX174" fmla="*/ 23283 w 429844"/>
              <a:gd name="connsiteY174" fmla="*/ 36417 h 107461"/>
              <a:gd name="connsiteX175" fmla="*/ 20895 w 429844"/>
              <a:gd name="connsiteY175" fmla="*/ 29253 h 107461"/>
              <a:gd name="connsiteX176" fmla="*/ 8955 w 429844"/>
              <a:gd name="connsiteY176" fmla="*/ 29253 h 107461"/>
              <a:gd name="connsiteX177" fmla="*/ 8955 w 429844"/>
              <a:gd name="connsiteY177" fmla="*/ 105670 h 107461"/>
              <a:gd name="connsiteX178" fmla="*/ 23283 w 429844"/>
              <a:gd name="connsiteY178" fmla="*/ 105670 h 107461"/>
              <a:gd name="connsiteX179" fmla="*/ 23283 w 429844"/>
              <a:gd name="connsiteY179" fmla="*/ 84178 h 107461"/>
              <a:gd name="connsiteX180" fmla="*/ 22089 w 429844"/>
              <a:gd name="connsiteY180" fmla="*/ 75820 h 107461"/>
              <a:gd name="connsiteX181" fmla="*/ 23283 w 429844"/>
              <a:gd name="connsiteY181" fmla="*/ 75820 h 107461"/>
              <a:gd name="connsiteX182" fmla="*/ 29253 w 429844"/>
              <a:gd name="connsiteY182" fmla="*/ 80596 h 107461"/>
              <a:gd name="connsiteX183" fmla="*/ 38805 w 429844"/>
              <a:gd name="connsiteY183" fmla="*/ 82984 h 107461"/>
              <a:gd name="connsiteX184" fmla="*/ 53133 w 429844"/>
              <a:gd name="connsiteY184" fmla="*/ 75820 h 107461"/>
              <a:gd name="connsiteX185" fmla="*/ 59104 w 429844"/>
              <a:gd name="connsiteY185" fmla="*/ 55522 h 107461"/>
              <a:gd name="connsiteX186" fmla="*/ 53133 w 429844"/>
              <a:gd name="connsiteY186" fmla="*/ 35223 h 107461"/>
              <a:gd name="connsiteX187" fmla="*/ 38805 w 429844"/>
              <a:gd name="connsiteY187" fmla="*/ 28059 h 107461"/>
              <a:gd name="connsiteX188" fmla="*/ 30447 w 429844"/>
              <a:gd name="connsiteY188" fmla="*/ 30447 h 1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429844" h="107461">
                <a:moveTo>
                  <a:pt x="392233" y="81790"/>
                </a:moveTo>
                <a:lnTo>
                  <a:pt x="391039" y="84178"/>
                </a:lnTo>
                <a:cubicBezTo>
                  <a:pt x="389845" y="86566"/>
                  <a:pt x="388651" y="88954"/>
                  <a:pt x="387457" y="91342"/>
                </a:cubicBezTo>
                <a:cubicBezTo>
                  <a:pt x="386263" y="93730"/>
                  <a:pt x="383875" y="93730"/>
                  <a:pt x="380293" y="93730"/>
                </a:cubicBezTo>
                <a:cubicBezTo>
                  <a:pt x="379099" y="93730"/>
                  <a:pt x="377905" y="93730"/>
                  <a:pt x="376711" y="93730"/>
                </a:cubicBezTo>
                <a:lnTo>
                  <a:pt x="374323" y="93730"/>
                </a:lnTo>
                <a:lnTo>
                  <a:pt x="374323" y="105670"/>
                </a:lnTo>
                <a:cubicBezTo>
                  <a:pt x="375517" y="105670"/>
                  <a:pt x="376711" y="105670"/>
                  <a:pt x="377905" y="105670"/>
                </a:cubicBezTo>
                <a:cubicBezTo>
                  <a:pt x="379099" y="105670"/>
                  <a:pt x="380293" y="105670"/>
                  <a:pt x="382681" y="105670"/>
                </a:cubicBezTo>
                <a:cubicBezTo>
                  <a:pt x="387457" y="105670"/>
                  <a:pt x="392233" y="104476"/>
                  <a:pt x="395815" y="102088"/>
                </a:cubicBezTo>
                <a:cubicBezTo>
                  <a:pt x="399397" y="99700"/>
                  <a:pt x="402979" y="94924"/>
                  <a:pt x="404173" y="90148"/>
                </a:cubicBezTo>
                <a:lnTo>
                  <a:pt x="426859" y="30447"/>
                </a:lnTo>
                <a:lnTo>
                  <a:pt x="411337" y="30447"/>
                </a:lnTo>
                <a:lnTo>
                  <a:pt x="401785" y="60298"/>
                </a:lnTo>
                <a:cubicBezTo>
                  <a:pt x="401785" y="61492"/>
                  <a:pt x="400591" y="63880"/>
                  <a:pt x="400591" y="65074"/>
                </a:cubicBezTo>
                <a:cubicBezTo>
                  <a:pt x="400591" y="66268"/>
                  <a:pt x="400591" y="68656"/>
                  <a:pt x="399397" y="69850"/>
                </a:cubicBezTo>
                <a:lnTo>
                  <a:pt x="399397" y="69850"/>
                </a:lnTo>
                <a:cubicBezTo>
                  <a:pt x="399397" y="68656"/>
                  <a:pt x="399397" y="66268"/>
                  <a:pt x="399397" y="65074"/>
                </a:cubicBezTo>
                <a:cubicBezTo>
                  <a:pt x="399397" y="63880"/>
                  <a:pt x="398203" y="61492"/>
                  <a:pt x="398203" y="60298"/>
                </a:cubicBezTo>
                <a:lnTo>
                  <a:pt x="388651" y="30447"/>
                </a:lnTo>
                <a:lnTo>
                  <a:pt x="373129" y="30447"/>
                </a:lnTo>
                <a:lnTo>
                  <a:pt x="392233" y="81790"/>
                </a:lnTo>
                <a:close/>
                <a:moveTo>
                  <a:pt x="349248" y="62686"/>
                </a:moveTo>
                <a:cubicBezTo>
                  <a:pt x="349248" y="66268"/>
                  <a:pt x="348054" y="68656"/>
                  <a:pt x="345666" y="71044"/>
                </a:cubicBezTo>
                <a:cubicBezTo>
                  <a:pt x="343278" y="73432"/>
                  <a:pt x="340890" y="73432"/>
                  <a:pt x="337308" y="73432"/>
                </a:cubicBezTo>
                <a:cubicBezTo>
                  <a:pt x="334920" y="73432"/>
                  <a:pt x="333726" y="73432"/>
                  <a:pt x="332532" y="72238"/>
                </a:cubicBezTo>
                <a:cubicBezTo>
                  <a:pt x="331338" y="71044"/>
                  <a:pt x="330144" y="69850"/>
                  <a:pt x="330144" y="67462"/>
                </a:cubicBezTo>
                <a:cubicBezTo>
                  <a:pt x="330144" y="65074"/>
                  <a:pt x="331338" y="62686"/>
                  <a:pt x="332532" y="61492"/>
                </a:cubicBezTo>
                <a:cubicBezTo>
                  <a:pt x="334920" y="60298"/>
                  <a:pt x="337308" y="59104"/>
                  <a:pt x="342084" y="59104"/>
                </a:cubicBezTo>
                <a:lnTo>
                  <a:pt x="348054" y="59104"/>
                </a:lnTo>
                <a:lnTo>
                  <a:pt x="348054" y="62686"/>
                </a:lnTo>
                <a:close/>
                <a:moveTo>
                  <a:pt x="331338" y="29253"/>
                </a:moveTo>
                <a:cubicBezTo>
                  <a:pt x="327756" y="30447"/>
                  <a:pt x="324174" y="31641"/>
                  <a:pt x="321786" y="32835"/>
                </a:cubicBezTo>
                <a:lnTo>
                  <a:pt x="326562" y="42387"/>
                </a:lnTo>
                <a:cubicBezTo>
                  <a:pt x="328950" y="41194"/>
                  <a:pt x="331338" y="39999"/>
                  <a:pt x="333726" y="39999"/>
                </a:cubicBezTo>
                <a:cubicBezTo>
                  <a:pt x="336114" y="38805"/>
                  <a:pt x="338502" y="38805"/>
                  <a:pt x="340890" y="38805"/>
                </a:cubicBezTo>
                <a:cubicBezTo>
                  <a:pt x="343278" y="38805"/>
                  <a:pt x="345666" y="39999"/>
                  <a:pt x="346860" y="41194"/>
                </a:cubicBezTo>
                <a:cubicBezTo>
                  <a:pt x="348054" y="42387"/>
                  <a:pt x="349248" y="44775"/>
                  <a:pt x="349248" y="47164"/>
                </a:cubicBezTo>
                <a:lnTo>
                  <a:pt x="349248" y="49552"/>
                </a:lnTo>
                <a:lnTo>
                  <a:pt x="339696" y="49552"/>
                </a:lnTo>
                <a:cubicBezTo>
                  <a:pt x="331338" y="49552"/>
                  <a:pt x="325368" y="51940"/>
                  <a:pt x="321786" y="54328"/>
                </a:cubicBezTo>
                <a:cubicBezTo>
                  <a:pt x="318204" y="56716"/>
                  <a:pt x="315816" y="61492"/>
                  <a:pt x="315816" y="66268"/>
                </a:cubicBezTo>
                <a:cubicBezTo>
                  <a:pt x="315816" y="72238"/>
                  <a:pt x="317010" y="75820"/>
                  <a:pt x="320592" y="79402"/>
                </a:cubicBezTo>
                <a:cubicBezTo>
                  <a:pt x="324174" y="81790"/>
                  <a:pt x="327756" y="82984"/>
                  <a:pt x="332532" y="82984"/>
                </a:cubicBezTo>
                <a:cubicBezTo>
                  <a:pt x="337308" y="82984"/>
                  <a:pt x="340890" y="81790"/>
                  <a:pt x="343278" y="80596"/>
                </a:cubicBezTo>
                <a:cubicBezTo>
                  <a:pt x="345666" y="79402"/>
                  <a:pt x="348054" y="77014"/>
                  <a:pt x="350442" y="74626"/>
                </a:cubicBezTo>
                <a:lnTo>
                  <a:pt x="350442" y="74626"/>
                </a:lnTo>
                <a:lnTo>
                  <a:pt x="352830" y="81790"/>
                </a:lnTo>
                <a:lnTo>
                  <a:pt x="362382" y="81790"/>
                </a:lnTo>
                <a:lnTo>
                  <a:pt x="362382" y="45970"/>
                </a:lnTo>
                <a:cubicBezTo>
                  <a:pt x="362382" y="39999"/>
                  <a:pt x="359994" y="35223"/>
                  <a:pt x="356412" y="31641"/>
                </a:cubicBezTo>
                <a:cubicBezTo>
                  <a:pt x="352830" y="28059"/>
                  <a:pt x="346860" y="26865"/>
                  <a:pt x="339696" y="26865"/>
                </a:cubicBezTo>
                <a:cubicBezTo>
                  <a:pt x="338502" y="28059"/>
                  <a:pt x="333726" y="28059"/>
                  <a:pt x="331338" y="29253"/>
                </a:cubicBezTo>
                <a:moveTo>
                  <a:pt x="295518" y="82984"/>
                </a:moveTo>
                <a:lnTo>
                  <a:pt x="311040" y="29253"/>
                </a:lnTo>
                <a:lnTo>
                  <a:pt x="296712" y="29253"/>
                </a:lnTo>
                <a:lnTo>
                  <a:pt x="290742" y="53134"/>
                </a:lnTo>
                <a:cubicBezTo>
                  <a:pt x="290742" y="54328"/>
                  <a:pt x="289548" y="56716"/>
                  <a:pt x="289548" y="59104"/>
                </a:cubicBezTo>
                <a:cubicBezTo>
                  <a:pt x="289548" y="61492"/>
                  <a:pt x="288354" y="63880"/>
                  <a:pt x="288354" y="66268"/>
                </a:cubicBezTo>
                <a:cubicBezTo>
                  <a:pt x="288354" y="68656"/>
                  <a:pt x="288354" y="69850"/>
                  <a:pt x="287160" y="71044"/>
                </a:cubicBezTo>
                <a:lnTo>
                  <a:pt x="287160" y="71044"/>
                </a:lnTo>
                <a:cubicBezTo>
                  <a:pt x="287160" y="69850"/>
                  <a:pt x="287160" y="68656"/>
                  <a:pt x="287160" y="66268"/>
                </a:cubicBezTo>
                <a:cubicBezTo>
                  <a:pt x="287160" y="63880"/>
                  <a:pt x="287160" y="62686"/>
                  <a:pt x="285966" y="60298"/>
                </a:cubicBezTo>
                <a:cubicBezTo>
                  <a:pt x="285966" y="57910"/>
                  <a:pt x="284772" y="56716"/>
                  <a:pt x="284772" y="55522"/>
                </a:cubicBezTo>
                <a:lnTo>
                  <a:pt x="278802" y="30447"/>
                </a:lnTo>
                <a:lnTo>
                  <a:pt x="263279" y="30447"/>
                </a:lnTo>
                <a:lnTo>
                  <a:pt x="257309" y="55522"/>
                </a:lnTo>
                <a:cubicBezTo>
                  <a:pt x="257309" y="55522"/>
                  <a:pt x="257309" y="56716"/>
                  <a:pt x="257309" y="57910"/>
                </a:cubicBezTo>
                <a:cubicBezTo>
                  <a:pt x="257309" y="59104"/>
                  <a:pt x="257309" y="60298"/>
                  <a:pt x="256115" y="62686"/>
                </a:cubicBezTo>
                <a:cubicBezTo>
                  <a:pt x="256115" y="63880"/>
                  <a:pt x="256115" y="66268"/>
                  <a:pt x="254921" y="67462"/>
                </a:cubicBezTo>
                <a:cubicBezTo>
                  <a:pt x="254921" y="68656"/>
                  <a:pt x="254921" y="69850"/>
                  <a:pt x="254921" y="71044"/>
                </a:cubicBezTo>
                <a:lnTo>
                  <a:pt x="254921" y="71044"/>
                </a:lnTo>
                <a:cubicBezTo>
                  <a:pt x="254921" y="69850"/>
                  <a:pt x="254921" y="68656"/>
                  <a:pt x="253727" y="66268"/>
                </a:cubicBezTo>
                <a:cubicBezTo>
                  <a:pt x="253727" y="63880"/>
                  <a:pt x="252533" y="61492"/>
                  <a:pt x="252533" y="60298"/>
                </a:cubicBezTo>
                <a:cubicBezTo>
                  <a:pt x="252533" y="57910"/>
                  <a:pt x="251339" y="55522"/>
                  <a:pt x="251339" y="54328"/>
                </a:cubicBezTo>
                <a:lnTo>
                  <a:pt x="245369" y="30447"/>
                </a:lnTo>
                <a:lnTo>
                  <a:pt x="231041" y="30447"/>
                </a:lnTo>
                <a:lnTo>
                  <a:pt x="246563" y="84178"/>
                </a:lnTo>
                <a:lnTo>
                  <a:pt x="262086" y="84178"/>
                </a:lnTo>
                <a:lnTo>
                  <a:pt x="266861" y="66268"/>
                </a:lnTo>
                <a:cubicBezTo>
                  <a:pt x="266861" y="65074"/>
                  <a:pt x="268056" y="63880"/>
                  <a:pt x="268056" y="61492"/>
                </a:cubicBezTo>
                <a:cubicBezTo>
                  <a:pt x="268056" y="59104"/>
                  <a:pt x="269249" y="56716"/>
                  <a:pt x="269249" y="54328"/>
                </a:cubicBezTo>
                <a:cubicBezTo>
                  <a:pt x="269249" y="51940"/>
                  <a:pt x="270444" y="49552"/>
                  <a:pt x="270444" y="47164"/>
                </a:cubicBezTo>
                <a:cubicBezTo>
                  <a:pt x="270444" y="44775"/>
                  <a:pt x="271638" y="43582"/>
                  <a:pt x="271638" y="42387"/>
                </a:cubicBezTo>
                <a:lnTo>
                  <a:pt x="271638" y="42387"/>
                </a:lnTo>
                <a:cubicBezTo>
                  <a:pt x="271638" y="43582"/>
                  <a:pt x="271638" y="44775"/>
                  <a:pt x="272832" y="47164"/>
                </a:cubicBezTo>
                <a:cubicBezTo>
                  <a:pt x="272832" y="49552"/>
                  <a:pt x="274026" y="51940"/>
                  <a:pt x="274026" y="54328"/>
                </a:cubicBezTo>
                <a:cubicBezTo>
                  <a:pt x="274026" y="56716"/>
                  <a:pt x="275220" y="59104"/>
                  <a:pt x="275220" y="61492"/>
                </a:cubicBezTo>
                <a:cubicBezTo>
                  <a:pt x="275220" y="63880"/>
                  <a:pt x="276414" y="65074"/>
                  <a:pt x="276414" y="66268"/>
                </a:cubicBezTo>
                <a:lnTo>
                  <a:pt x="279996" y="85372"/>
                </a:lnTo>
                <a:lnTo>
                  <a:pt x="295518" y="85372"/>
                </a:lnTo>
                <a:close/>
                <a:moveTo>
                  <a:pt x="172535" y="8955"/>
                </a:moveTo>
                <a:lnTo>
                  <a:pt x="172535" y="82984"/>
                </a:lnTo>
                <a:lnTo>
                  <a:pt x="186863" y="82984"/>
                </a:lnTo>
                <a:lnTo>
                  <a:pt x="186863" y="57910"/>
                </a:lnTo>
                <a:cubicBezTo>
                  <a:pt x="186863" y="51940"/>
                  <a:pt x="188057" y="48358"/>
                  <a:pt x="189251" y="44775"/>
                </a:cubicBezTo>
                <a:cubicBezTo>
                  <a:pt x="190445" y="41194"/>
                  <a:pt x="194027" y="39999"/>
                  <a:pt x="198803" y="39999"/>
                </a:cubicBezTo>
                <a:cubicBezTo>
                  <a:pt x="204773" y="39999"/>
                  <a:pt x="207161" y="43582"/>
                  <a:pt x="207161" y="51940"/>
                </a:cubicBezTo>
                <a:lnTo>
                  <a:pt x="207161" y="82984"/>
                </a:lnTo>
                <a:lnTo>
                  <a:pt x="221489" y="82984"/>
                </a:lnTo>
                <a:lnTo>
                  <a:pt x="221489" y="48358"/>
                </a:lnTo>
                <a:cubicBezTo>
                  <a:pt x="221489" y="41194"/>
                  <a:pt x="220295" y="36417"/>
                  <a:pt x="216713" y="34029"/>
                </a:cubicBezTo>
                <a:cubicBezTo>
                  <a:pt x="213131" y="30447"/>
                  <a:pt x="208355" y="29253"/>
                  <a:pt x="202385" y="29253"/>
                </a:cubicBezTo>
                <a:cubicBezTo>
                  <a:pt x="198803" y="29253"/>
                  <a:pt x="196415" y="30447"/>
                  <a:pt x="194027" y="31641"/>
                </a:cubicBezTo>
                <a:cubicBezTo>
                  <a:pt x="191639" y="32835"/>
                  <a:pt x="189251" y="35223"/>
                  <a:pt x="188057" y="37611"/>
                </a:cubicBezTo>
                <a:lnTo>
                  <a:pt x="186863" y="37611"/>
                </a:lnTo>
                <a:cubicBezTo>
                  <a:pt x="186863" y="36417"/>
                  <a:pt x="186863" y="35223"/>
                  <a:pt x="186863" y="32835"/>
                </a:cubicBezTo>
                <a:cubicBezTo>
                  <a:pt x="186863" y="30447"/>
                  <a:pt x="186863" y="28059"/>
                  <a:pt x="186863" y="25671"/>
                </a:cubicBezTo>
                <a:lnTo>
                  <a:pt x="186863" y="10149"/>
                </a:lnTo>
                <a:lnTo>
                  <a:pt x="172535" y="10149"/>
                </a:lnTo>
                <a:close/>
                <a:moveTo>
                  <a:pt x="147460" y="69850"/>
                </a:moveTo>
                <a:cubicBezTo>
                  <a:pt x="146266" y="68656"/>
                  <a:pt x="146266" y="67462"/>
                  <a:pt x="146266" y="65074"/>
                </a:cubicBezTo>
                <a:lnTo>
                  <a:pt x="146266" y="39999"/>
                </a:lnTo>
                <a:lnTo>
                  <a:pt x="160595" y="39999"/>
                </a:lnTo>
                <a:lnTo>
                  <a:pt x="160595" y="29253"/>
                </a:lnTo>
                <a:lnTo>
                  <a:pt x="146266" y="29253"/>
                </a:lnTo>
                <a:lnTo>
                  <a:pt x="146266" y="18507"/>
                </a:lnTo>
                <a:lnTo>
                  <a:pt x="136714" y="18507"/>
                </a:lnTo>
                <a:lnTo>
                  <a:pt x="131938" y="29253"/>
                </a:lnTo>
                <a:lnTo>
                  <a:pt x="123580" y="34029"/>
                </a:lnTo>
                <a:lnTo>
                  <a:pt x="123580" y="39999"/>
                </a:lnTo>
                <a:lnTo>
                  <a:pt x="130744" y="39999"/>
                </a:lnTo>
                <a:lnTo>
                  <a:pt x="130744" y="65074"/>
                </a:lnTo>
                <a:cubicBezTo>
                  <a:pt x="130744" y="69850"/>
                  <a:pt x="131938" y="73432"/>
                  <a:pt x="133132" y="75820"/>
                </a:cubicBezTo>
                <a:cubicBezTo>
                  <a:pt x="134326" y="78208"/>
                  <a:pt x="136714" y="80596"/>
                  <a:pt x="139102" y="80596"/>
                </a:cubicBezTo>
                <a:cubicBezTo>
                  <a:pt x="141490" y="81790"/>
                  <a:pt x="143878" y="81790"/>
                  <a:pt x="147460" y="81790"/>
                </a:cubicBezTo>
                <a:cubicBezTo>
                  <a:pt x="149848" y="81790"/>
                  <a:pt x="152236" y="81790"/>
                  <a:pt x="154624" y="80596"/>
                </a:cubicBezTo>
                <a:cubicBezTo>
                  <a:pt x="157012" y="80596"/>
                  <a:pt x="159400" y="79402"/>
                  <a:pt x="160595" y="79402"/>
                </a:cubicBezTo>
                <a:lnTo>
                  <a:pt x="160595" y="68656"/>
                </a:lnTo>
                <a:cubicBezTo>
                  <a:pt x="159400" y="68656"/>
                  <a:pt x="157012" y="69850"/>
                  <a:pt x="155818" y="69850"/>
                </a:cubicBezTo>
                <a:cubicBezTo>
                  <a:pt x="154624" y="69850"/>
                  <a:pt x="152236" y="69850"/>
                  <a:pt x="151042" y="69850"/>
                </a:cubicBezTo>
                <a:cubicBezTo>
                  <a:pt x="151042" y="72238"/>
                  <a:pt x="148654" y="71044"/>
                  <a:pt x="147460" y="69850"/>
                </a:cubicBezTo>
                <a:moveTo>
                  <a:pt x="100894" y="62686"/>
                </a:moveTo>
                <a:cubicBezTo>
                  <a:pt x="100894" y="66268"/>
                  <a:pt x="99700" y="68656"/>
                  <a:pt x="97312" y="71044"/>
                </a:cubicBezTo>
                <a:cubicBezTo>
                  <a:pt x="94924" y="73432"/>
                  <a:pt x="92536" y="73432"/>
                  <a:pt x="88954" y="73432"/>
                </a:cubicBezTo>
                <a:cubicBezTo>
                  <a:pt x="86566" y="73432"/>
                  <a:pt x="85372" y="73432"/>
                  <a:pt x="84178" y="72238"/>
                </a:cubicBezTo>
                <a:cubicBezTo>
                  <a:pt x="82984" y="71044"/>
                  <a:pt x="81790" y="69850"/>
                  <a:pt x="81790" y="67462"/>
                </a:cubicBezTo>
                <a:cubicBezTo>
                  <a:pt x="81790" y="65074"/>
                  <a:pt x="82984" y="62686"/>
                  <a:pt x="84178" y="61492"/>
                </a:cubicBezTo>
                <a:cubicBezTo>
                  <a:pt x="86566" y="60298"/>
                  <a:pt x="88954" y="59104"/>
                  <a:pt x="93730" y="59104"/>
                </a:cubicBezTo>
                <a:lnTo>
                  <a:pt x="99700" y="59104"/>
                </a:lnTo>
                <a:lnTo>
                  <a:pt x="99700" y="62686"/>
                </a:lnTo>
                <a:close/>
                <a:moveTo>
                  <a:pt x="81790" y="29253"/>
                </a:moveTo>
                <a:cubicBezTo>
                  <a:pt x="78208" y="30447"/>
                  <a:pt x="74626" y="31641"/>
                  <a:pt x="72238" y="32835"/>
                </a:cubicBezTo>
                <a:lnTo>
                  <a:pt x="77014" y="42387"/>
                </a:lnTo>
                <a:cubicBezTo>
                  <a:pt x="79402" y="41194"/>
                  <a:pt x="81790" y="39999"/>
                  <a:pt x="84178" y="39999"/>
                </a:cubicBezTo>
                <a:cubicBezTo>
                  <a:pt x="86566" y="38805"/>
                  <a:pt x="88954" y="38805"/>
                  <a:pt x="91342" y="38805"/>
                </a:cubicBezTo>
                <a:cubicBezTo>
                  <a:pt x="93730" y="38805"/>
                  <a:pt x="96118" y="39999"/>
                  <a:pt x="97312" y="41194"/>
                </a:cubicBezTo>
                <a:cubicBezTo>
                  <a:pt x="98506" y="42387"/>
                  <a:pt x="99700" y="44775"/>
                  <a:pt x="99700" y="47164"/>
                </a:cubicBezTo>
                <a:lnTo>
                  <a:pt x="99700" y="49552"/>
                </a:lnTo>
                <a:lnTo>
                  <a:pt x="90148" y="49552"/>
                </a:lnTo>
                <a:cubicBezTo>
                  <a:pt x="81790" y="49552"/>
                  <a:pt x="75820" y="51940"/>
                  <a:pt x="72238" y="54328"/>
                </a:cubicBezTo>
                <a:cubicBezTo>
                  <a:pt x="68656" y="56716"/>
                  <a:pt x="66268" y="61492"/>
                  <a:pt x="66268" y="66268"/>
                </a:cubicBezTo>
                <a:cubicBezTo>
                  <a:pt x="66268" y="72238"/>
                  <a:pt x="67462" y="75820"/>
                  <a:pt x="71044" y="79402"/>
                </a:cubicBezTo>
                <a:cubicBezTo>
                  <a:pt x="74626" y="81790"/>
                  <a:pt x="78208" y="82984"/>
                  <a:pt x="82984" y="82984"/>
                </a:cubicBezTo>
                <a:cubicBezTo>
                  <a:pt x="87760" y="82984"/>
                  <a:pt x="91342" y="81790"/>
                  <a:pt x="93730" y="80596"/>
                </a:cubicBezTo>
                <a:cubicBezTo>
                  <a:pt x="96118" y="79402"/>
                  <a:pt x="98506" y="77014"/>
                  <a:pt x="100894" y="74626"/>
                </a:cubicBezTo>
                <a:lnTo>
                  <a:pt x="100894" y="74626"/>
                </a:lnTo>
                <a:lnTo>
                  <a:pt x="103282" y="81790"/>
                </a:lnTo>
                <a:lnTo>
                  <a:pt x="112834" y="81790"/>
                </a:lnTo>
                <a:lnTo>
                  <a:pt x="112834" y="45970"/>
                </a:lnTo>
                <a:cubicBezTo>
                  <a:pt x="112834" y="39999"/>
                  <a:pt x="110446" y="35223"/>
                  <a:pt x="106864" y="31641"/>
                </a:cubicBezTo>
                <a:cubicBezTo>
                  <a:pt x="103282" y="28059"/>
                  <a:pt x="97312" y="26865"/>
                  <a:pt x="90148" y="26865"/>
                </a:cubicBezTo>
                <a:cubicBezTo>
                  <a:pt x="88954" y="28059"/>
                  <a:pt x="85372" y="28059"/>
                  <a:pt x="81790" y="29253"/>
                </a:cubicBezTo>
                <a:moveTo>
                  <a:pt x="44775" y="55522"/>
                </a:moveTo>
                <a:cubicBezTo>
                  <a:pt x="44775" y="60298"/>
                  <a:pt x="43581" y="65074"/>
                  <a:pt x="42387" y="67462"/>
                </a:cubicBezTo>
                <a:cubicBezTo>
                  <a:pt x="41193" y="69850"/>
                  <a:pt x="38805" y="71044"/>
                  <a:pt x="35223" y="71044"/>
                </a:cubicBezTo>
                <a:cubicBezTo>
                  <a:pt x="31641" y="71044"/>
                  <a:pt x="28059" y="69850"/>
                  <a:pt x="26865" y="67462"/>
                </a:cubicBezTo>
                <a:cubicBezTo>
                  <a:pt x="25671" y="65074"/>
                  <a:pt x="24477" y="60298"/>
                  <a:pt x="24477" y="55522"/>
                </a:cubicBezTo>
                <a:lnTo>
                  <a:pt x="24477" y="54328"/>
                </a:lnTo>
                <a:cubicBezTo>
                  <a:pt x="24477" y="49552"/>
                  <a:pt x="25671" y="45970"/>
                  <a:pt x="26865" y="43582"/>
                </a:cubicBezTo>
                <a:cubicBezTo>
                  <a:pt x="28059" y="41194"/>
                  <a:pt x="31641" y="39999"/>
                  <a:pt x="35223" y="39999"/>
                </a:cubicBezTo>
                <a:cubicBezTo>
                  <a:pt x="41193" y="39999"/>
                  <a:pt x="44775" y="44775"/>
                  <a:pt x="44775" y="55522"/>
                </a:cubicBezTo>
                <a:moveTo>
                  <a:pt x="30447" y="30447"/>
                </a:moveTo>
                <a:cubicBezTo>
                  <a:pt x="28059" y="31641"/>
                  <a:pt x="25671" y="34029"/>
                  <a:pt x="24477" y="36417"/>
                </a:cubicBezTo>
                <a:lnTo>
                  <a:pt x="23283" y="36417"/>
                </a:lnTo>
                <a:lnTo>
                  <a:pt x="20895" y="29253"/>
                </a:lnTo>
                <a:lnTo>
                  <a:pt x="8955" y="29253"/>
                </a:lnTo>
                <a:lnTo>
                  <a:pt x="8955" y="105670"/>
                </a:lnTo>
                <a:lnTo>
                  <a:pt x="23283" y="105670"/>
                </a:lnTo>
                <a:lnTo>
                  <a:pt x="23283" y="84178"/>
                </a:lnTo>
                <a:cubicBezTo>
                  <a:pt x="23283" y="81790"/>
                  <a:pt x="23283" y="79402"/>
                  <a:pt x="22089" y="75820"/>
                </a:cubicBezTo>
                <a:lnTo>
                  <a:pt x="23283" y="75820"/>
                </a:lnTo>
                <a:cubicBezTo>
                  <a:pt x="24477" y="77014"/>
                  <a:pt x="26865" y="79402"/>
                  <a:pt x="29253" y="80596"/>
                </a:cubicBezTo>
                <a:cubicBezTo>
                  <a:pt x="31641" y="81790"/>
                  <a:pt x="34029" y="82984"/>
                  <a:pt x="38805" y="82984"/>
                </a:cubicBezTo>
                <a:cubicBezTo>
                  <a:pt x="44775" y="82984"/>
                  <a:pt x="49551" y="80596"/>
                  <a:pt x="53133" y="75820"/>
                </a:cubicBezTo>
                <a:cubicBezTo>
                  <a:pt x="56716" y="71044"/>
                  <a:pt x="59104" y="63880"/>
                  <a:pt x="59104" y="55522"/>
                </a:cubicBezTo>
                <a:cubicBezTo>
                  <a:pt x="59104" y="45970"/>
                  <a:pt x="56716" y="39999"/>
                  <a:pt x="53133" y="35223"/>
                </a:cubicBezTo>
                <a:cubicBezTo>
                  <a:pt x="49551" y="30447"/>
                  <a:pt x="44775" y="28059"/>
                  <a:pt x="38805" y="28059"/>
                </a:cubicBezTo>
                <a:cubicBezTo>
                  <a:pt x="35223" y="28059"/>
                  <a:pt x="32835" y="29253"/>
                  <a:pt x="30447" y="30447"/>
                </a:cubicBezTo>
              </a:path>
            </a:pathLst>
          </a:custGeom>
          <a:solidFill>
            <a:srgbClr val="3B9EBD">
              <a:alpha val="50196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3" name="Freeform: Shape 629">
            <a:extLst>
              <a:ext uri="{FF2B5EF4-FFF2-40B4-BE49-F238E27FC236}">
                <a16:creationId xmlns:a16="http://schemas.microsoft.com/office/drawing/2014/main" xmlns="" id="{0B7D75DE-AE19-4CDD-92EF-416EF7A43142}"/>
              </a:ext>
            </a:extLst>
          </p:cNvPr>
          <p:cNvSpPr/>
          <p:nvPr/>
        </p:nvSpPr>
        <p:spPr>
          <a:xfrm>
            <a:off x="6000842" y="1360934"/>
            <a:ext cx="551794" cy="82182"/>
          </a:xfrm>
          <a:custGeom>
            <a:avLst/>
            <a:gdLst>
              <a:gd name="connsiteX0" fmla="*/ 537902 w 561185"/>
              <a:gd name="connsiteY0" fmla="*/ 42387 h 83580"/>
              <a:gd name="connsiteX1" fmla="*/ 540290 w 561185"/>
              <a:gd name="connsiteY1" fmla="*/ 50746 h 83580"/>
              <a:gd name="connsiteX2" fmla="*/ 519992 w 561185"/>
              <a:gd name="connsiteY2" fmla="*/ 50746 h 83580"/>
              <a:gd name="connsiteX3" fmla="*/ 523574 w 561185"/>
              <a:gd name="connsiteY3" fmla="*/ 42387 h 83580"/>
              <a:gd name="connsiteX4" fmla="*/ 530738 w 561185"/>
              <a:gd name="connsiteY4" fmla="*/ 39999 h 83580"/>
              <a:gd name="connsiteX5" fmla="*/ 537902 w 561185"/>
              <a:gd name="connsiteY5" fmla="*/ 42387 h 83580"/>
              <a:gd name="connsiteX6" fmla="*/ 517604 w 561185"/>
              <a:gd name="connsiteY6" fmla="*/ 31641 h 83580"/>
              <a:gd name="connsiteX7" fmla="*/ 509246 w 561185"/>
              <a:gd name="connsiteY7" fmla="*/ 41193 h 83580"/>
              <a:gd name="connsiteX8" fmla="*/ 505664 w 561185"/>
              <a:gd name="connsiteY8" fmla="*/ 56716 h 83580"/>
              <a:gd name="connsiteX9" fmla="*/ 509246 w 561185"/>
              <a:gd name="connsiteY9" fmla="*/ 72238 h 83580"/>
              <a:gd name="connsiteX10" fmla="*/ 518798 w 561185"/>
              <a:gd name="connsiteY10" fmla="*/ 81790 h 83580"/>
              <a:gd name="connsiteX11" fmla="*/ 533126 w 561185"/>
              <a:gd name="connsiteY11" fmla="*/ 84178 h 83580"/>
              <a:gd name="connsiteX12" fmla="*/ 543872 w 561185"/>
              <a:gd name="connsiteY12" fmla="*/ 82984 h 83580"/>
              <a:gd name="connsiteX13" fmla="*/ 552230 w 561185"/>
              <a:gd name="connsiteY13" fmla="*/ 80596 h 83580"/>
              <a:gd name="connsiteX14" fmla="*/ 552230 w 561185"/>
              <a:gd name="connsiteY14" fmla="*/ 69850 h 83580"/>
              <a:gd name="connsiteX15" fmla="*/ 543872 w 561185"/>
              <a:gd name="connsiteY15" fmla="*/ 73432 h 83580"/>
              <a:gd name="connsiteX16" fmla="*/ 534320 w 561185"/>
              <a:gd name="connsiteY16" fmla="*/ 74626 h 83580"/>
              <a:gd name="connsiteX17" fmla="*/ 524768 w 561185"/>
              <a:gd name="connsiteY17" fmla="*/ 71044 h 83580"/>
              <a:gd name="connsiteX18" fmla="*/ 521186 w 561185"/>
              <a:gd name="connsiteY18" fmla="*/ 61492 h 83580"/>
              <a:gd name="connsiteX19" fmla="*/ 555812 w 561185"/>
              <a:gd name="connsiteY19" fmla="*/ 61492 h 83580"/>
              <a:gd name="connsiteX20" fmla="*/ 555812 w 561185"/>
              <a:gd name="connsiteY20" fmla="*/ 54328 h 83580"/>
              <a:gd name="connsiteX21" fmla="*/ 549842 w 561185"/>
              <a:gd name="connsiteY21" fmla="*/ 36417 h 83580"/>
              <a:gd name="connsiteX22" fmla="*/ 531932 w 561185"/>
              <a:gd name="connsiteY22" fmla="*/ 30447 h 83580"/>
              <a:gd name="connsiteX23" fmla="*/ 517604 w 561185"/>
              <a:gd name="connsiteY23" fmla="*/ 31641 h 83580"/>
              <a:gd name="connsiteX24" fmla="*/ 480590 w 561185"/>
              <a:gd name="connsiteY24" fmla="*/ 82984 h 83580"/>
              <a:gd name="connsiteX25" fmla="*/ 500888 w 561185"/>
              <a:gd name="connsiteY25" fmla="*/ 29253 h 83580"/>
              <a:gd name="connsiteX26" fmla="*/ 485366 w 561185"/>
              <a:gd name="connsiteY26" fmla="*/ 29253 h 83580"/>
              <a:gd name="connsiteX27" fmla="*/ 474620 w 561185"/>
              <a:gd name="connsiteY27" fmla="*/ 59104 h 83580"/>
              <a:gd name="connsiteX28" fmla="*/ 472231 w 561185"/>
              <a:gd name="connsiteY28" fmla="*/ 69850 h 83580"/>
              <a:gd name="connsiteX29" fmla="*/ 472231 w 561185"/>
              <a:gd name="connsiteY29" fmla="*/ 69850 h 83580"/>
              <a:gd name="connsiteX30" fmla="*/ 471037 w 561185"/>
              <a:gd name="connsiteY30" fmla="*/ 65074 h 83580"/>
              <a:gd name="connsiteX31" fmla="*/ 469843 w 561185"/>
              <a:gd name="connsiteY31" fmla="*/ 59104 h 83580"/>
              <a:gd name="connsiteX32" fmla="*/ 459097 w 561185"/>
              <a:gd name="connsiteY32" fmla="*/ 29253 h 83580"/>
              <a:gd name="connsiteX33" fmla="*/ 443575 w 561185"/>
              <a:gd name="connsiteY33" fmla="*/ 29253 h 83580"/>
              <a:gd name="connsiteX34" fmla="*/ 463873 w 561185"/>
              <a:gd name="connsiteY34" fmla="*/ 82984 h 83580"/>
              <a:gd name="connsiteX35" fmla="*/ 480590 w 561185"/>
              <a:gd name="connsiteY35" fmla="*/ 82984 h 83580"/>
              <a:gd name="connsiteX36" fmla="*/ 423277 w 561185"/>
              <a:gd name="connsiteY36" fmla="*/ 82984 h 83580"/>
              <a:gd name="connsiteX37" fmla="*/ 437605 w 561185"/>
              <a:gd name="connsiteY37" fmla="*/ 82984 h 83580"/>
              <a:gd name="connsiteX38" fmla="*/ 437605 w 561185"/>
              <a:gd name="connsiteY38" fmla="*/ 29253 h 83580"/>
              <a:gd name="connsiteX39" fmla="*/ 423277 w 561185"/>
              <a:gd name="connsiteY39" fmla="*/ 29253 h 83580"/>
              <a:gd name="connsiteX40" fmla="*/ 423277 w 561185"/>
              <a:gd name="connsiteY40" fmla="*/ 82984 h 83580"/>
              <a:gd name="connsiteX41" fmla="*/ 424471 w 561185"/>
              <a:gd name="connsiteY41" fmla="*/ 10149 h 83580"/>
              <a:gd name="connsiteX42" fmla="*/ 422083 w 561185"/>
              <a:gd name="connsiteY42" fmla="*/ 16119 h 83580"/>
              <a:gd name="connsiteX43" fmla="*/ 424471 w 561185"/>
              <a:gd name="connsiteY43" fmla="*/ 22089 h 83580"/>
              <a:gd name="connsiteX44" fmla="*/ 430441 w 561185"/>
              <a:gd name="connsiteY44" fmla="*/ 23283 h 83580"/>
              <a:gd name="connsiteX45" fmla="*/ 436411 w 561185"/>
              <a:gd name="connsiteY45" fmla="*/ 22089 h 83580"/>
              <a:gd name="connsiteX46" fmla="*/ 438799 w 561185"/>
              <a:gd name="connsiteY46" fmla="*/ 16119 h 83580"/>
              <a:gd name="connsiteX47" fmla="*/ 436411 w 561185"/>
              <a:gd name="connsiteY47" fmla="*/ 10149 h 83580"/>
              <a:gd name="connsiteX48" fmla="*/ 430441 w 561185"/>
              <a:gd name="connsiteY48" fmla="*/ 8955 h 83580"/>
              <a:gd name="connsiteX49" fmla="*/ 424471 w 561185"/>
              <a:gd name="connsiteY49" fmla="*/ 10149 h 83580"/>
              <a:gd name="connsiteX50" fmla="*/ 398203 w 561185"/>
              <a:gd name="connsiteY50" fmla="*/ 71044 h 83580"/>
              <a:gd name="connsiteX51" fmla="*/ 397009 w 561185"/>
              <a:gd name="connsiteY51" fmla="*/ 66268 h 83580"/>
              <a:gd name="connsiteX52" fmla="*/ 397009 w 561185"/>
              <a:gd name="connsiteY52" fmla="*/ 41193 h 83580"/>
              <a:gd name="connsiteX53" fmla="*/ 411337 w 561185"/>
              <a:gd name="connsiteY53" fmla="*/ 41193 h 83580"/>
              <a:gd name="connsiteX54" fmla="*/ 411337 w 561185"/>
              <a:gd name="connsiteY54" fmla="*/ 30447 h 83580"/>
              <a:gd name="connsiteX55" fmla="*/ 397009 w 561185"/>
              <a:gd name="connsiteY55" fmla="*/ 30447 h 83580"/>
              <a:gd name="connsiteX56" fmla="*/ 397009 w 561185"/>
              <a:gd name="connsiteY56" fmla="*/ 19701 h 83580"/>
              <a:gd name="connsiteX57" fmla="*/ 387457 w 561185"/>
              <a:gd name="connsiteY57" fmla="*/ 19701 h 83580"/>
              <a:gd name="connsiteX58" fmla="*/ 382681 w 561185"/>
              <a:gd name="connsiteY58" fmla="*/ 30447 h 83580"/>
              <a:gd name="connsiteX59" fmla="*/ 374322 w 561185"/>
              <a:gd name="connsiteY59" fmla="*/ 35223 h 83580"/>
              <a:gd name="connsiteX60" fmla="*/ 374322 w 561185"/>
              <a:gd name="connsiteY60" fmla="*/ 41193 h 83580"/>
              <a:gd name="connsiteX61" fmla="*/ 381487 w 561185"/>
              <a:gd name="connsiteY61" fmla="*/ 41193 h 83580"/>
              <a:gd name="connsiteX62" fmla="*/ 381487 w 561185"/>
              <a:gd name="connsiteY62" fmla="*/ 66268 h 83580"/>
              <a:gd name="connsiteX63" fmla="*/ 383875 w 561185"/>
              <a:gd name="connsiteY63" fmla="*/ 77014 h 83580"/>
              <a:gd name="connsiteX64" fmla="*/ 389845 w 561185"/>
              <a:gd name="connsiteY64" fmla="*/ 81790 h 83580"/>
              <a:gd name="connsiteX65" fmla="*/ 398203 w 561185"/>
              <a:gd name="connsiteY65" fmla="*/ 82984 h 83580"/>
              <a:gd name="connsiteX66" fmla="*/ 405367 w 561185"/>
              <a:gd name="connsiteY66" fmla="*/ 81790 h 83580"/>
              <a:gd name="connsiteX67" fmla="*/ 411337 w 561185"/>
              <a:gd name="connsiteY67" fmla="*/ 80596 h 83580"/>
              <a:gd name="connsiteX68" fmla="*/ 411337 w 561185"/>
              <a:gd name="connsiteY68" fmla="*/ 69850 h 83580"/>
              <a:gd name="connsiteX69" fmla="*/ 406561 w 561185"/>
              <a:gd name="connsiteY69" fmla="*/ 71044 h 83580"/>
              <a:gd name="connsiteX70" fmla="*/ 401785 w 561185"/>
              <a:gd name="connsiteY70" fmla="*/ 71044 h 83580"/>
              <a:gd name="connsiteX71" fmla="*/ 398203 w 561185"/>
              <a:gd name="connsiteY71" fmla="*/ 71044 h 83580"/>
              <a:gd name="connsiteX72" fmla="*/ 351636 w 561185"/>
              <a:gd name="connsiteY72" fmla="*/ 62686 h 83580"/>
              <a:gd name="connsiteX73" fmla="*/ 348054 w 561185"/>
              <a:gd name="connsiteY73" fmla="*/ 71044 h 83580"/>
              <a:gd name="connsiteX74" fmla="*/ 339696 w 561185"/>
              <a:gd name="connsiteY74" fmla="*/ 73432 h 83580"/>
              <a:gd name="connsiteX75" fmla="*/ 334920 w 561185"/>
              <a:gd name="connsiteY75" fmla="*/ 72238 h 83580"/>
              <a:gd name="connsiteX76" fmla="*/ 332532 w 561185"/>
              <a:gd name="connsiteY76" fmla="*/ 67462 h 83580"/>
              <a:gd name="connsiteX77" fmla="*/ 334920 w 561185"/>
              <a:gd name="connsiteY77" fmla="*/ 61492 h 83580"/>
              <a:gd name="connsiteX78" fmla="*/ 344472 w 561185"/>
              <a:gd name="connsiteY78" fmla="*/ 59104 h 83580"/>
              <a:gd name="connsiteX79" fmla="*/ 350442 w 561185"/>
              <a:gd name="connsiteY79" fmla="*/ 59104 h 83580"/>
              <a:gd name="connsiteX80" fmla="*/ 350442 w 561185"/>
              <a:gd name="connsiteY80" fmla="*/ 62686 h 83580"/>
              <a:gd name="connsiteX81" fmla="*/ 332532 w 561185"/>
              <a:gd name="connsiteY81" fmla="*/ 30447 h 83580"/>
              <a:gd name="connsiteX82" fmla="*/ 322980 w 561185"/>
              <a:gd name="connsiteY82" fmla="*/ 34029 h 83580"/>
              <a:gd name="connsiteX83" fmla="*/ 327756 w 561185"/>
              <a:gd name="connsiteY83" fmla="*/ 43582 h 83580"/>
              <a:gd name="connsiteX84" fmla="*/ 334920 w 561185"/>
              <a:gd name="connsiteY84" fmla="*/ 41193 h 83580"/>
              <a:gd name="connsiteX85" fmla="*/ 342084 w 561185"/>
              <a:gd name="connsiteY85" fmla="*/ 39999 h 83580"/>
              <a:gd name="connsiteX86" fmla="*/ 348054 w 561185"/>
              <a:gd name="connsiteY86" fmla="*/ 42387 h 83580"/>
              <a:gd name="connsiteX87" fmla="*/ 350442 w 561185"/>
              <a:gd name="connsiteY87" fmla="*/ 48358 h 83580"/>
              <a:gd name="connsiteX88" fmla="*/ 350442 w 561185"/>
              <a:gd name="connsiteY88" fmla="*/ 50746 h 83580"/>
              <a:gd name="connsiteX89" fmla="*/ 340890 w 561185"/>
              <a:gd name="connsiteY89" fmla="*/ 50746 h 83580"/>
              <a:gd name="connsiteX90" fmla="*/ 322980 w 561185"/>
              <a:gd name="connsiteY90" fmla="*/ 55522 h 83580"/>
              <a:gd name="connsiteX91" fmla="*/ 317010 w 561185"/>
              <a:gd name="connsiteY91" fmla="*/ 67462 h 83580"/>
              <a:gd name="connsiteX92" fmla="*/ 321786 w 561185"/>
              <a:gd name="connsiteY92" fmla="*/ 80596 h 83580"/>
              <a:gd name="connsiteX93" fmla="*/ 333726 w 561185"/>
              <a:gd name="connsiteY93" fmla="*/ 84178 h 83580"/>
              <a:gd name="connsiteX94" fmla="*/ 344472 w 561185"/>
              <a:gd name="connsiteY94" fmla="*/ 81790 h 83580"/>
              <a:gd name="connsiteX95" fmla="*/ 351636 w 561185"/>
              <a:gd name="connsiteY95" fmla="*/ 75820 h 83580"/>
              <a:gd name="connsiteX96" fmla="*/ 351636 w 561185"/>
              <a:gd name="connsiteY96" fmla="*/ 75820 h 83580"/>
              <a:gd name="connsiteX97" fmla="*/ 354024 w 561185"/>
              <a:gd name="connsiteY97" fmla="*/ 82984 h 83580"/>
              <a:gd name="connsiteX98" fmla="*/ 363576 w 561185"/>
              <a:gd name="connsiteY98" fmla="*/ 82984 h 83580"/>
              <a:gd name="connsiteX99" fmla="*/ 363576 w 561185"/>
              <a:gd name="connsiteY99" fmla="*/ 47163 h 83580"/>
              <a:gd name="connsiteX100" fmla="*/ 357606 w 561185"/>
              <a:gd name="connsiteY100" fmla="*/ 32835 h 83580"/>
              <a:gd name="connsiteX101" fmla="*/ 340890 w 561185"/>
              <a:gd name="connsiteY101" fmla="*/ 28059 h 83580"/>
              <a:gd name="connsiteX102" fmla="*/ 332532 w 561185"/>
              <a:gd name="connsiteY102" fmla="*/ 30447 h 83580"/>
              <a:gd name="connsiteX103" fmla="*/ 278801 w 561185"/>
              <a:gd name="connsiteY103" fmla="*/ 30447 h 83580"/>
              <a:gd name="connsiteX104" fmla="*/ 271638 w 561185"/>
              <a:gd name="connsiteY104" fmla="*/ 36417 h 83580"/>
              <a:gd name="connsiteX105" fmla="*/ 270444 w 561185"/>
              <a:gd name="connsiteY105" fmla="*/ 36417 h 83580"/>
              <a:gd name="connsiteX106" fmla="*/ 268055 w 561185"/>
              <a:gd name="connsiteY106" fmla="*/ 29253 h 83580"/>
              <a:gd name="connsiteX107" fmla="*/ 257309 w 561185"/>
              <a:gd name="connsiteY107" fmla="*/ 29253 h 83580"/>
              <a:gd name="connsiteX108" fmla="*/ 257309 w 561185"/>
              <a:gd name="connsiteY108" fmla="*/ 82984 h 83580"/>
              <a:gd name="connsiteX109" fmla="*/ 271638 w 561185"/>
              <a:gd name="connsiteY109" fmla="*/ 82984 h 83580"/>
              <a:gd name="connsiteX110" fmla="*/ 271638 w 561185"/>
              <a:gd name="connsiteY110" fmla="*/ 57910 h 83580"/>
              <a:gd name="connsiteX111" fmla="*/ 274025 w 561185"/>
              <a:gd name="connsiteY111" fmla="*/ 44775 h 83580"/>
              <a:gd name="connsiteX112" fmla="*/ 283578 w 561185"/>
              <a:gd name="connsiteY112" fmla="*/ 39999 h 83580"/>
              <a:gd name="connsiteX113" fmla="*/ 289548 w 561185"/>
              <a:gd name="connsiteY113" fmla="*/ 42387 h 83580"/>
              <a:gd name="connsiteX114" fmla="*/ 291936 w 561185"/>
              <a:gd name="connsiteY114" fmla="*/ 50746 h 83580"/>
              <a:gd name="connsiteX115" fmla="*/ 291936 w 561185"/>
              <a:gd name="connsiteY115" fmla="*/ 81790 h 83580"/>
              <a:gd name="connsiteX116" fmla="*/ 306264 w 561185"/>
              <a:gd name="connsiteY116" fmla="*/ 81790 h 83580"/>
              <a:gd name="connsiteX117" fmla="*/ 306264 w 561185"/>
              <a:gd name="connsiteY117" fmla="*/ 48358 h 83580"/>
              <a:gd name="connsiteX118" fmla="*/ 301488 w 561185"/>
              <a:gd name="connsiteY118" fmla="*/ 34029 h 83580"/>
              <a:gd name="connsiteX119" fmla="*/ 288354 w 561185"/>
              <a:gd name="connsiteY119" fmla="*/ 29253 h 83580"/>
              <a:gd name="connsiteX120" fmla="*/ 278801 w 561185"/>
              <a:gd name="connsiteY120" fmla="*/ 30447 h 83580"/>
              <a:gd name="connsiteX121" fmla="*/ 234623 w 561185"/>
              <a:gd name="connsiteY121" fmla="*/ 31641 h 83580"/>
              <a:gd name="connsiteX122" fmla="*/ 228653 w 561185"/>
              <a:gd name="connsiteY122" fmla="*/ 38805 h 83580"/>
              <a:gd name="connsiteX123" fmla="*/ 227459 w 561185"/>
              <a:gd name="connsiteY123" fmla="*/ 38805 h 83580"/>
              <a:gd name="connsiteX124" fmla="*/ 225071 w 561185"/>
              <a:gd name="connsiteY124" fmla="*/ 29253 h 83580"/>
              <a:gd name="connsiteX125" fmla="*/ 214325 w 561185"/>
              <a:gd name="connsiteY125" fmla="*/ 29253 h 83580"/>
              <a:gd name="connsiteX126" fmla="*/ 214325 w 561185"/>
              <a:gd name="connsiteY126" fmla="*/ 82984 h 83580"/>
              <a:gd name="connsiteX127" fmla="*/ 228653 w 561185"/>
              <a:gd name="connsiteY127" fmla="*/ 82984 h 83580"/>
              <a:gd name="connsiteX128" fmla="*/ 228653 w 561185"/>
              <a:gd name="connsiteY128" fmla="*/ 55522 h 83580"/>
              <a:gd name="connsiteX129" fmla="*/ 231041 w 561185"/>
              <a:gd name="connsiteY129" fmla="*/ 47163 h 83580"/>
              <a:gd name="connsiteX130" fmla="*/ 237011 w 561185"/>
              <a:gd name="connsiteY130" fmla="*/ 42387 h 83580"/>
              <a:gd name="connsiteX131" fmla="*/ 244175 w 561185"/>
              <a:gd name="connsiteY131" fmla="*/ 41193 h 83580"/>
              <a:gd name="connsiteX132" fmla="*/ 246563 w 561185"/>
              <a:gd name="connsiteY132" fmla="*/ 41193 h 83580"/>
              <a:gd name="connsiteX133" fmla="*/ 248951 w 561185"/>
              <a:gd name="connsiteY133" fmla="*/ 41193 h 83580"/>
              <a:gd name="connsiteX134" fmla="*/ 250145 w 561185"/>
              <a:gd name="connsiteY134" fmla="*/ 28059 h 83580"/>
              <a:gd name="connsiteX135" fmla="*/ 247757 w 561185"/>
              <a:gd name="connsiteY135" fmla="*/ 28059 h 83580"/>
              <a:gd name="connsiteX136" fmla="*/ 245369 w 561185"/>
              <a:gd name="connsiteY136" fmla="*/ 28059 h 83580"/>
              <a:gd name="connsiteX137" fmla="*/ 234623 w 561185"/>
              <a:gd name="connsiteY137" fmla="*/ 31641 h 83580"/>
              <a:gd name="connsiteX138" fmla="*/ 185669 w 561185"/>
              <a:gd name="connsiteY138" fmla="*/ 42387 h 83580"/>
              <a:gd name="connsiteX139" fmla="*/ 188057 w 561185"/>
              <a:gd name="connsiteY139" fmla="*/ 50746 h 83580"/>
              <a:gd name="connsiteX140" fmla="*/ 167758 w 561185"/>
              <a:gd name="connsiteY140" fmla="*/ 50746 h 83580"/>
              <a:gd name="connsiteX141" fmla="*/ 171340 w 561185"/>
              <a:gd name="connsiteY141" fmla="*/ 42387 h 83580"/>
              <a:gd name="connsiteX142" fmla="*/ 178505 w 561185"/>
              <a:gd name="connsiteY142" fmla="*/ 39999 h 83580"/>
              <a:gd name="connsiteX143" fmla="*/ 185669 w 561185"/>
              <a:gd name="connsiteY143" fmla="*/ 42387 h 83580"/>
              <a:gd name="connsiteX144" fmla="*/ 165370 w 561185"/>
              <a:gd name="connsiteY144" fmla="*/ 31641 h 83580"/>
              <a:gd name="connsiteX145" fmla="*/ 157012 w 561185"/>
              <a:gd name="connsiteY145" fmla="*/ 41193 h 83580"/>
              <a:gd name="connsiteX146" fmla="*/ 153430 w 561185"/>
              <a:gd name="connsiteY146" fmla="*/ 56716 h 83580"/>
              <a:gd name="connsiteX147" fmla="*/ 157012 w 561185"/>
              <a:gd name="connsiteY147" fmla="*/ 72238 h 83580"/>
              <a:gd name="connsiteX148" fmla="*/ 166564 w 561185"/>
              <a:gd name="connsiteY148" fmla="*/ 81790 h 83580"/>
              <a:gd name="connsiteX149" fmla="*/ 180893 w 561185"/>
              <a:gd name="connsiteY149" fmla="*/ 84178 h 83580"/>
              <a:gd name="connsiteX150" fmla="*/ 191639 w 561185"/>
              <a:gd name="connsiteY150" fmla="*/ 82984 h 83580"/>
              <a:gd name="connsiteX151" fmla="*/ 199997 w 561185"/>
              <a:gd name="connsiteY151" fmla="*/ 80596 h 83580"/>
              <a:gd name="connsiteX152" fmla="*/ 199997 w 561185"/>
              <a:gd name="connsiteY152" fmla="*/ 69850 h 83580"/>
              <a:gd name="connsiteX153" fmla="*/ 191639 w 561185"/>
              <a:gd name="connsiteY153" fmla="*/ 73432 h 83580"/>
              <a:gd name="connsiteX154" fmla="*/ 182087 w 561185"/>
              <a:gd name="connsiteY154" fmla="*/ 74626 h 83580"/>
              <a:gd name="connsiteX155" fmla="*/ 172534 w 561185"/>
              <a:gd name="connsiteY155" fmla="*/ 71044 h 83580"/>
              <a:gd name="connsiteX156" fmla="*/ 168953 w 561185"/>
              <a:gd name="connsiteY156" fmla="*/ 61492 h 83580"/>
              <a:gd name="connsiteX157" fmla="*/ 203579 w 561185"/>
              <a:gd name="connsiteY157" fmla="*/ 61492 h 83580"/>
              <a:gd name="connsiteX158" fmla="*/ 203579 w 561185"/>
              <a:gd name="connsiteY158" fmla="*/ 54328 h 83580"/>
              <a:gd name="connsiteX159" fmla="*/ 197609 w 561185"/>
              <a:gd name="connsiteY159" fmla="*/ 36417 h 83580"/>
              <a:gd name="connsiteX160" fmla="*/ 179699 w 561185"/>
              <a:gd name="connsiteY160" fmla="*/ 30447 h 83580"/>
              <a:gd name="connsiteX161" fmla="*/ 165370 w 561185"/>
              <a:gd name="connsiteY161" fmla="*/ 31641 h 83580"/>
              <a:gd name="connsiteX162" fmla="*/ 131938 w 561185"/>
              <a:gd name="connsiteY162" fmla="*/ 71044 h 83580"/>
              <a:gd name="connsiteX163" fmla="*/ 130744 w 561185"/>
              <a:gd name="connsiteY163" fmla="*/ 66268 h 83580"/>
              <a:gd name="connsiteX164" fmla="*/ 130744 w 561185"/>
              <a:gd name="connsiteY164" fmla="*/ 41193 h 83580"/>
              <a:gd name="connsiteX165" fmla="*/ 145072 w 561185"/>
              <a:gd name="connsiteY165" fmla="*/ 41193 h 83580"/>
              <a:gd name="connsiteX166" fmla="*/ 145072 w 561185"/>
              <a:gd name="connsiteY166" fmla="*/ 30447 h 83580"/>
              <a:gd name="connsiteX167" fmla="*/ 130744 w 561185"/>
              <a:gd name="connsiteY167" fmla="*/ 30447 h 83580"/>
              <a:gd name="connsiteX168" fmla="*/ 130744 w 561185"/>
              <a:gd name="connsiteY168" fmla="*/ 19701 h 83580"/>
              <a:gd name="connsiteX169" fmla="*/ 121192 w 561185"/>
              <a:gd name="connsiteY169" fmla="*/ 19701 h 83580"/>
              <a:gd name="connsiteX170" fmla="*/ 116416 w 561185"/>
              <a:gd name="connsiteY170" fmla="*/ 30447 h 83580"/>
              <a:gd name="connsiteX171" fmla="*/ 108058 w 561185"/>
              <a:gd name="connsiteY171" fmla="*/ 35223 h 83580"/>
              <a:gd name="connsiteX172" fmla="*/ 108058 w 561185"/>
              <a:gd name="connsiteY172" fmla="*/ 41193 h 83580"/>
              <a:gd name="connsiteX173" fmla="*/ 115222 w 561185"/>
              <a:gd name="connsiteY173" fmla="*/ 41193 h 83580"/>
              <a:gd name="connsiteX174" fmla="*/ 115222 w 561185"/>
              <a:gd name="connsiteY174" fmla="*/ 66268 h 83580"/>
              <a:gd name="connsiteX175" fmla="*/ 117610 w 561185"/>
              <a:gd name="connsiteY175" fmla="*/ 77014 h 83580"/>
              <a:gd name="connsiteX176" fmla="*/ 123580 w 561185"/>
              <a:gd name="connsiteY176" fmla="*/ 81790 h 83580"/>
              <a:gd name="connsiteX177" fmla="*/ 131938 w 561185"/>
              <a:gd name="connsiteY177" fmla="*/ 82984 h 83580"/>
              <a:gd name="connsiteX178" fmla="*/ 139102 w 561185"/>
              <a:gd name="connsiteY178" fmla="*/ 81790 h 83580"/>
              <a:gd name="connsiteX179" fmla="*/ 145072 w 561185"/>
              <a:gd name="connsiteY179" fmla="*/ 80596 h 83580"/>
              <a:gd name="connsiteX180" fmla="*/ 145072 w 561185"/>
              <a:gd name="connsiteY180" fmla="*/ 69850 h 83580"/>
              <a:gd name="connsiteX181" fmla="*/ 140296 w 561185"/>
              <a:gd name="connsiteY181" fmla="*/ 71044 h 83580"/>
              <a:gd name="connsiteX182" fmla="*/ 135520 w 561185"/>
              <a:gd name="connsiteY182" fmla="*/ 71044 h 83580"/>
              <a:gd name="connsiteX183" fmla="*/ 131938 w 561185"/>
              <a:gd name="connsiteY183" fmla="*/ 71044 h 83580"/>
              <a:gd name="connsiteX184" fmla="*/ 98506 w 561185"/>
              <a:gd name="connsiteY184" fmla="*/ 8955 h 83580"/>
              <a:gd name="connsiteX185" fmla="*/ 84178 w 561185"/>
              <a:gd name="connsiteY185" fmla="*/ 8955 h 83580"/>
              <a:gd name="connsiteX186" fmla="*/ 84178 w 561185"/>
              <a:gd name="connsiteY186" fmla="*/ 82984 h 83580"/>
              <a:gd name="connsiteX187" fmla="*/ 98506 w 561185"/>
              <a:gd name="connsiteY187" fmla="*/ 82984 h 83580"/>
              <a:gd name="connsiteX188" fmla="*/ 98506 w 561185"/>
              <a:gd name="connsiteY188" fmla="*/ 8955 h 83580"/>
              <a:gd name="connsiteX189" fmla="*/ 34029 w 561185"/>
              <a:gd name="connsiteY189" fmla="*/ 54328 h 83580"/>
              <a:gd name="connsiteX190" fmla="*/ 38805 w 561185"/>
              <a:gd name="connsiteY190" fmla="*/ 37611 h 83580"/>
              <a:gd name="connsiteX191" fmla="*/ 39999 w 561185"/>
              <a:gd name="connsiteY191" fmla="*/ 34029 h 83580"/>
              <a:gd name="connsiteX192" fmla="*/ 41193 w 561185"/>
              <a:gd name="connsiteY192" fmla="*/ 28059 h 83580"/>
              <a:gd name="connsiteX193" fmla="*/ 42387 w 561185"/>
              <a:gd name="connsiteY193" fmla="*/ 23283 h 83580"/>
              <a:gd name="connsiteX194" fmla="*/ 43581 w 561185"/>
              <a:gd name="connsiteY194" fmla="*/ 28059 h 83580"/>
              <a:gd name="connsiteX195" fmla="*/ 44775 w 561185"/>
              <a:gd name="connsiteY195" fmla="*/ 32835 h 83580"/>
              <a:gd name="connsiteX196" fmla="*/ 45969 w 561185"/>
              <a:gd name="connsiteY196" fmla="*/ 37611 h 83580"/>
              <a:gd name="connsiteX197" fmla="*/ 50745 w 561185"/>
              <a:gd name="connsiteY197" fmla="*/ 54328 h 83580"/>
              <a:gd name="connsiteX198" fmla="*/ 34029 w 561185"/>
              <a:gd name="connsiteY198" fmla="*/ 54328 h 83580"/>
              <a:gd name="connsiteX199" fmla="*/ 77014 w 561185"/>
              <a:gd name="connsiteY199" fmla="*/ 82984 h 83580"/>
              <a:gd name="connsiteX200" fmla="*/ 51939 w 561185"/>
              <a:gd name="connsiteY200" fmla="*/ 12537 h 83580"/>
              <a:gd name="connsiteX201" fmla="*/ 34029 w 561185"/>
              <a:gd name="connsiteY201" fmla="*/ 12537 h 83580"/>
              <a:gd name="connsiteX202" fmla="*/ 8955 w 561185"/>
              <a:gd name="connsiteY202" fmla="*/ 82984 h 83580"/>
              <a:gd name="connsiteX203" fmla="*/ 24477 w 561185"/>
              <a:gd name="connsiteY203" fmla="*/ 82984 h 83580"/>
              <a:gd name="connsiteX204" fmla="*/ 29253 w 561185"/>
              <a:gd name="connsiteY204" fmla="*/ 66268 h 83580"/>
              <a:gd name="connsiteX205" fmla="*/ 54327 w 561185"/>
              <a:gd name="connsiteY205" fmla="*/ 66268 h 83580"/>
              <a:gd name="connsiteX206" fmla="*/ 59103 w 561185"/>
              <a:gd name="connsiteY206" fmla="*/ 82984 h 83580"/>
              <a:gd name="connsiteX207" fmla="*/ 77014 w 561185"/>
              <a:gd name="connsiteY207" fmla="*/ 82984 h 8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</a:cxnLst>
            <a:rect l="l" t="t" r="r" b="b"/>
            <a:pathLst>
              <a:path w="561185" h="83580">
                <a:moveTo>
                  <a:pt x="537902" y="42387"/>
                </a:moveTo>
                <a:cubicBezTo>
                  <a:pt x="539096" y="44775"/>
                  <a:pt x="540290" y="47163"/>
                  <a:pt x="540290" y="50746"/>
                </a:cubicBezTo>
                <a:lnTo>
                  <a:pt x="519992" y="50746"/>
                </a:lnTo>
                <a:cubicBezTo>
                  <a:pt x="519992" y="47163"/>
                  <a:pt x="521186" y="43582"/>
                  <a:pt x="523574" y="42387"/>
                </a:cubicBezTo>
                <a:cubicBezTo>
                  <a:pt x="525962" y="39999"/>
                  <a:pt x="527156" y="39999"/>
                  <a:pt x="530738" y="39999"/>
                </a:cubicBezTo>
                <a:cubicBezTo>
                  <a:pt x="534320" y="38805"/>
                  <a:pt x="536708" y="39999"/>
                  <a:pt x="537902" y="42387"/>
                </a:cubicBezTo>
                <a:moveTo>
                  <a:pt x="517604" y="31641"/>
                </a:moveTo>
                <a:cubicBezTo>
                  <a:pt x="514022" y="34029"/>
                  <a:pt x="510440" y="36417"/>
                  <a:pt x="509246" y="41193"/>
                </a:cubicBezTo>
                <a:cubicBezTo>
                  <a:pt x="508052" y="45970"/>
                  <a:pt x="505664" y="50746"/>
                  <a:pt x="505664" y="56716"/>
                </a:cubicBezTo>
                <a:cubicBezTo>
                  <a:pt x="505664" y="62686"/>
                  <a:pt x="506858" y="67462"/>
                  <a:pt x="509246" y="72238"/>
                </a:cubicBezTo>
                <a:cubicBezTo>
                  <a:pt x="511634" y="75820"/>
                  <a:pt x="515216" y="79402"/>
                  <a:pt x="518798" y="81790"/>
                </a:cubicBezTo>
                <a:cubicBezTo>
                  <a:pt x="522380" y="84178"/>
                  <a:pt x="527156" y="84178"/>
                  <a:pt x="533126" y="84178"/>
                </a:cubicBezTo>
                <a:cubicBezTo>
                  <a:pt x="536708" y="84178"/>
                  <a:pt x="540290" y="84178"/>
                  <a:pt x="543872" y="82984"/>
                </a:cubicBezTo>
                <a:cubicBezTo>
                  <a:pt x="546260" y="81790"/>
                  <a:pt x="549842" y="81790"/>
                  <a:pt x="552230" y="80596"/>
                </a:cubicBezTo>
                <a:lnTo>
                  <a:pt x="552230" y="69850"/>
                </a:lnTo>
                <a:cubicBezTo>
                  <a:pt x="548648" y="71044"/>
                  <a:pt x="546260" y="72238"/>
                  <a:pt x="543872" y="73432"/>
                </a:cubicBezTo>
                <a:cubicBezTo>
                  <a:pt x="541484" y="74626"/>
                  <a:pt x="537902" y="74626"/>
                  <a:pt x="534320" y="74626"/>
                </a:cubicBezTo>
                <a:cubicBezTo>
                  <a:pt x="530738" y="74626"/>
                  <a:pt x="527156" y="73432"/>
                  <a:pt x="524768" y="71044"/>
                </a:cubicBezTo>
                <a:cubicBezTo>
                  <a:pt x="522380" y="68656"/>
                  <a:pt x="521186" y="65074"/>
                  <a:pt x="521186" y="61492"/>
                </a:cubicBezTo>
                <a:lnTo>
                  <a:pt x="555812" y="61492"/>
                </a:lnTo>
                <a:lnTo>
                  <a:pt x="555812" y="54328"/>
                </a:lnTo>
                <a:cubicBezTo>
                  <a:pt x="555812" y="47163"/>
                  <a:pt x="553424" y="41193"/>
                  <a:pt x="549842" y="36417"/>
                </a:cubicBezTo>
                <a:cubicBezTo>
                  <a:pt x="546260" y="31641"/>
                  <a:pt x="540290" y="30447"/>
                  <a:pt x="531932" y="30447"/>
                </a:cubicBezTo>
                <a:cubicBezTo>
                  <a:pt x="524768" y="29253"/>
                  <a:pt x="521186" y="30447"/>
                  <a:pt x="517604" y="31641"/>
                </a:cubicBezTo>
                <a:moveTo>
                  <a:pt x="480590" y="82984"/>
                </a:moveTo>
                <a:lnTo>
                  <a:pt x="500888" y="29253"/>
                </a:lnTo>
                <a:lnTo>
                  <a:pt x="485366" y="29253"/>
                </a:lnTo>
                <a:lnTo>
                  <a:pt x="474620" y="59104"/>
                </a:lnTo>
                <a:cubicBezTo>
                  <a:pt x="473426" y="62686"/>
                  <a:pt x="472231" y="66268"/>
                  <a:pt x="472231" y="69850"/>
                </a:cubicBezTo>
                <a:lnTo>
                  <a:pt x="472231" y="69850"/>
                </a:lnTo>
                <a:cubicBezTo>
                  <a:pt x="472231" y="68656"/>
                  <a:pt x="472231" y="66268"/>
                  <a:pt x="471037" y="65074"/>
                </a:cubicBezTo>
                <a:cubicBezTo>
                  <a:pt x="471037" y="62686"/>
                  <a:pt x="469843" y="61492"/>
                  <a:pt x="469843" y="59104"/>
                </a:cubicBezTo>
                <a:lnTo>
                  <a:pt x="459097" y="29253"/>
                </a:lnTo>
                <a:lnTo>
                  <a:pt x="443575" y="29253"/>
                </a:lnTo>
                <a:lnTo>
                  <a:pt x="463873" y="82984"/>
                </a:lnTo>
                <a:lnTo>
                  <a:pt x="480590" y="82984"/>
                </a:lnTo>
                <a:close/>
                <a:moveTo>
                  <a:pt x="423277" y="82984"/>
                </a:moveTo>
                <a:lnTo>
                  <a:pt x="437605" y="82984"/>
                </a:lnTo>
                <a:lnTo>
                  <a:pt x="437605" y="29253"/>
                </a:lnTo>
                <a:lnTo>
                  <a:pt x="423277" y="29253"/>
                </a:lnTo>
                <a:lnTo>
                  <a:pt x="423277" y="82984"/>
                </a:lnTo>
                <a:close/>
                <a:moveTo>
                  <a:pt x="424471" y="10149"/>
                </a:moveTo>
                <a:cubicBezTo>
                  <a:pt x="423277" y="11343"/>
                  <a:pt x="422083" y="12537"/>
                  <a:pt x="422083" y="16119"/>
                </a:cubicBezTo>
                <a:cubicBezTo>
                  <a:pt x="422083" y="18507"/>
                  <a:pt x="423277" y="20895"/>
                  <a:pt x="424471" y="22089"/>
                </a:cubicBezTo>
                <a:cubicBezTo>
                  <a:pt x="425665" y="23283"/>
                  <a:pt x="428053" y="23283"/>
                  <a:pt x="430441" y="23283"/>
                </a:cubicBezTo>
                <a:cubicBezTo>
                  <a:pt x="432829" y="23283"/>
                  <a:pt x="434023" y="23283"/>
                  <a:pt x="436411" y="22089"/>
                </a:cubicBezTo>
                <a:cubicBezTo>
                  <a:pt x="437605" y="20895"/>
                  <a:pt x="438799" y="19701"/>
                  <a:pt x="438799" y="16119"/>
                </a:cubicBezTo>
                <a:cubicBezTo>
                  <a:pt x="438799" y="13731"/>
                  <a:pt x="437605" y="11343"/>
                  <a:pt x="436411" y="10149"/>
                </a:cubicBezTo>
                <a:cubicBezTo>
                  <a:pt x="435217" y="8955"/>
                  <a:pt x="432829" y="8955"/>
                  <a:pt x="430441" y="8955"/>
                </a:cubicBezTo>
                <a:cubicBezTo>
                  <a:pt x="428053" y="8955"/>
                  <a:pt x="426859" y="8955"/>
                  <a:pt x="424471" y="10149"/>
                </a:cubicBezTo>
                <a:moveTo>
                  <a:pt x="398203" y="71044"/>
                </a:moveTo>
                <a:cubicBezTo>
                  <a:pt x="397009" y="69850"/>
                  <a:pt x="397009" y="68656"/>
                  <a:pt x="397009" y="66268"/>
                </a:cubicBezTo>
                <a:lnTo>
                  <a:pt x="397009" y="41193"/>
                </a:lnTo>
                <a:lnTo>
                  <a:pt x="411337" y="41193"/>
                </a:lnTo>
                <a:lnTo>
                  <a:pt x="411337" y="30447"/>
                </a:lnTo>
                <a:lnTo>
                  <a:pt x="397009" y="30447"/>
                </a:lnTo>
                <a:lnTo>
                  <a:pt x="397009" y="19701"/>
                </a:lnTo>
                <a:lnTo>
                  <a:pt x="387457" y="19701"/>
                </a:lnTo>
                <a:lnTo>
                  <a:pt x="382681" y="30447"/>
                </a:lnTo>
                <a:lnTo>
                  <a:pt x="374322" y="35223"/>
                </a:lnTo>
                <a:lnTo>
                  <a:pt x="374322" y="41193"/>
                </a:lnTo>
                <a:lnTo>
                  <a:pt x="381487" y="41193"/>
                </a:lnTo>
                <a:lnTo>
                  <a:pt x="381487" y="66268"/>
                </a:lnTo>
                <a:cubicBezTo>
                  <a:pt x="381487" y="71044"/>
                  <a:pt x="382681" y="74626"/>
                  <a:pt x="383875" y="77014"/>
                </a:cubicBezTo>
                <a:cubicBezTo>
                  <a:pt x="385069" y="79402"/>
                  <a:pt x="387457" y="81790"/>
                  <a:pt x="389845" y="81790"/>
                </a:cubicBezTo>
                <a:cubicBezTo>
                  <a:pt x="392233" y="82984"/>
                  <a:pt x="394621" y="82984"/>
                  <a:pt x="398203" y="82984"/>
                </a:cubicBezTo>
                <a:cubicBezTo>
                  <a:pt x="400591" y="82984"/>
                  <a:pt x="402979" y="82984"/>
                  <a:pt x="405367" y="81790"/>
                </a:cubicBezTo>
                <a:cubicBezTo>
                  <a:pt x="407755" y="81790"/>
                  <a:pt x="410143" y="80596"/>
                  <a:pt x="411337" y="80596"/>
                </a:cubicBezTo>
                <a:lnTo>
                  <a:pt x="411337" y="69850"/>
                </a:lnTo>
                <a:cubicBezTo>
                  <a:pt x="410143" y="69850"/>
                  <a:pt x="407755" y="71044"/>
                  <a:pt x="406561" y="71044"/>
                </a:cubicBezTo>
                <a:cubicBezTo>
                  <a:pt x="405367" y="71044"/>
                  <a:pt x="402979" y="71044"/>
                  <a:pt x="401785" y="71044"/>
                </a:cubicBezTo>
                <a:cubicBezTo>
                  <a:pt x="401785" y="72238"/>
                  <a:pt x="399397" y="72238"/>
                  <a:pt x="398203" y="71044"/>
                </a:cubicBezTo>
                <a:moveTo>
                  <a:pt x="351636" y="62686"/>
                </a:moveTo>
                <a:cubicBezTo>
                  <a:pt x="351636" y="66268"/>
                  <a:pt x="350442" y="68656"/>
                  <a:pt x="348054" y="71044"/>
                </a:cubicBezTo>
                <a:cubicBezTo>
                  <a:pt x="345666" y="73432"/>
                  <a:pt x="343278" y="73432"/>
                  <a:pt x="339696" y="73432"/>
                </a:cubicBezTo>
                <a:cubicBezTo>
                  <a:pt x="337308" y="73432"/>
                  <a:pt x="336114" y="73432"/>
                  <a:pt x="334920" y="72238"/>
                </a:cubicBezTo>
                <a:cubicBezTo>
                  <a:pt x="333726" y="71044"/>
                  <a:pt x="332532" y="69850"/>
                  <a:pt x="332532" y="67462"/>
                </a:cubicBezTo>
                <a:cubicBezTo>
                  <a:pt x="332532" y="65074"/>
                  <a:pt x="333726" y="62686"/>
                  <a:pt x="334920" y="61492"/>
                </a:cubicBezTo>
                <a:cubicBezTo>
                  <a:pt x="337308" y="60298"/>
                  <a:pt x="339696" y="59104"/>
                  <a:pt x="344472" y="59104"/>
                </a:cubicBezTo>
                <a:lnTo>
                  <a:pt x="350442" y="59104"/>
                </a:lnTo>
                <a:lnTo>
                  <a:pt x="350442" y="62686"/>
                </a:lnTo>
                <a:close/>
                <a:moveTo>
                  <a:pt x="332532" y="30447"/>
                </a:moveTo>
                <a:cubicBezTo>
                  <a:pt x="328950" y="31641"/>
                  <a:pt x="325368" y="32835"/>
                  <a:pt x="322980" y="34029"/>
                </a:cubicBezTo>
                <a:lnTo>
                  <a:pt x="327756" y="43582"/>
                </a:lnTo>
                <a:cubicBezTo>
                  <a:pt x="330144" y="42387"/>
                  <a:pt x="332532" y="41193"/>
                  <a:pt x="334920" y="41193"/>
                </a:cubicBezTo>
                <a:cubicBezTo>
                  <a:pt x="337308" y="39999"/>
                  <a:pt x="339696" y="39999"/>
                  <a:pt x="342084" y="39999"/>
                </a:cubicBezTo>
                <a:cubicBezTo>
                  <a:pt x="344472" y="39999"/>
                  <a:pt x="346860" y="41193"/>
                  <a:pt x="348054" y="42387"/>
                </a:cubicBezTo>
                <a:cubicBezTo>
                  <a:pt x="349248" y="43582"/>
                  <a:pt x="350442" y="45970"/>
                  <a:pt x="350442" y="48358"/>
                </a:cubicBezTo>
                <a:lnTo>
                  <a:pt x="350442" y="50746"/>
                </a:lnTo>
                <a:lnTo>
                  <a:pt x="340890" y="50746"/>
                </a:lnTo>
                <a:cubicBezTo>
                  <a:pt x="332532" y="50746"/>
                  <a:pt x="326562" y="53133"/>
                  <a:pt x="322980" y="55522"/>
                </a:cubicBezTo>
                <a:cubicBezTo>
                  <a:pt x="319398" y="57910"/>
                  <a:pt x="317010" y="62686"/>
                  <a:pt x="317010" y="67462"/>
                </a:cubicBezTo>
                <a:cubicBezTo>
                  <a:pt x="317010" y="73432"/>
                  <a:pt x="318204" y="77014"/>
                  <a:pt x="321786" y="80596"/>
                </a:cubicBezTo>
                <a:cubicBezTo>
                  <a:pt x="325368" y="82984"/>
                  <a:pt x="328950" y="84178"/>
                  <a:pt x="333726" y="84178"/>
                </a:cubicBezTo>
                <a:cubicBezTo>
                  <a:pt x="338502" y="84178"/>
                  <a:pt x="342084" y="82984"/>
                  <a:pt x="344472" y="81790"/>
                </a:cubicBezTo>
                <a:cubicBezTo>
                  <a:pt x="346860" y="80596"/>
                  <a:pt x="349248" y="78208"/>
                  <a:pt x="351636" y="75820"/>
                </a:cubicBezTo>
                <a:lnTo>
                  <a:pt x="351636" y="75820"/>
                </a:lnTo>
                <a:lnTo>
                  <a:pt x="354024" y="82984"/>
                </a:lnTo>
                <a:lnTo>
                  <a:pt x="363576" y="82984"/>
                </a:lnTo>
                <a:lnTo>
                  <a:pt x="363576" y="47163"/>
                </a:lnTo>
                <a:cubicBezTo>
                  <a:pt x="363576" y="41193"/>
                  <a:pt x="361189" y="36417"/>
                  <a:pt x="357606" y="32835"/>
                </a:cubicBezTo>
                <a:cubicBezTo>
                  <a:pt x="354024" y="29253"/>
                  <a:pt x="348054" y="28059"/>
                  <a:pt x="340890" y="28059"/>
                </a:cubicBezTo>
                <a:cubicBezTo>
                  <a:pt x="339696" y="29253"/>
                  <a:pt x="336114" y="29253"/>
                  <a:pt x="332532" y="30447"/>
                </a:cubicBezTo>
                <a:moveTo>
                  <a:pt x="278801" y="30447"/>
                </a:moveTo>
                <a:cubicBezTo>
                  <a:pt x="276414" y="31641"/>
                  <a:pt x="274025" y="34029"/>
                  <a:pt x="271638" y="36417"/>
                </a:cubicBezTo>
                <a:lnTo>
                  <a:pt x="270444" y="36417"/>
                </a:lnTo>
                <a:lnTo>
                  <a:pt x="268055" y="29253"/>
                </a:lnTo>
                <a:lnTo>
                  <a:pt x="257309" y="29253"/>
                </a:lnTo>
                <a:lnTo>
                  <a:pt x="257309" y="82984"/>
                </a:lnTo>
                <a:lnTo>
                  <a:pt x="271638" y="82984"/>
                </a:lnTo>
                <a:lnTo>
                  <a:pt x="271638" y="57910"/>
                </a:lnTo>
                <a:cubicBezTo>
                  <a:pt x="271638" y="51940"/>
                  <a:pt x="272831" y="48358"/>
                  <a:pt x="274025" y="44775"/>
                </a:cubicBezTo>
                <a:cubicBezTo>
                  <a:pt x="275220" y="41193"/>
                  <a:pt x="278801" y="39999"/>
                  <a:pt x="283578" y="39999"/>
                </a:cubicBezTo>
                <a:cubicBezTo>
                  <a:pt x="287160" y="39999"/>
                  <a:pt x="288354" y="41193"/>
                  <a:pt x="289548" y="42387"/>
                </a:cubicBezTo>
                <a:cubicBezTo>
                  <a:pt x="290742" y="44775"/>
                  <a:pt x="291936" y="47163"/>
                  <a:pt x="291936" y="50746"/>
                </a:cubicBezTo>
                <a:lnTo>
                  <a:pt x="291936" y="81790"/>
                </a:lnTo>
                <a:lnTo>
                  <a:pt x="306264" y="81790"/>
                </a:lnTo>
                <a:lnTo>
                  <a:pt x="306264" y="48358"/>
                </a:lnTo>
                <a:cubicBezTo>
                  <a:pt x="306264" y="41193"/>
                  <a:pt x="305070" y="36417"/>
                  <a:pt x="301488" y="34029"/>
                </a:cubicBezTo>
                <a:cubicBezTo>
                  <a:pt x="297906" y="30447"/>
                  <a:pt x="293130" y="29253"/>
                  <a:pt x="288354" y="29253"/>
                </a:cubicBezTo>
                <a:cubicBezTo>
                  <a:pt x="284771" y="29253"/>
                  <a:pt x="281190" y="29253"/>
                  <a:pt x="278801" y="30447"/>
                </a:cubicBezTo>
                <a:moveTo>
                  <a:pt x="234623" y="31641"/>
                </a:moveTo>
                <a:cubicBezTo>
                  <a:pt x="232235" y="34029"/>
                  <a:pt x="229847" y="36417"/>
                  <a:pt x="228653" y="38805"/>
                </a:cubicBezTo>
                <a:lnTo>
                  <a:pt x="227459" y="38805"/>
                </a:lnTo>
                <a:lnTo>
                  <a:pt x="225071" y="29253"/>
                </a:lnTo>
                <a:lnTo>
                  <a:pt x="214325" y="29253"/>
                </a:lnTo>
                <a:lnTo>
                  <a:pt x="214325" y="82984"/>
                </a:lnTo>
                <a:lnTo>
                  <a:pt x="228653" y="82984"/>
                </a:lnTo>
                <a:lnTo>
                  <a:pt x="228653" y="55522"/>
                </a:lnTo>
                <a:cubicBezTo>
                  <a:pt x="228653" y="51940"/>
                  <a:pt x="229847" y="49552"/>
                  <a:pt x="231041" y="47163"/>
                </a:cubicBezTo>
                <a:cubicBezTo>
                  <a:pt x="232235" y="44775"/>
                  <a:pt x="234623" y="43582"/>
                  <a:pt x="237011" y="42387"/>
                </a:cubicBezTo>
                <a:cubicBezTo>
                  <a:pt x="239399" y="41193"/>
                  <a:pt x="241787" y="41193"/>
                  <a:pt x="244175" y="41193"/>
                </a:cubicBezTo>
                <a:lnTo>
                  <a:pt x="246563" y="41193"/>
                </a:lnTo>
                <a:lnTo>
                  <a:pt x="248951" y="41193"/>
                </a:lnTo>
                <a:lnTo>
                  <a:pt x="250145" y="28059"/>
                </a:lnTo>
                <a:lnTo>
                  <a:pt x="247757" y="28059"/>
                </a:lnTo>
                <a:lnTo>
                  <a:pt x="245369" y="28059"/>
                </a:lnTo>
                <a:cubicBezTo>
                  <a:pt x="239399" y="29253"/>
                  <a:pt x="237011" y="29253"/>
                  <a:pt x="234623" y="31641"/>
                </a:cubicBezTo>
                <a:moveTo>
                  <a:pt x="185669" y="42387"/>
                </a:moveTo>
                <a:cubicBezTo>
                  <a:pt x="186863" y="44775"/>
                  <a:pt x="188057" y="47163"/>
                  <a:pt x="188057" y="50746"/>
                </a:cubicBezTo>
                <a:lnTo>
                  <a:pt x="167758" y="50746"/>
                </a:lnTo>
                <a:cubicBezTo>
                  <a:pt x="167758" y="47163"/>
                  <a:pt x="168953" y="43582"/>
                  <a:pt x="171340" y="42387"/>
                </a:cubicBezTo>
                <a:cubicBezTo>
                  <a:pt x="173729" y="39999"/>
                  <a:pt x="174923" y="39999"/>
                  <a:pt x="178505" y="39999"/>
                </a:cubicBezTo>
                <a:cubicBezTo>
                  <a:pt x="182087" y="38805"/>
                  <a:pt x="184475" y="39999"/>
                  <a:pt x="185669" y="42387"/>
                </a:cubicBezTo>
                <a:moveTo>
                  <a:pt x="165370" y="31641"/>
                </a:moveTo>
                <a:cubicBezTo>
                  <a:pt x="161788" y="34029"/>
                  <a:pt x="158207" y="36417"/>
                  <a:pt x="157012" y="41193"/>
                </a:cubicBezTo>
                <a:cubicBezTo>
                  <a:pt x="154624" y="44775"/>
                  <a:pt x="153430" y="50746"/>
                  <a:pt x="153430" y="56716"/>
                </a:cubicBezTo>
                <a:cubicBezTo>
                  <a:pt x="153430" y="62686"/>
                  <a:pt x="154624" y="67462"/>
                  <a:pt x="157012" y="72238"/>
                </a:cubicBezTo>
                <a:cubicBezTo>
                  <a:pt x="159400" y="75820"/>
                  <a:pt x="162983" y="79402"/>
                  <a:pt x="166564" y="81790"/>
                </a:cubicBezTo>
                <a:cubicBezTo>
                  <a:pt x="170147" y="84178"/>
                  <a:pt x="174923" y="84178"/>
                  <a:pt x="180893" y="84178"/>
                </a:cubicBezTo>
                <a:cubicBezTo>
                  <a:pt x="184475" y="84178"/>
                  <a:pt x="188057" y="84178"/>
                  <a:pt x="191639" y="82984"/>
                </a:cubicBezTo>
                <a:cubicBezTo>
                  <a:pt x="194027" y="81790"/>
                  <a:pt x="197609" y="81790"/>
                  <a:pt x="199997" y="80596"/>
                </a:cubicBezTo>
                <a:lnTo>
                  <a:pt x="199997" y="69850"/>
                </a:lnTo>
                <a:cubicBezTo>
                  <a:pt x="196415" y="71044"/>
                  <a:pt x="194027" y="72238"/>
                  <a:pt x="191639" y="73432"/>
                </a:cubicBezTo>
                <a:cubicBezTo>
                  <a:pt x="189251" y="74626"/>
                  <a:pt x="185669" y="74626"/>
                  <a:pt x="182087" y="74626"/>
                </a:cubicBezTo>
                <a:cubicBezTo>
                  <a:pt x="178505" y="74626"/>
                  <a:pt x="174923" y="73432"/>
                  <a:pt x="172534" y="71044"/>
                </a:cubicBezTo>
                <a:cubicBezTo>
                  <a:pt x="170147" y="68656"/>
                  <a:pt x="168953" y="65074"/>
                  <a:pt x="168953" y="61492"/>
                </a:cubicBezTo>
                <a:lnTo>
                  <a:pt x="203579" y="61492"/>
                </a:lnTo>
                <a:lnTo>
                  <a:pt x="203579" y="54328"/>
                </a:lnTo>
                <a:cubicBezTo>
                  <a:pt x="203579" y="47163"/>
                  <a:pt x="201191" y="41193"/>
                  <a:pt x="197609" y="36417"/>
                </a:cubicBezTo>
                <a:cubicBezTo>
                  <a:pt x="192833" y="31641"/>
                  <a:pt x="188057" y="30447"/>
                  <a:pt x="179699" y="30447"/>
                </a:cubicBezTo>
                <a:cubicBezTo>
                  <a:pt x="172534" y="29253"/>
                  <a:pt x="168953" y="30447"/>
                  <a:pt x="165370" y="31641"/>
                </a:cubicBezTo>
                <a:moveTo>
                  <a:pt x="131938" y="71044"/>
                </a:moveTo>
                <a:cubicBezTo>
                  <a:pt x="130744" y="69850"/>
                  <a:pt x="130744" y="68656"/>
                  <a:pt x="130744" y="66268"/>
                </a:cubicBezTo>
                <a:lnTo>
                  <a:pt x="130744" y="41193"/>
                </a:lnTo>
                <a:lnTo>
                  <a:pt x="145072" y="41193"/>
                </a:lnTo>
                <a:lnTo>
                  <a:pt x="145072" y="30447"/>
                </a:lnTo>
                <a:lnTo>
                  <a:pt x="130744" y="30447"/>
                </a:lnTo>
                <a:lnTo>
                  <a:pt x="130744" y="19701"/>
                </a:lnTo>
                <a:lnTo>
                  <a:pt x="121192" y="19701"/>
                </a:lnTo>
                <a:lnTo>
                  <a:pt x="116416" y="30447"/>
                </a:lnTo>
                <a:lnTo>
                  <a:pt x="108058" y="35223"/>
                </a:lnTo>
                <a:lnTo>
                  <a:pt x="108058" y="41193"/>
                </a:lnTo>
                <a:lnTo>
                  <a:pt x="115222" y="41193"/>
                </a:lnTo>
                <a:lnTo>
                  <a:pt x="115222" y="66268"/>
                </a:lnTo>
                <a:cubicBezTo>
                  <a:pt x="115222" y="71044"/>
                  <a:pt x="116416" y="74626"/>
                  <a:pt x="117610" y="77014"/>
                </a:cubicBezTo>
                <a:cubicBezTo>
                  <a:pt x="118804" y="79402"/>
                  <a:pt x="121192" y="81790"/>
                  <a:pt x="123580" y="81790"/>
                </a:cubicBezTo>
                <a:cubicBezTo>
                  <a:pt x="125968" y="82984"/>
                  <a:pt x="128356" y="82984"/>
                  <a:pt x="131938" y="82984"/>
                </a:cubicBezTo>
                <a:cubicBezTo>
                  <a:pt x="134326" y="82984"/>
                  <a:pt x="136714" y="82984"/>
                  <a:pt x="139102" y="81790"/>
                </a:cubicBezTo>
                <a:cubicBezTo>
                  <a:pt x="141490" y="81790"/>
                  <a:pt x="143878" y="80596"/>
                  <a:pt x="145072" y="80596"/>
                </a:cubicBezTo>
                <a:lnTo>
                  <a:pt x="145072" y="69850"/>
                </a:lnTo>
                <a:cubicBezTo>
                  <a:pt x="143878" y="69850"/>
                  <a:pt x="141490" y="71044"/>
                  <a:pt x="140296" y="71044"/>
                </a:cubicBezTo>
                <a:cubicBezTo>
                  <a:pt x="139102" y="71044"/>
                  <a:pt x="136714" y="71044"/>
                  <a:pt x="135520" y="71044"/>
                </a:cubicBezTo>
                <a:cubicBezTo>
                  <a:pt x="134326" y="72238"/>
                  <a:pt x="133132" y="72238"/>
                  <a:pt x="131938" y="71044"/>
                </a:cubicBezTo>
                <a:moveTo>
                  <a:pt x="98506" y="8955"/>
                </a:moveTo>
                <a:lnTo>
                  <a:pt x="84178" y="8955"/>
                </a:lnTo>
                <a:lnTo>
                  <a:pt x="84178" y="82984"/>
                </a:lnTo>
                <a:lnTo>
                  <a:pt x="98506" y="82984"/>
                </a:lnTo>
                <a:lnTo>
                  <a:pt x="98506" y="8955"/>
                </a:lnTo>
                <a:close/>
                <a:moveTo>
                  <a:pt x="34029" y="54328"/>
                </a:moveTo>
                <a:lnTo>
                  <a:pt x="38805" y="37611"/>
                </a:lnTo>
                <a:cubicBezTo>
                  <a:pt x="38805" y="36417"/>
                  <a:pt x="39999" y="35223"/>
                  <a:pt x="39999" y="34029"/>
                </a:cubicBezTo>
                <a:cubicBezTo>
                  <a:pt x="39999" y="32835"/>
                  <a:pt x="41193" y="30447"/>
                  <a:pt x="41193" y="28059"/>
                </a:cubicBezTo>
                <a:cubicBezTo>
                  <a:pt x="41193" y="25671"/>
                  <a:pt x="42387" y="24477"/>
                  <a:pt x="42387" y="23283"/>
                </a:cubicBezTo>
                <a:cubicBezTo>
                  <a:pt x="42387" y="24477"/>
                  <a:pt x="43581" y="25671"/>
                  <a:pt x="43581" y="28059"/>
                </a:cubicBezTo>
                <a:cubicBezTo>
                  <a:pt x="43581" y="29253"/>
                  <a:pt x="44775" y="31641"/>
                  <a:pt x="44775" y="32835"/>
                </a:cubicBezTo>
                <a:cubicBezTo>
                  <a:pt x="44775" y="34029"/>
                  <a:pt x="45969" y="36417"/>
                  <a:pt x="45969" y="37611"/>
                </a:cubicBezTo>
                <a:lnTo>
                  <a:pt x="50745" y="54328"/>
                </a:lnTo>
                <a:lnTo>
                  <a:pt x="34029" y="54328"/>
                </a:lnTo>
                <a:close/>
                <a:moveTo>
                  <a:pt x="77014" y="82984"/>
                </a:moveTo>
                <a:lnTo>
                  <a:pt x="51939" y="12537"/>
                </a:lnTo>
                <a:lnTo>
                  <a:pt x="34029" y="12537"/>
                </a:lnTo>
                <a:lnTo>
                  <a:pt x="8955" y="82984"/>
                </a:lnTo>
                <a:lnTo>
                  <a:pt x="24477" y="82984"/>
                </a:lnTo>
                <a:lnTo>
                  <a:pt x="29253" y="66268"/>
                </a:lnTo>
                <a:lnTo>
                  <a:pt x="54327" y="66268"/>
                </a:lnTo>
                <a:lnTo>
                  <a:pt x="59103" y="82984"/>
                </a:lnTo>
                <a:lnTo>
                  <a:pt x="77014" y="82984"/>
                </a:lnTo>
                <a:close/>
              </a:path>
            </a:pathLst>
          </a:custGeom>
          <a:solidFill>
            <a:srgbClr val="C1A778">
              <a:alpha val="50196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4" name="Freeform: Shape 630">
            <a:extLst>
              <a:ext uri="{FF2B5EF4-FFF2-40B4-BE49-F238E27FC236}">
                <a16:creationId xmlns:a16="http://schemas.microsoft.com/office/drawing/2014/main" xmlns="" id="{C0E775F0-F0FE-4792-9A8D-83097DCCE26F}"/>
              </a:ext>
            </a:extLst>
          </p:cNvPr>
          <p:cNvSpPr/>
          <p:nvPr/>
        </p:nvSpPr>
        <p:spPr>
          <a:xfrm>
            <a:off x="6068937" y="1463075"/>
            <a:ext cx="422651" cy="105663"/>
          </a:xfrm>
          <a:custGeom>
            <a:avLst/>
            <a:gdLst>
              <a:gd name="connsiteX0" fmla="*/ 392233 w 429844"/>
              <a:gd name="connsiteY0" fmla="*/ 81790 h 107461"/>
              <a:gd name="connsiteX1" fmla="*/ 391039 w 429844"/>
              <a:gd name="connsiteY1" fmla="*/ 84178 h 107461"/>
              <a:gd name="connsiteX2" fmla="*/ 387457 w 429844"/>
              <a:gd name="connsiteY2" fmla="*/ 91342 h 107461"/>
              <a:gd name="connsiteX3" fmla="*/ 380293 w 429844"/>
              <a:gd name="connsiteY3" fmla="*/ 93730 h 107461"/>
              <a:gd name="connsiteX4" fmla="*/ 376711 w 429844"/>
              <a:gd name="connsiteY4" fmla="*/ 93730 h 107461"/>
              <a:gd name="connsiteX5" fmla="*/ 374323 w 429844"/>
              <a:gd name="connsiteY5" fmla="*/ 93730 h 107461"/>
              <a:gd name="connsiteX6" fmla="*/ 374323 w 429844"/>
              <a:gd name="connsiteY6" fmla="*/ 105670 h 107461"/>
              <a:gd name="connsiteX7" fmla="*/ 377905 w 429844"/>
              <a:gd name="connsiteY7" fmla="*/ 105670 h 107461"/>
              <a:gd name="connsiteX8" fmla="*/ 382681 w 429844"/>
              <a:gd name="connsiteY8" fmla="*/ 105670 h 107461"/>
              <a:gd name="connsiteX9" fmla="*/ 395815 w 429844"/>
              <a:gd name="connsiteY9" fmla="*/ 102088 h 107461"/>
              <a:gd name="connsiteX10" fmla="*/ 404173 w 429844"/>
              <a:gd name="connsiteY10" fmla="*/ 90148 h 107461"/>
              <a:gd name="connsiteX11" fmla="*/ 426859 w 429844"/>
              <a:gd name="connsiteY11" fmla="*/ 30447 h 107461"/>
              <a:gd name="connsiteX12" fmla="*/ 411337 w 429844"/>
              <a:gd name="connsiteY12" fmla="*/ 30447 h 107461"/>
              <a:gd name="connsiteX13" fmla="*/ 401785 w 429844"/>
              <a:gd name="connsiteY13" fmla="*/ 60298 h 107461"/>
              <a:gd name="connsiteX14" fmla="*/ 400591 w 429844"/>
              <a:gd name="connsiteY14" fmla="*/ 65074 h 107461"/>
              <a:gd name="connsiteX15" fmla="*/ 399397 w 429844"/>
              <a:gd name="connsiteY15" fmla="*/ 69850 h 107461"/>
              <a:gd name="connsiteX16" fmla="*/ 399397 w 429844"/>
              <a:gd name="connsiteY16" fmla="*/ 69850 h 107461"/>
              <a:gd name="connsiteX17" fmla="*/ 399397 w 429844"/>
              <a:gd name="connsiteY17" fmla="*/ 65074 h 107461"/>
              <a:gd name="connsiteX18" fmla="*/ 398203 w 429844"/>
              <a:gd name="connsiteY18" fmla="*/ 60298 h 107461"/>
              <a:gd name="connsiteX19" fmla="*/ 388651 w 429844"/>
              <a:gd name="connsiteY19" fmla="*/ 30447 h 107461"/>
              <a:gd name="connsiteX20" fmla="*/ 373129 w 429844"/>
              <a:gd name="connsiteY20" fmla="*/ 30447 h 107461"/>
              <a:gd name="connsiteX21" fmla="*/ 392233 w 429844"/>
              <a:gd name="connsiteY21" fmla="*/ 81790 h 107461"/>
              <a:gd name="connsiteX22" fmla="*/ 349248 w 429844"/>
              <a:gd name="connsiteY22" fmla="*/ 62686 h 107461"/>
              <a:gd name="connsiteX23" fmla="*/ 345667 w 429844"/>
              <a:gd name="connsiteY23" fmla="*/ 71044 h 107461"/>
              <a:gd name="connsiteX24" fmla="*/ 337308 w 429844"/>
              <a:gd name="connsiteY24" fmla="*/ 73432 h 107461"/>
              <a:gd name="connsiteX25" fmla="*/ 332532 w 429844"/>
              <a:gd name="connsiteY25" fmla="*/ 72238 h 107461"/>
              <a:gd name="connsiteX26" fmla="*/ 330144 w 429844"/>
              <a:gd name="connsiteY26" fmla="*/ 67462 h 107461"/>
              <a:gd name="connsiteX27" fmla="*/ 332532 w 429844"/>
              <a:gd name="connsiteY27" fmla="*/ 61492 h 107461"/>
              <a:gd name="connsiteX28" fmla="*/ 342084 w 429844"/>
              <a:gd name="connsiteY28" fmla="*/ 59104 h 107461"/>
              <a:gd name="connsiteX29" fmla="*/ 348054 w 429844"/>
              <a:gd name="connsiteY29" fmla="*/ 59104 h 107461"/>
              <a:gd name="connsiteX30" fmla="*/ 348054 w 429844"/>
              <a:gd name="connsiteY30" fmla="*/ 62686 h 107461"/>
              <a:gd name="connsiteX31" fmla="*/ 331338 w 429844"/>
              <a:gd name="connsiteY31" fmla="*/ 29253 h 107461"/>
              <a:gd name="connsiteX32" fmla="*/ 321786 w 429844"/>
              <a:gd name="connsiteY32" fmla="*/ 32835 h 107461"/>
              <a:gd name="connsiteX33" fmla="*/ 326562 w 429844"/>
              <a:gd name="connsiteY33" fmla="*/ 42387 h 107461"/>
              <a:gd name="connsiteX34" fmla="*/ 333726 w 429844"/>
              <a:gd name="connsiteY34" fmla="*/ 39999 h 107461"/>
              <a:gd name="connsiteX35" fmla="*/ 340890 w 429844"/>
              <a:gd name="connsiteY35" fmla="*/ 38805 h 107461"/>
              <a:gd name="connsiteX36" fmla="*/ 346860 w 429844"/>
              <a:gd name="connsiteY36" fmla="*/ 41194 h 107461"/>
              <a:gd name="connsiteX37" fmla="*/ 349248 w 429844"/>
              <a:gd name="connsiteY37" fmla="*/ 47164 h 107461"/>
              <a:gd name="connsiteX38" fmla="*/ 349248 w 429844"/>
              <a:gd name="connsiteY38" fmla="*/ 49552 h 107461"/>
              <a:gd name="connsiteX39" fmla="*/ 339696 w 429844"/>
              <a:gd name="connsiteY39" fmla="*/ 49552 h 107461"/>
              <a:gd name="connsiteX40" fmla="*/ 321786 w 429844"/>
              <a:gd name="connsiteY40" fmla="*/ 54328 h 107461"/>
              <a:gd name="connsiteX41" fmla="*/ 315816 w 429844"/>
              <a:gd name="connsiteY41" fmla="*/ 66268 h 107461"/>
              <a:gd name="connsiteX42" fmla="*/ 320592 w 429844"/>
              <a:gd name="connsiteY42" fmla="*/ 79402 h 107461"/>
              <a:gd name="connsiteX43" fmla="*/ 332532 w 429844"/>
              <a:gd name="connsiteY43" fmla="*/ 82984 h 107461"/>
              <a:gd name="connsiteX44" fmla="*/ 343278 w 429844"/>
              <a:gd name="connsiteY44" fmla="*/ 80596 h 107461"/>
              <a:gd name="connsiteX45" fmla="*/ 350442 w 429844"/>
              <a:gd name="connsiteY45" fmla="*/ 74626 h 107461"/>
              <a:gd name="connsiteX46" fmla="*/ 350442 w 429844"/>
              <a:gd name="connsiteY46" fmla="*/ 74626 h 107461"/>
              <a:gd name="connsiteX47" fmla="*/ 352830 w 429844"/>
              <a:gd name="connsiteY47" fmla="*/ 81790 h 107461"/>
              <a:gd name="connsiteX48" fmla="*/ 362383 w 429844"/>
              <a:gd name="connsiteY48" fmla="*/ 81790 h 107461"/>
              <a:gd name="connsiteX49" fmla="*/ 362383 w 429844"/>
              <a:gd name="connsiteY49" fmla="*/ 45970 h 107461"/>
              <a:gd name="connsiteX50" fmla="*/ 356413 w 429844"/>
              <a:gd name="connsiteY50" fmla="*/ 31641 h 107461"/>
              <a:gd name="connsiteX51" fmla="*/ 339696 w 429844"/>
              <a:gd name="connsiteY51" fmla="*/ 26865 h 107461"/>
              <a:gd name="connsiteX52" fmla="*/ 331338 w 429844"/>
              <a:gd name="connsiteY52" fmla="*/ 29253 h 107461"/>
              <a:gd name="connsiteX53" fmla="*/ 296712 w 429844"/>
              <a:gd name="connsiteY53" fmla="*/ 82984 h 107461"/>
              <a:gd name="connsiteX54" fmla="*/ 312234 w 429844"/>
              <a:gd name="connsiteY54" fmla="*/ 29253 h 107461"/>
              <a:gd name="connsiteX55" fmla="*/ 297906 w 429844"/>
              <a:gd name="connsiteY55" fmla="*/ 29253 h 107461"/>
              <a:gd name="connsiteX56" fmla="*/ 291936 w 429844"/>
              <a:gd name="connsiteY56" fmla="*/ 53134 h 107461"/>
              <a:gd name="connsiteX57" fmla="*/ 290742 w 429844"/>
              <a:gd name="connsiteY57" fmla="*/ 59104 h 107461"/>
              <a:gd name="connsiteX58" fmla="*/ 289548 w 429844"/>
              <a:gd name="connsiteY58" fmla="*/ 66268 h 107461"/>
              <a:gd name="connsiteX59" fmla="*/ 288354 w 429844"/>
              <a:gd name="connsiteY59" fmla="*/ 71044 h 107461"/>
              <a:gd name="connsiteX60" fmla="*/ 288354 w 429844"/>
              <a:gd name="connsiteY60" fmla="*/ 71044 h 107461"/>
              <a:gd name="connsiteX61" fmla="*/ 288354 w 429844"/>
              <a:gd name="connsiteY61" fmla="*/ 66268 h 107461"/>
              <a:gd name="connsiteX62" fmla="*/ 287160 w 429844"/>
              <a:gd name="connsiteY62" fmla="*/ 60298 h 107461"/>
              <a:gd name="connsiteX63" fmla="*/ 285966 w 429844"/>
              <a:gd name="connsiteY63" fmla="*/ 55522 h 107461"/>
              <a:gd name="connsiteX64" fmla="*/ 279996 w 429844"/>
              <a:gd name="connsiteY64" fmla="*/ 30447 h 107461"/>
              <a:gd name="connsiteX65" fmla="*/ 264474 w 429844"/>
              <a:gd name="connsiteY65" fmla="*/ 30447 h 107461"/>
              <a:gd name="connsiteX66" fmla="*/ 258503 w 429844"/>
              <a:gd name="connsiteY66" fmla="*/ 55522 h 107461"/>
              <a:gd name="connsiteX67" fmla="*/ 258503 w 429844"/>
              <a:gd name="connsiteY67" fmla="*/ 57910 h 107461"/>
              <a:gd name="connsiteX68" fmla="*/ 257309 w 429844"/>
              <a:gd name="connsiteY68" fmla="*/ 62686 h 107461"/>
              <a:gd name="connsiteX69" fmla="*/ 256116 w 429844"/>
              <a:gd name="connsiteY69" fmla="*/ 67462 h 107461"/>
              <a:gd name="connsiteX70" fmla="*/ 256116 w 429844"/>
              <a:gd name="connsiteY70" fmla="*/ 71044 h 107461"/>
              <a:gd name="connsiteX71" fmla="*/ 256116 w 429844"/>
              <a:gd name="connsiteY71" fmla="*/ 71044 h 107461"/>
              <a:gd name="connsiteX72" fmla="*/ 254922 w 429844"/>
              <a:gd name="connsiteY72" fmla="*/ 66268 h 107461"/>
              <a:gd name="connsiteX73" fmla="*/ 253727 w 429844"/>
              <a:gd name="connsiteY73" fmla="*/ 60298 h 107461"/>
              <a:gd name="connsiteX74" fmla="*/ 252533 w 429844"/>
              <a:gd name="connsiteY74" fmla="*/ 54328 h 107461"/>
              <a:gd name="connsiteX75" fmla="*/ 246563 w 429844"/>
              <a:gd name="connsiteY75" fmla="*/ 30447 h 107461"/>
              <a:gd name="connsiteX76" fmla="*/ 232235 w 429844"/>
              <a:gd name="connsiteY76" fmla="*/ 30447 h 107461"/>
              <a:gd name="connsiteX77" fmla="*/ 247757 w 429844"/>
              <a:gd name="connsiteY77" fmla="*/ 84178 h 107461"/>
              <a:gd name="connsiteX78" fmla="*/ 263279 w 429844"/>
              <a:gd name="connsiteY78" fmla="*/ 84178 h 107461"/>
              <a:gd name="connsiteX79" fmla="*/ 268056 w 429844"/>
              <a:gd name="connsiteY79" fmla="*/ 66268 h 107461"/>
              <a:gd name="connsiteX80" fmla="*/ 269249 w 429844"/>
              <a:gd name="connsiteY80" fmla="*/ 61492 h 107461"/>
              <a:gd name="connsiteX81" fmla="*/ 270444 w 429844"/>
              <a:gd name="connsiteY81" fmla="*/ 54328 h 107461"/>
              <a:gd name="connsiteX82" fmla="*/ 271638 w 429844"/>
              <a:gd name="connsiteY82" fmla="*/ 47164 h 107461"/>
              <a:gd name="connsiteX83" fmla="*/ 272832 w 429844"/>
              <a:gd name="connsiteY83" fmla="*/ 42387 h 107461"/>
              <a:gd name="connsiteX84" fmla="*/ 272832 w 429844"/>
              <a:gd name="connsiteY84" fmla="*/ 42387 h 107461"/>
              <a:gd name="connsiteX85" fmla="*/ 274026 w 429844"/>
              <a:gd name="connsiteY85" fmla="*/ 47164 h 107461"/>
              <a:gd name="connsiteX86" fmla="*/ 275220 w 429844"/>
              <a:gd name="connsiteY86" fmla="*/ 54328 h 107461"/>
              <a:gd name="connsiteX87" fmla="*/ 276414 w 429844"/>
              <a:gd name="connsiteY87" fmla="*/ 61492 h 107461"/>
              <a:gd name="connsiteX88" fmla="*/ 277608 w 429844"/>
              <a:gd name="connsiteY88" fmla="*/ 66268 h 107461"/>
              <a:gd name="connsiteX89" fmla="*/ 281190 w 429844"/>
              <a:gd name="connsiteY89" fmla="*/ 85372 h 107461"/>
              <a:gd name="connsiteX90" fmla="*/ 296712 w 429844"/>
              <a:gd name="connsiteY90" fmla="*/ 85372 h 107461"/>
              <a:gd name="connsiteX91" fmla="*/ 172535 w 429844"/>
              <a:gd name="connsiteY91" fmla="*/ 8955 h 107461"/>
              <a:gd name="connsiteX92" fmla="*/ 172535 w 429844"/>
              <a:gd name="connsiteY92" fmla="*/ 82984 h 107461"/>
              <a:gd name="connsiteX93" fmla="*/ 186863 w 429844"/>
              <a:gd name="connsiteY93" fmla="*/ 82984 h 107461"/>
              <a:gd name="connsiteX94" fmla="*/ 186863 w 429844"/>
              <a:gd name="connsiteY94" fmla="*/ 57910 h 107461"/>
              <a:gd name="connsiteX95" fmla="*/ 189251 w 429844"/>
              <a:gd name="connsiteY95" fmla="*/ 44775 h 107461"/>
              <a:gd name="connsiteX96" fmla="*/ 198803 w 429844"/>
              <a:gd name="connsiteY96" fmla="*/ 39999 h 107461"/>
              <a:gd name="connsiteX97" fmla="*/ 207161 w 429844"/>
              <a:gd name="connsiteY97" fmla="*/ 51940 h 107461"/>
              <a:gd name="connsiteX98" fmla="*/ 207161 w 429844"/>
              <a:gd name="connsiteY98" fmla="*/ 82984 h 107461"/>
              <a:gd name="connsiteX99" fmla="*/ 221489 w 429844"/>
              <a:gd name="connsiteY99" fmla="*/ 82984 h 107461"/>
              <a:gd name="connsiteX100" fmla="*/ 221489 w 429844"/>
              <a:gd name="connsiteY100" fmla="*/ 48358 h 107461"/>
              <a:gd name="connsiteX101" fmla="*/ 216713 w 429844"/>
              <a:gd name="connsiteY101" fmla="*/ 34029 h 107461"/>
              <a:gd name="connsiteX102" fmla="*/ 202385 w 429844"/>
              <a:gd name="connsiteY102" fmla="*/ 29253 h 107461"/>
              <a:gd name="connsiteX103" fmla="*/ 194027 w 429844"/>
              <a:gd name="connsiteY103" fmla="*/ 31641 h 107461"/>
              <a:gd name="connsiteX104" fmla="*/ 188057 w 429844"/>
              <a:gd name="connsiteY104" fmla="*/ 37611 h 107461"/>
              <a:gd name="connsiteX105" fmla="*/ 186863 w 429844"/>
              <a:gd name="connsiteY105" fmla="*/ 37611 h 107461"/>
              <a:gd name="connsiteX106" fmla="*/ 186863 w 429844"/>
              <a:gd name="connsiteY106" fmla="*/ 32835 h 107461"/>
              <a:gd name="connsiteX107" fmla="*/ 186863 w 429844"/>
              <a:gd name="connsiteY107" fmla="*/ 25671 h 107461"/>
              <a:gd name="connsiteX108" fmla="*/ 186863 w 429844"/>
              <a:gd name="connsiteY108" fmla="*/ 10149 h 107461"/>
              <a:gd name="connsiteX109" fmla="*/ 172535 w 429844"/>
              <a:gd name="connsiteY109" fmla="*/ 10149 h 107461"/>
              <a:gd name="connsiteX110" fmla="*/ 148655 w 429844"/>
              <a:gd name="connsiteY110" fmla="*/ 69850 h 107461"/>
              <a:gd name="connsiteX111" fmla="*/ 147461 w 429844"/>
              <a:gd name="connsiteY111" fmla="*/ 65074 h 107461"/>
              <a:gd name="connsiteX112" fmla="*/ 147461 w 429844"/>
              <a:gd name="connsiteY112" fmla="*/ 39999 h 107461"/>
              <a:gd name="connsiteX113" fmla="*/ 161788 w 429844"/>
              <a:gd name="connsiteY113" fmla="*/ 39999 h 107461"/>
              <a:gd name="connsiteX114" fmla="*/ 161788 w 429844"/>
              <a:gd name="connsiteY114" fmla="*/ 29253 h 107461"/>
              <a:gd name="connsiteX115" fmla="*/ 147461 w 429844"/>
              <a:gd name="connsiteY115" fmla="*/ 29253 h 107461"/>
              <a:gd name="connsiteX116" fmla="*/ 147461 w 429844"/>
              <a:gd name="connsiteY116" fmla="*/ 18507 h 107461"/>
              <a:gd name="connsiteX117" fmla="*/ 137908 w 429844"/>
              <a:gd name="connsiteY117" fmla="*/ 18507 h 107461"/>
              <a:gd name="connsiteX118" fmla="*/ 133132 w 429844"/>
              <a:gd name="connsiteY118" fmla="*/ 29253 h 107461"/>
              <a:gd name="connsiteX119" fmla="*/ 124774 w 429844"/>
              <a:gd name="connsiteY119" fmla="*/ 34029 h 107461"/>
              <a:gd name="connsiteX120" fmla="*/ 124774 w 429844"/>
              <a:gd name="connsiteY120" fmla="*/ 39999 h 107461"/>
              <a:gd name="connsiteX121" fmla="*/ 131938 w 429844"/>
              <a:gd name="connsiteY121" fmla="*/ 39999 h 107461"/>
              <a:gd name="connsiteX122" fmla="*/ 131938 w 429844"/>
              <a:gd name="connsiteY122" fmla="*/ 65074 h 107461"/>
              <a:gd name="connsiteX123" fmla="*/ 134326 w 429844"/>
              <a:gd name="connsiteY123" fmla="*/ 75820 h 107461"/>
              <a:gd name="connsiteX124" fmla="*/ 140296 w 429844"/>
              <a:gd name="connsiteY124" fmla="*/ 80596 h 107461"/>
              <a:gd name="connsiteX125" fmla="*/ 148655 w 429844"/>
              <a:gd name="connsiteY125" fmla="*/ 81790 h 107461"/>
              <a:gd name="connsiteX126" fmla="*/ 155818 w 429844"/>
              <a:gd name="connsiteY126" fmla="*/ 80596 h 107461"/>
              <a:gd name="connsiteX127" fmla="*/ 161788 w 429844"/>
              <a:gd name="connsiteY127" fmla="*/ 79402 h 107461"/>
              <a:gd name="connsiteX128" fmla="*/ 161788 w 429844"/>
              <a:gd name="connsiteY128" fmla="*/ 68656 h 107461"/>
              <a:gd name="connsiteX129" fmla="*/ 157012 w 429844"/>
              <a:gd name="connsiteY129" fmla="*/ 69850 h 107461"/>
              <a:gd name="connsiteX130" fmla="*/ 152236 w 429844"/>
              <a:gd name="connsiteY130" fmla="*/ 69850 h 107461"/>
              <a:gd name="connsiteX131" fmla="*/ 148655 w 429844"/>
              <a:gd name="connsiteY131" fmla="*/ 69850 h 107461"/>
              <a:gd name="connsiteX132" fmla="*/ 100894 w 429844"/>
              <a:gd name="connsiteY132" fmla="*/ 62686 h 107461"/>
              <a:gd name="connsiteX133" fmla="*/ 97312 w 429844"/>
              <a:gd name="connsiteY133" fmla="*/ 71044 h 107461"/>
              <a:gd name="connsiteX134" fmla="*/ 88954 w 429844"/>
              <a:gd name="connsiteY134" fmla="*/ 73432 h 107461"/>
              <a:gd name="connsiteX135" fmla="*/ 84178 w 429844"/>
              <a:gd name="connsiteY135" fmla="*/ 72238 h 107461"/>
              <a:gd name="connsiteX136" fmla="*/ 81790 w 429844"/>
              <a:gd name="connsiteY136" fmla="*/ 67462 h 107461"/>
              <a:gd name="connsiteX137" fmla="*/ 84178 w 429844"/>
              <a:gd name="connsiteY137" fmla="*/ 61492 h 107461"/>
              <a:gd name="connsiteX138" fmla="*/ 93730 w 429844"/>
              <a:gd name="connsiteY138" fmla="*/ 59104 h 107461"/>
              <a:gd name="connsiteX139" fmla="*/ 99700 w 429844"/>
              <a:gd name="connsiteY139" fmla="*/ 59104 h 107461"/>
              <a:gd name="connsiteX140" fmla="*/ 99700 w 429844"/>
              <a:gd name="connsiteY140" fmla="*/ 62686 h 107461"/>
              <a:gd name="connsiteX141" fmla="*/ 82984 w 429844"/>
              <a:gd name="connsiteY141" fmla="*/ 29253 h 107461"/>
              <a:gd name="connsiteX142" fmla="*/ 73432 w 429844"/>
              <a:gd name="connsiteY142" fmla="*/ 32835 h 107461"/>
              <a:gd name="connsiteX143" fmla="*/ 78208 w 429844"/>
              <a:gd name="connsiteY143" fmla="*/ 42387 h 107461"/>
              <a:gd name="connsiteX144" fmla="*/ 85372 w 429844"/>
              <a:gd name="connsiteY144" fmla="*/ 39999 h 107461"/>
              <a:gd name="connsiteX145" fmla="*/ 92536 w 429844"/>
              <a:gd name="connsiteY145" fmla="*/ 38805 h 107461"/>
              <a:gd name="connsiteX146" fmla="*/ 98506 w 429844"/>
              <a:gd name="connsiteY146" fmla="*/ 41194 h 107461"/>
              <a:gd name="connsiteX147" fmla="*/ 100894 w 429844"/>
              <a:gd name="connsiteY147" fmla="*/ 47164 h 107461"/>
              <a:gd name="connsiteX148" fmla="*/ 100894 w 429844"/>
              <a:gd name="connsiteY148" fmla="*/ 49552 h 107461"/>
              <a:gd name="connsiteX149" fmla="*/ 91342 w 429844"/>
              <a:gd name="connsiteY149" fmla="*/ 49552 h 107461"/>
              <a:gd name="connsiteX150" fmla="*/ 73432 w 429844"/>
              <a:gd name="connsiteY150" fmla="*/ 54328 h 107461"/>
              <a:gd name="connsiteX151" fmla="*/ 67462 w 429844"/>
              <a:gd name="connsiteY151" fmla="*/ 66268 h 107461"/>
              <a:gd name="connsiteX152" fmla="*/ 72238 w 429844"/>
              <a:gd name="connsiteY152" fmla="*/ 79402 h 107461"/>
              <a:gd name="connsiteX153" fmla="*/ 84178 w 429844"/>
              <a:gd name="connsiteY153" fmla="*/ 82984 h 107461"/>
              <a:gd name="connsiteX154" fmla="*/ 94924 w 429844"/>
              <a:gd name="connsiteY154" fmla="*/ 80596 h 107461"/>
              <a:gd name="connsiteX155" fmla="*/ 102088 w 429844"/>
              <a:gd name="connsiteY155" fmla="*/ 74626 h 107461"/>
              <a:gd name="connsiteX156" fmla="*/ 102088 w 429844"/>
              <a:gd name="connsiteY156" fmla="*/ 74626 h 107461"/>
              <a:gd name="connsiteX157" fmla="*/ 104476 w 429844"/>
              <a:gd name="connsiteY157" fmla="*/ 81790 h 107461"/>
              <a:gd name="connsiteX158" fmla="*/ 114028 w 429844"/>
              <a:gd name="connsiteY158" fmla="*/ 81790 h 107461"/>
              <a:gd name="connsiteX159" fmla="*/ 114028 w 429844"/>
              <a:gd name="connsiteY159" fmla="*/ 45970 h 107461"/>
              <a:gd name="connsiteX160" fmla="*/ 108058 w 429844"/>
              <a:gd name="connsiteY160" fmla="*/ 31641 h 107461"/>
              <a:gd name="connsiteX161" fmla="*/ 91342 w 429844"/>
              <a:gd name="connsiteY161" fmla="*/ 26865 h 107461"/>
              <a:gd name="connsiteX162" fmla="*/ 82984 w 429844"/>
              <a:gd name="connsiteY162" fmla="*/ 29253 h 107461"/>
              <a:gd name="connsiteX163" fmla="*/ 44775 w 429844"/>
              <a:gd name="connsiteY163" fmla="*/ 55522 h 107461"/>
              <a:gd name="connsiteX164" fmla="*/ 42387 w 429844"/>
              <a:gd name="connsiteY164" fmla="*/ 67462 h 107461"/>
              <a:gd name="connsiteX165" fmla="*/ 35223 w 429844"/>
              <a:gd name="connsiteY165" fmla="*/ 71044 h 107461"/>
              <a:gd name="connsiteX166" fmla="*/ 26865 w 429844"/>
              <a:gd name="connsiteY166" fmla="*/ 67462 h 107461"/>
              <a:gd name="connsiteX167" fmla="*/ 24477 w 429844"/>
              <a:gd name="connsiteY167" fmla="*/ 55522 h 107461"/>
              <a:gd name="connsiteX168" fmla="*/ 24477 w 429844"/>
              <a:gd name="connsiteY168" fmla="*/ 54328 h 107461"/>
              <a:gd name="connsiteX169" fmla="*/ 26865 w 429844"/>
              <a:gd name="connsiteY169" fmla="*/ 43582 h 107461"/>
              <a:gd name="connsiteX170" fmla="*/ 35223 w 429844"/>
              <a:gd name="connsiteY170" fmla="*/ 39999 h 107461"/>
              <a:gd name="connsiteX171" fmla="*/ 44775 w 429844"/>
              <a:gd name="connsiteY171" fmla="*/ 55522 h 107461"/>
              <a:gd name="connsiteX172" fmla="*/ 30447 w 429844"/>
              <a:gd name="connsiteY172" fmla="*/ 30447 h 107461"/>
              <a:gd name="connsiteX173" fmla="*/ 24477 w 429844"/>
              <a:gd name="connsiteY173" fmla="*/ 36417 h 107461"/>
              <a:gd name="connsiteX174" fmla="*/ 23283 w 429844"/>
              <a:gd name="connsiteY174" fmla="*/ 36417 h 107461"/>
              <a:gd name="connsiteX175" fmla="*/ 20895 w 429844"/>
              <a:gd name="connsiteY175" fmla="*/ 29253 h 107461"/>
              <a:gd name="connsiteX176" fmla="*/ 8955 w 429844"/>
              <a:gd name="connsiteY176" fmla="*/ 29253 h 107461"/>
              <a:gd name="connsiteX177" fmla="*/ 8955 w 429844"/>
              <a:gd name="connsiteY177" fmla="*/ 105670 h 107461"/>
              <a:gd name="connsiteX178" fmla="*/ 23283 w 429844"/>
              <a:gd name="connsiteY178" fmla="*/ 105670 h 107461"/>
              <a:gd name="connsiteX179" fmla="*/ 23283 w 429844"/>
              <a:gd name="connsiteY179" fmla="*/ 84178 h 107461"/>
              <a:gd name="connsiteX180" fmla="*/ 22089 w 429844"/>
              <a:gd name="connsiteY180" fmla="*/ 75820 h 107461"/>
              <a:gd name="connsiteX181" fmla="*/ 23283 w 429844"/>
              <a:gd name="connsiteY181" fmla="*/ 75820 h 107461"/>
              <a:gd name="connsiteX182" fmla="*/ 29253 w 429844"/>
              <a:gd name="connsiteY182" fmla="*/ 80596 h 107461"/>
              <a:gd name="connsiteX183" fmla="*/ 38805 w 429844"/>
              <a:gd name="connsiteY183" fmla="*/ 82984 h 107461"/>
              <a:gd name="connsiteX184" fmla="*/ 53134 w 429844"/>
              <a:gd name="connsiteY184" fmla="*/ 75820 h 107461"/>
              <a:gd name="connsiteX185" fmla="*/ 59104 w 429844"/>
              <a:gd name="connsiteY185" fmla="*/ 55522 h 107461"/>
              <a:gd name="connsiteX186" fmla="*/ 53134 w 429844"/>
              <a:gd name="connsiteY186" fmla="*/ 35223 h 107461"/>
              <a:gd name="connsiteX187" fmla="*/ 38805 w 429844"/>
              <a:gd name="connsiteY187" fmla="*/ 28059 h 107461"/>
              <a:gd name="connsiteX188" fmla="*/ 30447 w 429844"/>
              <a:gd name="connsiteY188" fmla="*/ 30447 h 1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429844" h="107461">
                <a:moveTo>
                  <a:pt x="392233" y="81790"/>
                </a:moveTo>
                <a:lnTo>
                  <a:pt x="391039" y="84178"/>
                </a:lnTo>
                <a:cubicBezTo>
                  <a:pt x="389845" y="86566"/>
                  <a:pt x="388651" y="88954"/>
                  <a:pt x="387457" y="91342"/>
                </a:cubicBezTo>
                <a:cubicBezTo>
                  <a:pt x="386263" y="93730"/>
                  <a:pt x="383875" y="93730"/>
                  <a:pt x="380293" y="93730"/>
                </a:cubicBezTo>
                <a:cubicBezTo>
                  <a:pt x="379099" y="93730"/>
                  <a:pt x="377905" y="93730"/>
                  <a:pt x="376711" y="93730"/>
                </a:cubicBezTo>
                <a:lnTo>
                  <a:pt x="374323" y="93730"/>
                </a:lnTo>
                <a:lnTo>
                  <a:pt x="374323" y="105670"/>
                </a:lnTo>
                <a:cubicBezTo>
                  <a:pt x="375517" y="105670"/>
                  <a:pt x="376711" y="105670"/>
                  <a:pt x="377905" y="105670"/>
                </a:cubicBezTo>
                <a:cubicBezTo>
                  <a:pt x="379099" y="105670"/>
                  <a:pt x="380293" y="105670"/>
                  <a:pt x="382681" y="105670"/>
                </a:cubicBezTo>
                <a:cubicBezTo>
                  <a:pt x="387457" y="105670"/>
                  <a:pt x="392233" y="104476"/>
                  <a:pt x="395815" y="102088"/>
                </a:cubicBezTo>
                <a:cubicBezTo>
                  <a:pt x="399397" y="99700"/>
                  <a:pt x="402979" y="94924"/>
                  <a:pt x="404173" y="90148"/>
                </a:cubicBezTo>
                <a:lnTo>
                  <a:pt x="426859" y="30447"/>
                </a:lnTo>
                <a:lnTo>
                  <a:pt x="411337" y="30447"/>
                </a:lnTo>
                <a:lnTo>
                  <a:pt x="401785" y="60298"/>
                </a:lnTo>
                <a:cubicBezTo>
                  <a:pt x="401785" y="61492"/>
                  <a:pt x="400591" y="63880"/>
                  <a:pt x="400591" y="65074"/>
                </a:cubicBezTo>
                <a:cubicBezTo>
                  <a:pt x="400591" y="66268"/>
                  <a:pt x="400591" y="68656"/>
                  <a:pt x="399397" y="69850"/>
                </a:cubicBezTo>
                <a:lnTo>
                  <a:pt x="399397" y="69850"/>
                </a:lnTo>
                <a:cubicBezTo>
                  <a:pt x="399397" y="68656"/>
                  <a:pt x="399397" y="66268"/>
                  <a:pt x="399397" y="65074"/>
                </a:cubicBezTo>
                <a:cubicBezTo>
                  <a:pt x="399397" y="63880"/>
                  <a:pt x="398203" y="61492"/>
                  <a:pt x="398203" y="60298"/>
                </a:cubicBezTo>
                <a:lnTo>
                  <a:pt x="388651" y="30447"/>
                </a:lnTo>
                <a:lnTo>
                  <a:pt x="373129" y="30447"/>
                </a:lnTo>
                <a:lnTo>
                  <a:pt x="392233" y="81790"/>
                </a:lnTo>
                <a:close/>
                <a:moveTo>
                  <a:pt x="349248" y="62686"/>
                </a:moveTo>
                <a:cubicBezTo>
                  <a:pt x="349248" y="66268"/>
                  <a:pt x="348054" y="68656"/>
                  <a:pt x="345667" y="71044"/>
                </a:cubicBezTo>
                <a:cubicBezTo>
                  <a:pt x="343278" y="73432"/>
                  <a:pt x="340890" y="73432"/>
                  <a:pt x="337308" y="73432"/>
                </a:cubicBezTo>
                <a:cubicBezTo>
                  <a:pt x="334920" y="73432"/>
                  <a:pt x="333726" y="73432"/>
                  <a:pt x="332532" y="72238"/>
                </a:cubicBezTo>
                <a:cubicBezTo>
                  <a:pt x="331338" y="71044"/>
                  <a:pt x="330144" y="69850"/>
                  <a:pt x="330144" y="67462"/>
                </a:cubicBezTo>
                <a:cubicBezTo>
                  <a:pt x="330144" y="65074"/>
                  <a:pt x="331338" y="62686"/>
                  <a:pt x="332532" y="61492"/>
                </a:cubicBezTo>
                <a:cubicBezTo>
                  <a:pt x="334920" y="60298"/>
                  <a:pt x="337308" y="59104"/>
                  <a:pt x="342084" y="59104"/>
                </a:cubicBezTo>
                <a:lnTo>
                  <a:pt x="348054" y="59104"/>
                </a:lnTo>
                <a:lnTo>
                  <a:pt x="348054" y="62686"/>
                </a:lnTo>
                <a:close/>
                <a:moveTo>
                  <a:pt x="331338" y="29253"/>
                </a:moveTo>
                <a:cubicBezTo>
                  <a:pt x="327756" y="30447"/>
                  <a:pt x="324174" y="31641"/>
                  <a:pt x="321786" y="32835"/>
                </a:cubicBezTo>
                <a:lnTo>
                  <a:pt x="326562" y="42387"/>
                </a:lnTo>
                <a:cubicBezTo>
                  <a:pt x="328950" y="41194"/>
                  <a:pt x="331338" y="39999"/>
                  <a:pt x="333726" y="39999"/>
                </a:cubicBezTo>
                <a:cubicBezTo>
                  <a:pt x="336114" y="38805"/>
                  <a:pt x="338502" y="38805"/>
                  <a:pt x="340890" y="38805"/>
                </a:cubicBezTo>
                <a:cubicBezTo>
                  <a:pt x="343278" y="38805"/>
                  <a:pt x="345667" y="39999"/>
                  <a:pt x="346860" y="41194"/>
                </a:cubicBezTo>
                <a:cubicBezTo>
                  <a:pt x="348054" y="42387"/>
                  <a:pt x="349248" y="44775"/>
                  <a:pt x="349248" y="47164"/>
                </a:cubicBezTo>
                <a:lnTo>
                  <a:pt x="349248" y="49552"/>
                </a:lnTo>
                <a:lnTo>
                  <a:pt x="339696" y="49552"/>
                </a:lnTo>
                <a:cubicBezTo>
                  <a:pt x="331338" y="49552"/>
                  <a:pt x="325368" y="51940"/>
                  <a:pt x="321786" y="54328"/>
                </a:cubicBezTo>
                <a:cubicBezTo>
                  <a:pt x="318204" y="56716"/>
                  <a:pt x="315816" y="61492"/>
                  <a:pt x="315816" y="66268"/>
                </a:cubicBezTo>
                <a:cubicBezTo>
                  <a:pt x="315816" y="72238"/>
                  <a:pt x="317010" y="75820"/>
                  <a:pt x="320592" y="79402"/>
                </a:cubicBezTo>
                <a:cubicBezTo>
                  <a:pt x="324174" y="81790"/>
                  <a:pt x="327756" y="82984"/>
                  <a:pt x="332532" y="82984"/>
                </a:cubicBezTo>
                <a:cubicBezTo>
                  <a:pt x="337308" y="82984"/>
                  <a:pt x="340890" y="81790"/>
                  <a:pt x="343278" y="80596"/>
                </a:cubicBezTo>
                <a:cubicBezTo>
                  <a:pt x="345667" y="79402"/>
                  <a:pt x="348054" y="77014"/>
                  <a:pt x="350442" y="74626"/>
                </a:cubicBezTo>
                <a:lnTo>
                  <a:pt x="350442" y="74626"/>
                </a:lnTo>
                <a:lnTo>
                  <a:pt x="352830" y="81790"/>
                </a:lnTo>
                <a:lnTo>
                  <a:pt x="362383" y="81790"/>
                </a:lnTo>
                <a:lnTo>
                  <a:pt x="362383" y="45970"/>
                </a:lnTo>
                <a:cubicBezTo>
                  <a:pt x="362383" y="39999"/>
                  <a:pt x="359994" y="35223"/>
                  <a:pt x="356413" y="31641"/>
                </a:cubicBezTo>
                <a:cubicBezTo>
                  <a:pt x="352830" y="28059"/>
                  <a:pt x="346860" y="26865"/>
                  <a:pt x="339696" y="26865"/>
                </a:cubicBezTo>
                <a:cubicBezTo>
                  <a:pt x="338502" y="28059"/>
                  <a:pt x="334920" y="28059"/>
                  <a:pt x="331338" y="29253"/>
                </a:cubicBezTo>
                <a:moveTo>
                  <a:pt x="296712" y="82984"/>
                </a:moveTo>
                <a:lnTo>
                  <a:pt x="312234" y="29253"/>
                </a:lnTo>
                <a:lnTo>
                  <a:pt x="297906" y="29253"/>
                </a:lnTo>
                <a:lnTo>
                  <a:pt x="291936" y="53134"/>
                </a:lnTo>
                <a:cubicBezTo>
                  <a:pt x="291936" y="54328"/>
                  <a:pt x="290742" y="56716"/>
                  <a:pt x="290742" y="59104"/>
                </a:cubicBezTo>
                <a:cubicBezTo>
                  <a:pt x="290742" y="61492"/>
                  <a:pt x="289548" y="63880"/>
                  <a:pt x="289548" y="66268"/>
                </a:cubicBezTo>
                <a:cubicBezTo>
                  <a:pt x="289548" y="68656"/>
                  <a:pt x="289548" y="69850"/>
                  <a:pt x="288354" y="71044"/>
                </a:cubicBezTo>
                <a:lnTo>
                  <a:pt x="288354" y="71044"/>
                </a:lnTo>
                <a:cubicBezTo>
                  <a:pt x="288354" y="69850"/>
                  <a:pt x="288354" y="68656"/>
                  <a:pt x="288354" y="66268"/>
                </a:cubicBezTo>
                <a:cubicBezTo>
                  <a:pt x="288354" y="63880"/>
                  <a:pt x="288354" y="62686"/>
                  <a:pt x="287160" y="60298"/>
                </a:cubicBezTo>
                <a:cubicBezTo>
                  <a:pt x="287160" y="57910"/>
                  <a:pt x="285966" y="56716"/>
                  <a:pt x="285966" y="55522"/>
                </a:cubicBezTo>
                <a:lnTo>
                  <a:pt x="279996" y="30447"/>
                </a:lnTo>
                <a:lnTo>
                  <a:pt x="264474" y="30447"/>
                </a:lnTo>
                <a:lnTo>
                  <a:pt x="258503" y="55522"/>
                </a:lnTo>
                <a:cubicBezTo>
                  <a:pt x="258503" y="55522"/>
                  <a:pt x="258503" y="56716"/>
                  <a:pt x="258503" y="57910"/>
                </a:cubicBezTo>
                <a:cubicBezTo>
                  <a:pt x="258503" y="59104"/>
                  <a:pt x="258503" y="60298"/>
                  <a:pt x="257309" y="62686"/>
                </a:cubicBezTo>
                <a:cubicBezTo>
                  <a:pt x="257309" y="63880"/>
                  <a:pt x="257309" y="66268"/>
                  <a:pt x="256116" y="67462"/>
                </a:cubicBezTo>
                <a:cubicBezTo>
                  <a:pt x="256116" y="68656"/>
                  <a:pt x="256116" y="69850"/>
                  <a:pt x="256116" y="71044"/>
                </a:cubicBezTo>
                <a:lnTo>
                  <a:pt x="256116" y="71044"/>
                </a:lnTo>
                <a:cubicBezTo>
                  <a:pt x="256116" y="69850"/>
                  <a:pt x="256116" y="68656"/>
                  <a:pt x="254922" y="66268"/>
                </a:cubicBezTo>
                <a:cubicBezTo>
                  <a:pt x="254922" y="63880"/>
                  <a:pt x="253727" y="61492"/>
                  <a:pt x="253727" y="60298"/>
                </a:cubicBezTo>
                <a:cubicBezTo>
                  <a:pt x="253727" y="57910"/>
                  <a:pt x="252533" y="55522"/>
                  <a:pt x="252533" y="54328"/>
                </a:cubicBezTo>
                <a:lnTo>
                  <a:pt x="246563" y="30447"/>
                </a:lnTo>
                <a:lnTo>
                  <a:pt x="232235" y="30447"/>
                </a:lnTo>
                <a:lnTo>
                  <a:pt x="247757" y="84178"/>
                </a:lnTo>
                <a:lnTo>
                  <a:pt x="263279" y="84178"/>
                </a:lnTo>
                <a:lnTo>
                  <a:pt x="268056" y="66268"/>
                </a:lnTo>
                <a:cubicBezTo>
                  <a:pt x="268056" y="65074"/>
                  <a:pt x="269249" y="63880"/>
                  <a:pt x="269249" y="61492"/>
                </a:cubicBezTo>
                <a:cubicBezTo>
                  <a:pt x="269249" y="59104"/>
                  <a:pt x="270444" y="56716"/>
                  <a:pt x="270444" y="54328"/>
                </a:cubicBezTo>
                <a:cubicBezTo>
                  <a:pt x="270444" y="51940"/>
                  <a:pt x="271638" y="49552"/>
                  <a:pt x="271638" y="47164"/>
                </a:cubicBezTo>
                <a:cubicBezTo>
                  <a:pt x="271638" y="44775"/>
                  <a:pt x="272832" y="43582"/>
                  <a:pt x="272832" y="42387"/>
                </a:cubicBezTo>
                <a:lnTo>
                  <a:pt x="272832" y="42387"/>
                </a:lnTo>
                <a:cubicBezTo>
                  <a:pt x="272832" y="43582"/>
                  <a:pt x="272832" y="44775"/>
                  <a:pt x="274026" y="47164"/>
                </a:cubicBezTo>
                <a:cubicBezTo>
                  <a:pt x="274026" y="49552"/>
                  <a:pt x="275220" y="51940"/>
                  <a:pt x="275220" y="54328"/>
                </a:cubicBezTo>
                <a:cubicBezTo>
                  <a:pt x="275220" y="56716"/>
                  <a:pt x="276414" y="59104"/>
                  <a:pt x="276414" y="61492"/>
                </a:cubicBezTo>
                <a:cubicBezTo>
                  <a:pt x="276414" y="63880"/>
                  <a:pt x="277608" y="65074"/>
                  <a:pt x="277608" y="66268"/>
                </a:cubicBezTo>
                <a:lnTo>
                  <a:pt x="281190" y="85372"/>
                </a:lnTo>
                <a:lnTo>
                  <a:pt x="296712" y="85372"/>
                </a:lnTo>
                <a:close/>
                <a:moveTo>
                  <a:pt x="172535" y="8955"/>
                </a:moveTo>
                <a:lnTo>
                  <a:pt x="172535" y="82984"/>
                </a:lnTo>
                <a:lnTo>
                  <a:pt x="186863" y="82984"/>
                </a:lnTo>
                <a:lnTo>
                  <a:pt x="186863" y="57910"/>
                </a:lnTo>
                <a:cubicBezTo>
                  <a:pt x="186863" y="51940"/>
                  <a:pt x="188057" y="48358"/>
                  <a:pt x="189251" y="44775"/>
                </a:cubicBezTo>
                <a:cubicBezTo>
                  <a:pt x="190445" y="41194"/>
                  <a:pt x="194027" y="39999"/>
                  <a:pt x="198803" y="39999"/>
                </a:cubicBezTo>
                <a:cubicBezTo>
                  <a:pt x="204773" y="39999"/>
                  <a:pt x="207161" y="43582"/>
                  <a:pt x="207161" y="51940"/>
                </a:cubicBezTo>
                <a:lnTo>
                  <a:pt x="207161" y="82984"/>
                </a:lnTo>
                <a:lnTo>
                  <a:pt x="221489" y="82984"/>
                </a:lnTo>
                <a:lnTo>
                  <a:pt x="221489" y="48358"/>
                </a:lnTo>
                <a:cubicBezTo>
                  <a:pt x="221489" y="41194"/>
                  <a:pt x="220295" y="36417"/>
                  <a:pt x="216713" y="34029"/>
                </a:cubicBezTo>
                <a:cubicBezTo>
                  <a:pt x="213131" y="30447"/>
                  <a:pt x="208355" y="29253"/>
                  <a:pt x="202385" y="29253"/>
                </a:cubicBezTo>
                <a:cubicBezTo>
                  <a:pt x="198803" y="29253"/>
                  <a:pt x="196415" y="30447"/>
                  <a:pt x="194027" y="31641"/>
                </a:cubicBezTo>
                <a:cubicBezTo>
                  <a:pt x="191639" y="32835"/>
                  <a:pt x="189251" y="35223"/>
                  <a:pt x="188057" y="37611"/>
                </a:cubicBezTo>
                <a:lnTo>
                  <a:pt x="186863" y="37611"/>
                </a:lnTo>
                <a:cubicBezTo>
                  <a:pt x="186863" y="36417"/>
                  <a:pt x="186863" y="35223"/>
                  <a:pt x="186863" y="32835"/>
                </a:cubicBezTo>
                <a:cubicBezTo>
                  <a:pt x="186863" y="30447"/>
                  <a:pt x="186863" y="28059"/>
                  <a:pt x="186863" y="25671"/>
                </a:cubicBezTo>
                <a:lnTo>
                  <a:pt x="186863" y="10149"/>
                </a:lnTo>
                <a:lnTo>
                  <a:pt x="172535" y="10149"/>
                </a:lnTo>
                <a:close/>
                <a:moveTo>
                  <a:pt x="148655" y="69850"/>
                </a:moveTo>
                <a:cubicBezTo>
                  <a:pt x="147461" y="68656"/>
                  <a:pt x="147461" y="67462"/>
                  <a:pt x="147461" y="65074"/>
                </a:cubicBezTo>
                <a:lnTo>
                  <a:pt x="147461" y="39999"/>
                </a:lnTo>
                <a:lnTo>
                  <a:pt x="161788" y="39999"/>
                </a:lnTo>
                <a:lnTo>
                  <a:pt x="161788" y="29253"/>
                </a:lnTo>
                <a:lnTo>
                  <a:pt x="147461" y="29253"/>
                </a:lnTo>
                <a:lnTo>
                  <a:pt x="147461" y="18507"/>
                </a:lnTo>
                <a:lnTo>
                  <a:pt x="137908" y="18507"/>
                </a:lnTo>
                <a:lnTo>
                  <a:pt x="133132" y="29253"/>
                </a:lnTo>
                <a:lnTo>
                  <a:pt x="124774" y="34029"/>
                </a:lnTo>
                <a:lnTo>
                  <a:pt x="124774" y="39999"/>
                </a:lnTo>
                <a:lnTo>
                  <a:pt x="131938" y="39999"/>
                </a:lnTo>
                <a:lnTo>
                  <a:pt x="131938" y="65074"/>
                </a:lnTo>
                <a:cubicBezTo>
                  <a:pt x="131938" y="69850"/>
                  <a:pt x="133132" y="73432"/>
                  <a:pt x="134326" y="75820"/>
                </a:cubicBezTo>
                <a:cubicBezTo>
                  <a:pt x="135520" y="78208"/>
                  <a:pt x="137908" y="80596"/>
                  <a:pt x="140296" y="80596"/>
                </a:cubicBezTo>
                <a:cubicBezTo>
                  <a:pt x="142685" y="81790"/>
                  <a:pt x="145072" y="81790"/>
                  <a:pt x="148655" y="81790"/>
                </a:cubicBezTo>
                <a:cubicBezTo>
                  <a:pt x="151042" y="81790"/>
                  <a:pt x="153431" y="81790"/>
                  <a:pt x="155818" y="80596"/>
                </a:cubicBezTo>
                <a:cubicBezTo>
                  <a:pt x="158207" y="80596"/>
                  <a:pt x="160595" y="79402"/>
                  <a:pt x="161788" y="79402"/>
                </a:cubicBezTo>
                <a:lnTo>
                  <a:pt x="161788" y="68656"/>
                </a:lnTo>
                <a:cubicBezTo>
                  <a:pt x="160595" y="68656"/>
                  <a:pt x="158207" y="69850"/>
                  <a:pt x="157012" y="69850"/>
                </a:cubicBezTo>
                <a:cubicBezTo>
                  <a:pt x="155818" y="69850"/>
                  <a:pt x="153431" y="69850"/>
                  <a:pt x="152236" y="69850"/>
                </a:cubicBezTo>
                <a:cubicBezTo>
                  <a:pt x="151042" y="72238"/>
                  <a:pt x="149848" y="71044"/>
                  <a:pt x="148655" y="69850"/>
                </a:cubicBezTo>
                <a:moveTo>
                  <a:pt x="100894" y="62686"/>
                </a:moveTo>
                <a:cubicBezTo>
                  <a:pt x="100894" y="66268"/>
                  <a:pt x="99700" y="68656"/>
                  <a:pt x="97312" y="71044"/>
                </a:cubicBezTo>
                <a:cubicBezTo>
                  <a:pt x="94924" y="73432"/>
                  <a:pt x="92536" y="73432"/>
                  <a:pt x="88954" y="73432"/>
                </a:cubicBezTo>
                <a:cubicBezTo>
                  <a:pt x="86566" y="73432"/>
                  <a:pt x="85372" y="73432"/>
                  <a:pt x="84178" y="72238"/>
                </a:cubicBezTo>
                <a:cubicBezTo>
                  <a:pt x="82984" y="71044"/>
                  <a:pt x="81790" y="69850"/>
                  <a:pt x="81790" y="67462"/>
                </a:cubicBezTo>
                <a:cubicBezTo>
                  <a:pt x="81790" y="65074"/>
                  <a:pt x="82984" y="62686"/>
                  <a:pt x="84178" y="61492"/>
                </a:cubicBezTo>
                <a:cubicBezTo>
                  <a:pt x="86566" y="60298"/>
                  <a:pt x="88954" y="59104"/>
                  <a:pt x="93730" y="59104"/>
                </a:cubicBezTo>
                <a:lnTo>
                  <a:pt x="99700" y="59104"/>
                </a:lnTo>
                <a:lnTo>
                  <a:pt x="99700" y="62686"/>
                </a:lnTo>
                <a:close/>
                <a:moveTo>
                  <a:pt x="82984" y="29253"/>
                </a:moveTo>
                <a:cubicBezTo>
                  <a:pt x="79402" y="30447"/>
                  <a:pt x="75820" y="31641"/>
                  <a:pt x="73432" y="32835"/>
                </a:cubicBezTo>
                <a:lnTo>
                  <a:pt x="78208" y="42387"/>
                </a:lnTo>
                <a:cubicBezTo>
                  <a:pt x="80596" y="41194"/>
                  <a:pt x="82984" y="39999"/>
                  <a:pt x="85372" y="39999"/>
                </a:cubicBezTo>
                <a:cubicBezTo>
                  <a:pt x="87760" y="38805"/>
                  <a:pt x="90148" y="38805"/>
                  <a:pt x="92536" y="38805"/>
                </a:cubicBezTo>
                <a:cubicBezTo>
                  <a:pt x="94924" y="38805"/>
                  <a:pt x="97312" y="39999"/>
                  <a:pt x="98506" y="41194"/>
                </a:cubicBezTo>
                <a:cubicBezTo>
                  <a:pt x="99700" y="42387"/>
                  <a:pt x="100894" y="44775"/>
                  <a:pt x="100894" y="47164"/>
                </a:cubicBezTo>
                <a:lnTo>
                  <a:pt x="100894" y="49552"/>
                </a:lnTo>
                <a:lnTo>
                  <a:pt x="91342" y="49552"/>
                </a:lnTo>
                <a:cubicBezTo>
                  <a:pt x="82984" y="49552"/>
                  <a:pt x="77014" y="51940"/>
                  <a:pt x="73432" y="54328"/>
                </a:cubicBezTo>
                <a:cubicBezTo>
                  <a:pt x="69850" y="56716"/>
                  <a:pt x="67462" y="61492"/>
                  <a:pt x="67462" y="66268"/>
                </a:cubicBezTo>
                <a:cubicBezTo>
                  <a:pt x="67462" y="72238"/>
                  <a:pt x="68656" y="75820"/>
                  <a:pt x="72238" y="79402"/>
                </a:cubicBezTo>
                <a:cubicBezTo>
                  <a:pt x="75820" y="81790"/>
                  <a:pt x="79402" y="82984"/>
                  <a:pt x="84178" y="82984"/>
                </a:cubicBezTo>
                <a:cubicBezTo>
                  <a:pt x="88954" y="82984"/>
                  <a:pt x="92536" y="81790"/>
                  <a:pt x="94924" y="80596"/>
                </a:cubicBezTo>
                <a:cubicBezTo>
                  <a:pt x="97312" y="79402"/>
                  <a:pt x="99700" y="77014"/>
                  <a:pt x="102088" y="74626"/>
                </a:cubicBezTo>
                <a:lnTo>
                  <a:pt x="102088" y="74626"/>
                </a:lnTo>
                <a:lnTo>
                  <a:pt x="104476" y="81790"/>
                </a:lnTo>
                <a:lnTo>
                  <a:pt x="114028" y="81790"/>
                </a:lnTo>
                <a:lnTo>
                  <a:pt x="114028" y="45970"/>
                </a:lnTo>
                <a:cubicBezTo>
                  <a:pt x="114028" y="39999"/>
                  <a:pt x="111640" y="35223"/>
                  <a:pt x="108058" y="31641"/>
                </a:cubicBezTo>
                <a:cubicBezTo>
                  <a:pt x="104476" y="28059"/>
                  <a:pt x="98506" y="26865"/>
                  <a:pt x="91342" y="26865"/>
                </a:cubicBezTo>
                <a:cubicBezTo>
                  <a:pt x="90148" y="28059"/>
                  <a:pt x="85372" y="28059"/>
                  <a:pt x="82984" y="29253"/>
                </a:cubicBezTo>
                <a:moveTo>
                  <a:pt x="44775" y="55522"/>
                </a:moveTo>
                <a:cubicBezTo>
                  <a:pt x="44775" y="60298"/>
                  <a:pt x="43581" y="65074"/>
                  <a:pt x="42387" y="67462"/>
                </a:cubicBezTo>
                <a:cubicBezTo>
                  <a:pt x="41194" y="69850"/>
                  <a:pt x="38805" y="71044"/>
                  <a:pt x="35223" y="71044"/>
                </a:cubicBezTo>
                <a:cubicBezTo>
                  <a:pt x="31641" y="71044"/>
                  <a:pt x="28059" y="69850"/>
                  <a:pt x="26865" y="67462"/>
                </a:cubicBezTo>
                <a:cubicBezTo>
                  <a:pt x="25671" y="65074"/>
                  <a:pt x="24477" y="60298"/>
                  <a:pt x="24477" y="55522"/>
                </a:cubicBezTo>
                <a:lnTo>
                  <a:pt x="24477" y="54328"/>
                </a:lnTo>
                <a:cubicBezTo>
                  <a:pt x="24477" y="49552"/>
                  <a:pt x="25671" y="45970"/>
                  <a:pt x="26865" y="43582"/>
                </a:cubicBezTo>
                <a:cubicBezTo>
                  <a:pt x="28059" y="41194"/>
                  <a:pt x="31641" y="39999"/>
                  <a:pt x="35223" y="39999"/>
                </a:cubicBezTo>
                <a:cubicBezTo>
                  <a:pt x="41194" y="39999"/>
                  <a:pt x="44775" y="44775"/>
                  <a:pt x="44775" y="55522"/>
                </a:cubicBezTo>
                <a:moveTo>
                  <a:pt x="30447" y="30447"/>
                </a:moveTo>
                <a:cubicBezTo>
                  <a:pt x="28059" y="31641"/>
                  <a:pt x="25671" y="34029"/>
                  <a:pt x="24477" y="36417"/>
                </a:cubicBezTo>
                <a:lnTo>
                  <a:pt x="23283" y="36417"/>
                </a:lnTo>
                <a:lnTo>
                  <a:pt x="20895" y="29253"/>
                </a:lnTo>
                <a:lnTo>
                  <a:pt x="8955" y="29253"/>
                </a:lnTo>
                <a:lnTo>
                  <a:pt x="8955" y="105670"/>
                </a:lnTo>
                <a:lnTo>
                  <a:pt x="23283" y="105670"/>
                </a:lnTo>
                <a:lnTo>
                  <a:pt x="23283" y="84178"/>
                </a:lnTo>
                <a:cubicBezTo>
                  <a:pt x="23283" y="81790"/>
                  <a:pt x="23283" y="79402"/>
                  <a:pt x="22089" y="75820"/>
                </a:cubicBezTo>
                <a:lnTo>
                  <a:pt x="23283" y="75820"/>
                </a:lnTo>
                <a:cubicBezTo>
                  <a:pt x="24477" y="77014"/>
                  <a:pt x="26865" y="79402"/>
                  <a:pt x="29253" y="80596"/>
                </a:cubicBezTo>
                <a:cubicBezTo>
                  <a:pt x="31641" y="81790"/>
                  <a:pt x="34029" y="82984"/>
                  <a:pt x="38805" y="82984"/>
                </a:cubicBezTo>
                <a:cubicBezTo>
                  <a:pt x="44775" y="82984"/>
                  <a:pt x="49551" y="80596"/>
                  <a:pt x="53134" y="75820"/>
                </a:cubicBezTo>
                <a:cubicBezTo>
                  <a:pt x="56716" y="71044"/>
                  <a:pt x="59104" y="63880"/>
                  <a:pt x="59104" y="55522"/>
                </a:cubicBezTo>
                <a:cubicBezTo>
                  <a:pt x="59104" y="45970"/>
                  <a:pt x="56716" y="39999"/>
                  <a:pt x="53134" y="35223"/>
                </a:cubicBezTo>
                <a:cubicBezTo>
                  <a:pt x="49551" y="30447"/>
                  <a:pt x="44775" y="28059"/>
                  <a:pt x="38805" y="28059"/>
                </a:cubicBezTo>
                <a:cubicBezTo>
                  <a:pt x="35223" y="28059"/>
                  <a:pt x="32835" y="29253"/>
                  <a:pt x="30447" y="30447"/>
                </a:cubicBezTo>
              </a:path>
            </a:pathLst>
          </a:custGeom>
          <a:solidFill>
            <a:srgbClr val="C1A778">
              <a:alpha val="50196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5" name="Freeform: Shape 644">
            <a:extLst>
              <a:ext uri="{FF2B5EF4-FFF2-40B4-BE49-F238E27FC236}">
                <a16:creationId xmlns:a16="http://schemas.microsoft.com/office/drawing/2014/main" xmlns="" id="{AEC1B5AB-219A-462B-B621-36341C8B54ED}"/>
              </a:ext>
            </a:extLst>
          </p:cNvPr>
          <p:cNvSpPr/>
          <p:nvPr/>
        </p:nvSpPr>
        <p:spPr>
          <a:xfrm>
            <a:off x="5048358" y="2294583"/>
            <a:ext cx="281767" cy="281767"/>
          </a:xfrm>
          <a:custGeom>
            <a:avLst/>
            <a:gdLst>
              <a:gd name="connsiteX0" fmla="*/ 285667 w 286562"/>
              <a:gd name="connsiteY0" fmla="*/ 145968 h 286562"/>
              <a:gd name="connsiteX1" fmla="*/ 145968 w 286562"/>
              <a:gd name="connsiteY1" fmla="*/ 285667 h 286562"/>
              <a:gd name="connsiteX2" fmla="*/ 6269 w 286562"/>
              <a:gd name="connsiteY2" fmla="*/ 145968 h 286562"/>
              <a:gd name="connsiteX3" fmla="*/ 145968 w 286562"/>
              <a:gd name="connsiteY3" fmla="*/ 6269 h 286562"/>
              <a:gd name="connsiteX4" fmla="*/ 285667 w 286562"/>
              <a:gd name="connsiteY4" fmla="*/ 145968 h 28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562" h="286562">
                <a:moveTo>
                  <a:pt x="285667" y="145968"/>
                </a:moveTo>
                <a:cubicBezTo>
                  <a:pt x="285667" y="223579"/>
                  <a:pt x="222385" y="285667"/>
                  <a:pt x="145968" y="285667"/>
                </a:cubicBezTo>
                <a:cubicBezTo>
                  <a:pt x="69551" y="285667"/>
                  <a:pt x="6269" y="222385"/>
                  <a:pt x="6269" y="145968"/>
                </a:cubicBezTo>
                <a:cubicBezTo>
                  <a:pt x="6269" y="68357"/>
                  <a:pt x="69551" y="6269"/>
                  <a:pt x="145968" y="6269"/>
                </a:cubicBezTo>
                <a:cubicBezTo>
                  <a:pt x="222385" y="6269"/>
                  <a:pt x="285667" y="68357"/>
                  <a:pt x="285667" y="145968"/>
                </a:cubicBezTo>
                <a:close/>
              </a:path>
            </a:pathLst>
          </a:custGeom>
          <a:solidFill>
            <a:srgbClr val="629241"/>
          </a:solidFill>
          <a:ln w="6667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w="50800" h="25400"/>
          </a:sp3d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6" name="Freeform: Shape 651">
            <a:extLst>
              <a:ext uri="{FF2B5EF4-FFF2-40B4-BE49-F238E27FC236}">
                <a16:creationId xmlns:a16="http://schemas.microsoft.com/office/drawing/2014/main" xmlns="" id="{B77D251E-6A2C-4B1F-8950-71CD632AA12E}"/>
              </a:ext>
            </a:extLst>
          </p:cNvPr>
          <p:cNvSpPr/>
          <p:nvPr/>
        </p:nvSpPr>
        <p:spPr>
          <a:xfrm>
            <a:off x="4928313" y="1648572"/>
            <a:ext cx="516573" cy="258287"/>
          </a:xfrm>
          <a:custGeom>
            <a:avLst/>
            <a:gdLst>
              <a:gd name="connsiteX0" fmla="*/ 134326 w 525365"/>
              <a:gd name="connsiteY0" fmla="*/ 259698 h 262682"/>
              <a:gd name="connsiteX1" fmla="*/ 8955 w 525365"/>
              <a:gd name="connsiteY1" fmla="*/ 134326 h 262682"/>
              <a:gd name="connsiteX2" fmla="*/ 134326 w 525365"/>
              <a:gd name="connsiteY2" fmla="*/ 8955 h 262682"/>
              <a:gd name="connsiteX3" fmla="*/ 393427 w 525365"/>
              <a:gd name="connsiteY3" fmla="*/ 8955 h 262682"/>
              <a:gd name="connsiteX4" fmla="*/ 518798 w 525365"/>
              <a:gd name="connsiteY4" fmla="*/ 134326 h 262682"/>
              <a:gd name="connsiteX5" fmla="*/ 393427 w 525365"/>
              <a:gd name="connsiteY5" fmla="*/ 259698 h 262682"/>
              <a:gd name="connsiteX6" fmla="*/ 134326 w 525365"/>
              <a:gd name="connsiteY6" fmla="*/ 259698 h 26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5365" h="262682">
                <a:moveTo>
                  <a:pt x="134326" y="259698"/>
                </a:moveTo>
                <a:cubicBezTo>
                  <a:pt x="65074" y="259698"/>
                  <a:pt x="8955" y="203579"/>
                  <a:pt x="8955" y="134326"/>
                </a:cubicBezTo>
                <a:cubicBezTo>
                  <a:pt x="8955" y="65074"/>
                  <a:pt x="65074" y="8955"/>
                  <a:pt x="134326" y="8955"/>
                </a:cubicBezTo>
                <a:lnTo>
                  <a:pt x="393427" y="8955"/>
                </a:lnTo>
                <a:cubicBezTo>
                  <a:pt x="462680" y="8955"/>
                  <a:pt x="518798" y="65074"/>
                  <a:pt x="518798" y="134326"/>
                </a:cubicBezTo>
                <a:cubicBezTo>
                  <a:pt x="518798" y="203579"/>
                  <a:pt x="462680" y="259698"/>
                  <a:pt x="393427" y="259698"/>
                </a:cubicBezTo>
                <a:lnTo>
                  <a:pt x="134326" y="259698"/>
                </a:lnTo>
                <a:close/>
              </a:path>
            </a:pathLst>
          </a:custGeom>
          <a:solidFill>
            <a:srgbClr val="3B9EBD">
              <a:alpha val="50196"/>
            </a:srgbClr>
          </a:solidFill>
          <a:ln w="9525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w="50800" h="25400"/>
          </a:sp3d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7" name="Freeform: Shape 655">
            <a:extLst>
              <a:ext uri="{FF2B5EF4-FFF2-40B4-BE49-F238E27FC236}">
                <a16:creationId xmlns:a16="http://schemas.microsoft.com/office/drawing/2014/main" xmlns="" id="{256915C3-45D3-4327-BAEE-8652CCC0D77A}"/>
              </a:ext>
            </a:extLst>
          </p:cNvPr>
          <p:cNvSpPr/>
          <p:nvPr/>
        </p:nvSpPr>
        <p:spPr>
          <a:xfrm>
            <a:off x="6035425" y="1643876"/>
            <a:ext cx="680938" cy="258287"/>
          </a:xfrm>
          <a:custGeom>
            <a:avLst/>
            <a:gdLst>
              <a:gd name="connsiteX0" fmla="*/ 134326 w 692526"/>
              <a:gd name="connsiteY0" fmla="*/ 259698 h 262682"/>
              <a:gd name="connsiteX1" fmla="*/ 8955 w 692526"/>
              <a:gd name="connsiteY1" fmla="*/ 134326 h 262682"/>
              <a:gd name="connsiteX2" fmla="*/ 134326 w 692526"/>
              <a:gd name="connsiteY2" fmla="*/ 8955 h 262682"/>
              <a:gd name="connsiteX3" fmla="*/ 561783 w 692526"/>
              <a:gd name="connsiteY3" fmla="*/ 8955 h 262682"/>
              <a:gd name="connsiteX4" fmla="*/ 687154 w 692526"/>
              <a:gd name="connsiteY4" fmla="*/ 134326 h 262682"/>
              <a:gd name="connsiteX5" fmla="*/ 561783 w 692526"/>
              <a:gd name="connsiteY5" fmla="*/ 259698 h 262682"/>
              <a:gd name="connsiteX6" fmla="*/ 134326 w 692526"/>
              <a:gd name="connsiteY6" fmla="*/ 259698 h 26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526" h="262682">
                <a:moveTo>
                  <a:pt x="134326" y="259698"/>
                </a:moveTo>
                <a:cubicBezTo>
                  <a:pt x="65074" y="259698"/>
                  <a:pt x="8955" y="203579"/>
                  <a:pt x="8955" y="134326"/>
                </a:cubicBezTo>
                <a:cubicBezTo>
                  <a:pt x="8955" y="65074"/>
                  <a:pt x="65074" y="8955"/>
                  <a:pt x="134326" y="8955"/>
                </a:cubicBezTo>
                <a:lnTo>
                  <a:pt x="561783" y="8955"/>
                </a:lnTo>
                <a:cubicBezTo>
                  <a:pt x="631035" y="8955"/>
                  <a:pt x="687154" y="65074"/>
                  <a:pt x="687154" y="134326"/>
                </a:cubicBezTo>
                <a:cubicBezTo>
                  <a:pt x="687154" y="203579"/>
                  <a:pt x="631035" y="259698"/>
                  <a:pt x="561783" y="259698"/>
                </a:cubicBezTo>
                <a:lnTo>
                  <a:pt x="134326" y="259698"/>
                </a:lnTo>
                <a:close/>
              </a:path>
            </a:pathLst>
          </a:custGeom>
          <a:solidFill>
            <a:srgbClr val="C1A778">
              <a:alpha val="50196"/>
            </a:srgbClr>
          </a:solidFill>
          <a:ln w="9525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w="50800" h="25400"/>
          </a:sp3d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8" name="Freeform: Shape 659">
            <a:extLst>
              <a:ext uri="{FF2B5EF4-FFF2-40B4-BE49-F238E27FC236}">
                <a16:creationId xmlns:a16="http://schemas.microsoft.com/office/drawing/2014/main" xmlns="" id="{B101393C-A78C-4AE2-B1B1-FEA9D0955324}"/>
              </a:ext>
            </a:extLst>
          </p:cNvPr>
          <p:cNvSpPr/>
          <p:nvPr/>
        </p:nvSpPr>
        <p:spPr>
          <a:xfrm>
            <a:off x="6035425" y="1993737"/>
            <a:ext cx="680938" cy="258287"/>
          </a:xfrm>
          <a:custGeom>
            <a:avLst/>
            <a:gdLst>
              <a:gd name="connsiteX0" fmla="*/ 134326 w 692526"/>
              <a:gd name="connsiteY0" fmla="*/ 259698 h 262682"/>
              <a:gd name="connsiteX1" fmla="*/ 8955 w 692526"/>
              <a:gd name="connsiteY1" fmla="*/ 134326 h 262682"/>
              <a:gd name="connsiteX2" fmla="*/ 134326 w 692526"/>
              <a:gd name="connsiteY2" fmla="*/ 8955 h 262682"/>
              <a:gd name="connsiteX3" fmla="*/ 561783 w 692526"/>
              <a:gd name="connsiteY3" fmla="*/ 8955 h 262682"/>
              <a:gd name="connsiteX4" fmla="*/ 687154 w 692526"/>
              <a:gd name="connsiteY4" fmla="*/ 134326 h 262682"/>
              <a:gd name="connsiteX5" fmla="*/ 561783 w 692526"/>
              <a:gd name="connsiteY5" fmla="*/ 259698 h 262682"/>
              <a:gd name="connsiteX6" fmla="*/ 134326 w 692526"/>
              <a:gd name="connsiteY6" fmla="*/ 259698 h 26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526" h="262682">
                <a:moveTo>
                  <a:pt x="134326" y="259698"/>
                </a:moveTo>
                <a:cubicBezTo>
                  <a:pt x="65074" y="259698"/>
                  <a:pt x="8955" y="203579"/>
                  <a:pt x="8955" y="134326"/>
                </a:cubicBezTo>
                <a:cubicBezTo>
                  <a:pt x="8955" y="65074"/>
                  <a:pt x="65074" y="8955"/>
                  <a:pt x="134326" y="8955"/>
                </a:cubicBezTo>
                <a:lnTo>
                  <a:pt x="561783" y="8955"/>
                </a:lnTo>
                <a:cubicBezTo>
                  <a:pt x="631035" y="8955"/>
                  <a:pt x="687154" y="65074"/>
                  <a:pt x="687154" y="134326"/>
                </a:cubicBezTo>
                <a:cubicBezTo>
                  <a:pt x="687154" y="203579"/>
                  <a:pt x="631035" y="259698"/>
                  <a:pt x="561783" y="259698"/>
                </a:cubicBezTo>
                <a:lnTo>
                  <a:pt x="134326" y="259698"/>
                </a:lnTo>
                <a:close/>
              </a:path>
            </a:pathLst>
          </a:custGeom>
          <a:solidFill>
            <a:srgbClr val="C1A778">
              <a:alpha val="50196"/>
            </a:srgbClr>
          </a:solidFill>
          <a:ln w="9525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w="50800" h="25400"/>
          </a:sp3d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9" name="Freeform: Shape 666">
            <a:extLst>
              <a:ext uri="{FF2B5EF4-FFF2-40B4-BE49-F238E27FC236}">
                <a16:creationId xmlns:a16="http://schemas.microsoft.com/office/drawing/2014/main" xmlns="" id="{A74535A6-ADAC-4B77-8FBA-6EDA6355C74E}"/>
              </a:ext>
            </a:extLst>
          </p:cNvPr>
          <p:cNvSpPr/>
          <p:nvPr/>
        </p:nvSpPr>
        <p:spPr>
          <a:xfrm>
            <a:off x="4677365" y="2294583"/>
            <a:ext cx="281767" cy="281767"/>
          </a:xfrm>
          <a:custGeom>
            <a:avLst/>
            <a:gdLst>
              <a:gd name="connsiteX0" fmla="*/ 285667 w 286562"/>
              <a:gd name="connsiteY0" fmla="*/ 145968 h 286562"/>
              <a:gd name="connsiteX1" fmla="*/ 145968 w 286562"/>
              <a:gd name="connsiteY1" fmla="*/ 285667 h 286562"/>
              <a:gd name="connsiteX2" fmla="*/ 6269 w 286562"/>
              <a:gd name="connsiteY2" fmla="*/ 145968 h 286562"/>
              <a:gd name="connsiteX3" fmla="*/ 145968 w 286562"/>
              <a:gd name="connsiteY3" fmla="*/ 6269 h 286562"/>
              <a:gd name="connsiteX4" fmla="*/ 285667 w 286562"/>
              <a:gd name="connsiteY4" fmla="*/ 145968 h 28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562" h="286562">
                <a:moveTo>
                  <a:pt x="285667" y="145968"/>
                </a:moveTo>
                <a:cubicBezTo>
                  <a:pt x="285667" y="223579"/>
                  <a:pt x="222385" y="285667"/>
                  <a:pt x="145968" y="285667"/>
                </a:cubicBezTo>
                <a:cubicBezTo>
                  <a:pt x="68357" y="285667"/>
                  <a:pt x="6269" y="222385"/>
                  <a:pt x="6269" y="145968"/>
                </a:cubicBezTo>
                <a:cubicBezTo>
                  <a:pt x="6269" y="68357"/>
                  <a:pt x="69551" y="6269"/>
                  <a:pt x="145968" y="6269"/>
                </a:cubicBezTo>
                <a:cubicBezTo>
                  <a:pt x="223579" y="6269"/>
                  <a:pt x="285667" y="68357"/>
                  <a:pt x="285667" y="145968"/>
                </a:cubicBezTo>
                <a:close/>
              </a:path>
            </a:pathLst>
          </a:custGeom>
          <a:solidFill>
            <a:srgbClr val="647077"/>
          </a:solidFill>
          <a:ln w="6667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w="50800" h="25400"/>
          </a:sp3d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0" name="Freeform: Shape 671">
            <a:extLst>
              <a:ext uri="{FF2B5EF4-FFF2-40B4-BE49-F238E27FC236}">
                <a16:creationId xmlns:a16="http://schemas.microsoft.com/office/drawing/2014/main" xmlns="" id="{49ADAD53-D185-41A6-86A9-DFFBCB85D234}"/>
              </a:ext>
            </a:extLst>
          </p:cNvPr>
          <p:cNvSpPr/>
          <p:nvPr/>
        </p:nvSpPr>
        <p:spPr>
          <a:xfrm>
            <a:off x="4390902" y="2294583"/>
            <a:ext cx="281767" cy="281767"/>
          </a:xfrm>
          <a:custGeom>
            <a:avLst/>
            <a:gdLst>
              <a:gd name="connsiteX0" fmla="*/ 285667 w 286562"/>
              <a:gd name="connsiteY0" fmla="*/ 145968 h 286562"/>
              <a:gd name="connsiteX1" fmla="*/ 145968 w 286562"/>
              <a:gd name="connsiteY1" fmla="*/ 285667 h 286562"/>
              <a:gd name="connsiteX2" fmla="*/ 6269 w 286562"/>
              <a:gd name="connsiteY2" fmla="*/ 145968 h 286562"/>
              <a:gd name="connsiteX3" fmla="*/ 145968 w 286562"/>
              <a:gd name="connsiteY3" fmla="*/ 6269 h 286562"/>
              <a:gd name="connsiteX4" fmla="*/ 285667 w 286562"/>
              <a:gd name="connsiteY4" fmla="*/ 145968 h 28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562" h="286562">
                <a:moveTo>
                  <a:pt x="285667" y="145968"/>
                </a:moveTo>
                <a:cubicBezTo>
                  <a:pt x="285667" y="223579"/>
                  <a:pt x="222385" y="285667"/>
                  <a:pt x="145968" y="285667"/>
                </a:cubicBezTo>
                <a:cubicBezTo>
                  <a:pt x="69551" y="285667"/>
                  <a:pt x="6269" y="222385"/>
                  <a:pt x="6269" y="145968"/>
                </a:cubicBezTo>
                <a:cubicBezTo>
                  <a:pt x="6269" y="68357"/>
                  <a:pt x="69551" y="6269"/>
                  <a:pt x="145968" y="6269"/>
                </a:cubicBezTo>
                <a:cubicBezTo>
                  <a:pt x="222385" y="6269"/>
                  <a:pt x="285667" y="68357"/>
                  <a:pt x="285667" y="145968"/>
                </a:cubicBezTo>
                <a:close/>
              </a:path>
            </a:pathLst>
          </a:custGeom>
          <a:noFill/>
          <a:ln w="6667" cap="flat">
            <a:solidFill>
              <a:srgbClr val="676D3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1" name="Freeform: Shape 673">
            <a:extLst>
              <a:ext uri="{FF2B5EF4-FFF2-40B4-BE49-F238E27FC236}">
                <a16:creationId xmlns:a16="http://schemas.microsoft.com/office/drawing/2014/main" xmlns="" id="{231027F1-1C41-43A3-9DEE-23AE6B198D1B}"/>
              </a:ext>
            </a:extLst>
          </p:cNvPr>
          <p:cNvSpPr/>
          <p:nvPr/>
        </p:nvSpPr>
        <p:spPr>
          <a:xfrm>
            <a:off x="4390902" y="2294583"/>
            <a:ext cx="281767" cy="281767"/>
          </a:xfrm>
          <a:custGeom>
            <a:avLst/>
            <a:gdLst>
              <a:gd name="connsiteX0" fmla="*/ 285667 w 286562"/>
              <a:gd name="connsiteY0" fmla="*/ 145968 h 286562"/>
              <a:gd name="connsiteX1" fmla="*/ 145968 w 286562"/>
              <a:gd name="connsiteY1" fmla="*/ 285667 h 286562"/>
              <a:gd name="connsiteX2" fmla="*/ 6269 w 286562"/>
              <a:gd name="connsiteY2" fmla="*/ 145968 h 286562"/>
              <a:gd name="connsiteX3" fmla="*/ 145968 w 286562"/>
              <a:gd name="connsiteY3" fmla="*/ 6269 h 286562"/>
              <a:gd name="connsiteX4" fmla="*/ 285667 w 286562"/>
              <a:gd name="connsiteY4" fmla="*/ 145968 h 28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562" h="286562">
                <a:moveTo>
                  <a:pt x="285667" y="145968"/>
                </a:moveTo>
                <a:cubicBezTo>
                  <a:pt x="285667" y="223579"/>
                  <a:pt x="222385" y="285667"/>
                  <a:pt x="145968" y="285667"/>
                </a:cubicBezTo>
                <a:cubicBezTo>
                  <a:pt x="69551" y="285667"/>
                  <a:pt x="6269" y="222385"/>
                  <a:pt x="6269" y="145968"/>
                </a:cubicBezTo>
                <a:cubicBezTo>
                  <a:pt x="6269" y="68357"/>
                  <a:pt x="69551" y="6269"/>
                  <a:pt x="145968" y="6269"/>
                </a:cubicBezTo>
                <a:cubicBezTo>
                  <a:pt x="222385" y="6269"/>
                  <a:pt x="285667" y="68357"/>
                  <a:pt x="285667" y="145968"/>
                </a:cubicBezTo>
                <a:close/>
              </a:path>
            </a:pathLst>
          </a:custGeom>
          <a:solidFill>
            <a:srgbClr val="647077"/>
          </a:solidFill>
          <a:ln w="6667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w="50800" h="25400"/>
          </a:sp3d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2" name="Freeform: Shape 681">
            <a:extLst>
              <a:ext uri="{FF2B5EF4-FFF2-40B4-BE49-F238E27FC236}">
                <a16:creationId xmlns:a16="http://schemas.microsoft.com/office/drawing/2014/main" xmlns="" id="{C1F3D23E-388E-4461-AF72-653994A5FA95}"/>
              </a:ext>
            </a:extLst>
          </p:cNvPr>
          <p:cNvSpPr/>
          <p:nvPr/>
        </p:nvSpPr>
        <p:spPr>
          <a:xfrm>
            <a:off x="6004900" y="3334479"/>
            <a:ext cx="739639" cy="93922"/>
          </a:xfrm>
          <a:custGeom>
            <a:avLst/>
            <a:gdLst>
              <a:gd name="connsiteX0" fmla="*/ 754018 w 752227"/>
              <a:gd name="connsiteY0" fmla="*/ 57910 h 95520"/>
              <a:gd name="connsiteX1" fmla="*/ 750436 w 752227"/>
              <a:gd name="connsiteY1" fmla="*/ 41194 h 95520"/>
              <a:gd name="connsiteX2" fmla="*/ 744466 w 752227"/>
              <a:gd name="connsiteY2" fmla="*/ 35223 h 95520"/>
              <a:gd name="connsiteX3" fmla="*/ 736108 w 752227"/>
              <a:gd name="connsiteY3" fmla="*/ 31642 h 95520"/>
              <a:gd name="connsiteX4" fmla="*/ 726556 w 752227"/>
              <a:gd name="connsiteY4" fmla="*/ 30448 h 95520"/>
              <a:gd name="connsiteX5" fmla="*/ 715810 w 752227"/>
              <a:gd name="connsiteY5" fmla="*/ 32835 h 95520"/>
              <a:gd name="connsiteX6" fmla="*/ 707452 w 752227"/>
              <a:gd name="connsiteY6" fmla="*/ 38805 h 95520"/>
              <a:gd name="connsiteX7" fmla="*/ 707452 w 752227"/>
              <a:gd name="connsiteY7" fmla="*/ 38805 h 95520"/>
              <a:gd name="connsiteX8" fmla="*/ 707452 w 752227"/>
              <a:gd name="connsiteY8" fmla="*/ 31642 h 95520"/>
              <a:gd name="connsiteX9" fmla="*/ 695512 w 752227"/>
              <a:gd name="connsiteY9" fmla="*/ 31642 h 95520"/>
              <a:gd name="connsiteX10" fmla="*/ 695512 w 752227"/>
              <a:gd name="connsiteY10" fmla="*/ 96118 h 95520"/>
              <a:gd name="connsiteX11" fmla="*/ 707452 w 752227"/>
              <a:gd name="connsiteY11" fmla="*/ 96118 h 95520"/>
              <a:gd name="connsiteX12" fmla="*/ 707452 w 752227"/>
              <a:gd name="connsiteY12" fmla="*/ 60298 h 95520"/>
              <a:gd name="connsiteX13" fmla="*/ 712228 w 752227"/>
              <a:gd name="connsiteY13" fmla="*/ 45970 h 95520"/>
              <a:gd name="connsiteX14" fmla="*/ 725362 w 752227"/>
              <a:gd name="connsiteY14" fmla="*/ 39999 h 95520"/>
              <a:gd name="connsiteX15" fmla="*/ 738496 w 752227"/>
              <a:gd name="connsiteY15" fmla="*/ 45970 h 95520"/>
              <a:gd name="connsiteX16" fmla="*/ 742078 w 752227"/>
              <a:gd name="connsiteY16" fmla="*/ 60298 h 95520"/>
              <a:gd name="connsiteX17" fmla="*/ 742078 w 752227"/>
              <a:gd name="connsiteY17" fmla="*/ 94924 h 95520"/>
              <a:gd name="connsiteX18" fmla="*/ 754018 w 752227"/>
              <a:gd name="connsiteY18" fmla="*/ 94924 h 95520"/>
              <a:gd name="connsiteX19" fmla="*/ 754018 w 752227"/>
              <a:gd name="connsiteY19" fmla="*/ 57910 h 95520"/>
              <a:gd name="connsiteX20" fmla="*/ 669243 w 752227"/>
              <a:gd name="connsiteY20" fmla="*/ 74626 h 95520"/>
              <a:gd name="connsiteX21" fmla="*/ 660885 w 752227"/>
              <a:gd name="connsiteY21" fmla="*/ 82984 h 95520"/>
              <a:gd name="connsiteX22" fmla="*/ 648945 w 752227"/>
              <a:gd name="connsiteY22" fmla="*/ 86566 h 95520"/>
              <a:gd name="connsiteX23" fmla="*/ 637005 w 752227"/>
              <a:gd name="connsiteY23" fmla="*/ 82984 h 95520"/>
              <a:gd name="connsiteX24" fmla="*/ 628647 w 752227"/>
              <a:gd name="connsiteY24" fmla="*/ 74626 h 95520"/>
              <a:gd name="connsiteX25" fmla="*/ 625065 w 752227"/>
              <a:gd name="connsiteY25" fmla="*/ 62686 h 95520"/>
              <a:gd name="connsiteX26" fmla="*/ 628647 w 752227"/>
              <a:gd name="connsiteY26" fmla="*/ 50746 h 95520"/>
              <a:gd name="connsiteX27" fmla="*/ 637005 w 752227"/>
              <a:gd name="connsiteY27" fmla="*/ 42388 h 95520"/>
              <a:gd name="connsiteX28" fmla="*/ 648945 w 752227"/>
              <a:gd name="connsiteY28" fmla="*/ 38805 h 95520"/>
              <a:gd name="connsiteX29" fmla="*/ 657303 w 752227"/>
              <a:gd name="connsiteY29" fmla="*/ 39999 h 95520"/>
              <a:gd name="connsiteX30" fmla="*/ 664467 w 752227"/>
              <a:gd name="connsiteY30" fmla="*/ 44775 h 95520"/>
              <a:gd name="connsiteX31" fmla="*/ 669243 w 752227"/>
              <a:gd name="connsiteY31" fmla="*/ 51940 h 95520"/>
              <a:gd name="connsiteX32" fmla="*/ 670437 w 752227"/>
              <a:gd name="connsiteY32" fmla="*/ 60298 h 95520"/>
              <a:gd name="connsiteX33" fmla="*/ 669243 w 752227"/>
              <a:gd name="connsiteY33" fmla="*/ 74626 h 95520"/>
              <a:gd name="connsiteX34" fmla="*/ 681184 w 752227"/>
              <a:gd name="connsiteY34" fmla="*/ 49552 h 95520"/>
              <a:gd name="connsiteX35" fmla="*/ 674019 w 752227"/>
              <a:gd name="connsiteY35" fmla="*/ 38805 h 95520"/>
              <a:gd name="connsiteX36" fmla="*/ 663273 w 752227"/>
              <a:gd name="connsiteY36" fmla="*/ 31642 h 95520"/>
              <a:gd name="connsiteX37" fmla="*/ 650139 w 752227"/>
              <a:gd name="connsiteY37" fmla="*/ 29253 h 95520"/>
              <a:gd name="connsiteX38" fmla="*/ 637005 w 752227"/>
              <a:gd name="connsiteY38" fmla="*/ 31642 h 95520"/>
              <a:gd name="connsiteX39" fmla="*/ 626259 w 752227"/>
              <a:gd name="connsiteY39" fmla="*/ 38805 h 95520"/>
              <a:gd name="connsiteX40" fmla="*/ 619095 w 752227"/>
              <a:gd name="connsiteY40" fmla="*/ 49552 h 95520"/>
              <a:gd name="connsiteX41" fmla="*/ 616707 w 752227"/>
              <a:gd name="connsiteY41" fmla="*/ 62686 h 95520"/>
              <a:gd name="connsiteX42" fmla="*/ 621483 w 752227"/>
              <a:gd name="connsiteY42" fmla="*/ 79402 h 95520"/>
              <a:gd name="connsiteX43" fmla="*/ 634617 w 752227"/>
              <a:gd name="connsiteY43" fmla="*/ 92536 h 95520"/>
              <a:gd name="connsiteX44" fmla="*/ 652527 w 752227"/>
              <a:gd name="connsiteY44" fmla="*/ 97312 h 95520"/>
              <a:gd name="connsiteX45" fmla="*/ 665662 w 752227"/>
              <a:gd name="connsiteY45" fmla="*/ 94924 h 95520"/>
              <a:gd name="connsiteX46" fmla="*/ 676408 w 752227"/>
              <a:gd name="connsiteY46" fmla="*/ 87760 h 95520"/>
              <a:gd name="connsiteX47" fmla="*/ 684765 w 752227"/>
              <a:gd name="connsiteY47" fmla="*/ 77014 h 95520"/>
              <a:gd name="connsiteX48" fmla="*/ 688348 w 752227"/>
              <a:gd name="connsiteY48" fmla="*/ 61492 h 95520"/>
              <a:gd name="connsiteX49" fmla="*/ 681184 w 752227"/>
              <a:gd name="connsiteY49" fmla="*/ 49552 h 95520"/>
              <a:gd name="connsiteX50" fmla="*/ 602379 w 752227"/>
              <a:gd name="connsiteY50" fmla="*/ 31642 h 95520"/>
              <a:gd name="connsiteX51" fmla="*/ 590439 w 752227"/>
              <a:gd name="connsiteY51" fmla="*/ 31642 h 95520"/>
              <a:gd name="connsiteX52" fmla="*/ 590439 w 752227"/>
              <a:gd name="connsiteY52" fmla="*/ 96118 h 95520"/>
              <a:gd name="connsiteX53" fmla="*/ 602379 w 752227"/>
              <a:gd name="connsiteY53" fmla="*/ 96118 h 95520"/>
              <a:gd name="connsiteX54" fmla="*/ 602379 w 752227"/>
              <a:gd name="connsiteY54" fmla="*/ 31642 h 95520"/>
              <a:gd name="connsiteX55" fmla="*/ 602379 w 752227"/>
              <a:gd name="connsiteY55" fmla="*/ 8955 h 95520"/>
              <a:gd name="connsiteX56" fmla="*/ 590439 w 752227"/>
              <a:gd name="connsiteY56" fmla="*/ 8955 h 95520"/>
              <a:gd name="connsiteX57" fmla="*/ 590439 w 752227"/>
              <a:gd name="connsiteY57" fmla="*/ 23283 h 95520"/>
              <a:gd name="connsiteX58" fmla="*/ 602379 w 752227"/>
              <a:gd name="connsiteY58" fmla="*/ 23283 h 95520"/>
              <a:gd name="connsiteX59" fmla="*/ 602379 w 752227"/>
              <a:gd name="connsiteY59" fmla="*/ 8955 h 95520"/>
              <a:gd name="connsiteX60" fmla="*/ 582081 w 752227"/>
              <a:gd name="connsiteY60" fmla="*/ 31642 h 95520"/>
              <a:gd name="connsiteX61" fmla="*/ 571334 w 752227"/>
              <a:gd name="connsiteY61" fmla="*/ 31642 h 95520"/>
              <a:gd name="connsiteX62" fmla="*/ 571334 w 752227"/>
              <a:gd name="connsiteY62" fmla="*/ 10149 h 95520"/>
              <a:gd name="connsiteX63" fmla="*/ 559394 w 752227"/>
              <a:gd name="connsiteY63" fmla="*/ 10149 h 95520"/>
              <a:gd name="connsiteX64" fmla="*/ 559394 w 752227"/>
              <a:gd name="connsiteY64" fmla="*/ 31642 h 95520"/>
              <a:gd name="connsiteX65" fmla="*/ 551036 w 752227"/>
              <a:gd name="connsiteY65" fmla="*/ 31642 h 95520"/>
              <a:gd name="connsiteX66" fmla="*/ 551036 w 752227"/>
              <a:gd name="connsiteY66" fmla="*/ 42388 h 95520"/>
              <a:gd name="connsiteX67" fmla="*/ 559394 w 752227"/>
              <a:gd name="connsiteY67" fmla="*/ 42388 h 95520"/>
              <a:gd name="connsiteX68" fmla="*/ 559394 w 752227"/>
              <a:gd name="connsiteY68" fmla="*/ 96118 h 95520"/>
              <a:gd name="connsiteX69" fmla="*/ 571334 w 752227"/>
              <a:gd name="connsiteY69" fmla="*/ 96118 h 95520"/>
              <a:gd name="connsiteX70" fmla="*/ 571334 w 752227"/>
              <a:gd name="connsiteY70" fmla="*/ 42388 h 95520"/>
              <a:gd name="connsiteX71" fmla="*/ 582081 w 752227"/>
              <a:gd name="connsiteY71" fmla="*/ 42388 h 95520"/>
              <a:gd name="connsiteX72" fmla="*/ 582081 w 752227"/>
              <a:gd name="connsiteY72" fmla="*/ 31642 h 95520"/>
              <a:gd name="connsiteX73" fmla="*/ 525962 w 752227"/>
              <a:gd name="connsiteY73" fmla="*/ 74626 h 95520"/>
              <a:gd name="connsiteX74" fmla="*/ 517604 w 752227"/>
              <a:gd name="connsiteY74" fmla="*/ 82984 h 95520"/>
              <a:gd name="connsiteX75" fmla="*/ 505664 w 752227"/>
              <a:gd name="connsiteY75" fmla="*/ 86566 h 95520"/>
              <a:gd name="connsiteX76" fmla="*/ 494918 w 752227"/>
              <a:gd name="connsiteY76" fmla="*/ 82984 h 95520"/>
              <a:gd name="connsiteX77" fmla="*/ 486560 w 752227"/>
              <a:gd name="connsiteY77" fmla="*/ 74626 h 95520"/>
              <a:gd name="connsiteX78" fmla="*/ 484172 w 752227"/>
              <a:gd name="connsiteY78" fmla="*/ 63880 h 95520"/>
              <a:gd name="connsiteX79" fmla="*/ 486560 w 752227"/>
              <a:gd name="connsiteY79" fmla="*/ 51940 h 95520"/>
              <a:gd name="connsiteX80" fmla="*/ 494918 w 752227"/>
              <a:gd name="connsiteY80" fmla="*/ 43582 h 95520"/>
              <a:gd name="connsiteX81" fmla="*/ 506858 w 752227"/>
              <a:gd name="connsiteY81" fmla="*/ 39999 h 95520"/>
              <a:gd name="connsiteX82" fmla="*/ 516410 w 752227"/>
              <a:gd name="connsiteY82" fmla="*/ 41194 h 95520"/>
              <a:gd name="connsiteX83" fmla="*/ 523574 w 752227"/>
              <a:gd name="connsiteY83" fmla="*/ 45970 h 95520"/>
              <a:gd name="connsiteX84" fmla="*/ 528350 w 752227"/>
              <a:gd name="connsiteY84" fmla="*/ 53134 h 95520"/>
              <a:gd name="connsiteX85" fmla="*/ 529544 w 752227"/>
              <a:gd name="connsiteY85" fmla="*/ 62686 h 95520"/>
              <a:gd name="connsiteX86" fmla="*/ 525962 w 752227"/>
              <a:gd name="connsiteY86" fmla="*/ 74626 h 95520"/>
              <a:gd name="connsiteX87" fmla="*/ 541484 w 752227"/>
              <a:gd name="connsiteY87" fmla="*/ 31642 h 95520"/>
              <a:gd name="connsiteX88" fmla="*/ 529544 w 752227"/>
              <a:gd name="connsiteY88" fmla="*/ 31642 h 95520"/>
              <a:gd name="connsiteX89" fmla="*/ 529544 w 752227"/>
              <a:gd name="connsiteY89" fmla="*/ 41194 h 95520"/>
              <a:gd name="connsiteX90" fmla="*/ 529544 w 752227"/>
              <a:gd name="connsiteY90" fmla="*/ 41194 h 95520"/>
              <a:gd name="connsiteX91" fmla="*/ 523574 w 752227"/>
              <a:gd name="connsiteY91" fmla="*/ 35223 h 95520"/>
              <a:gd name="connsiteX92" fmla="*/ 516410 w 752227"/>
              <a:gd name="connsiteY92" fmla="*/ 31642 h 95520"/>
              <a:gd name="connsiteX93" fmla="*/ 508052 w 752227"/>
              <a:gd name="connsiteY93" fmla="*/ 30448 h 95520"/>
              <a:gd name="connsiteX94" fmla="*/ 494918 w 752227"/>
              <a:gd name="connsiteY94" fmla="*/ 32835 h 95520"/>
              <a:gd name="connsiteX95" fmla="*/ 484172 w 752227"/>
              <a:gd name="connsiteY95" fmla="*/ 39999 h 95520"/>
              <a:gd name="connsiteX96" fmla="*/ 477007 w 752227"/>
              <a:gd name="connsiteY96" fmla="*/ 50746 h 95520"/>
              <a:gd name="connsiteX97" fmla="*/ 474620 w 752227"/>
              <a:gd name="connsiteY97" fmla="*/ 63880 h 95520"/>
              <a:gd name="connsiteX98" fmla="*/ 477007 w 752227"/>
              <a:gd name="connsiteY98" fmla="*/ 77014 h 95520"/>
              <a:gd name="connsiteX99" fmla="*/ 484172 w 752227"/>
              <a:gd name="connsiteY99" fmla="*/ 87760 h 95520"/>
              <a:gd name="connsiteX100" fmla="*/ 494918 w 752227"/>
              <a:gd name="connsiteY100" fmla="*/ 94924 h 95520"/>
              <a:gd name="connsiteX101" fmla="*/ 508052 w 752227"/>
              <a:gd name="connsiteY101" fmla="*/ 97312 h 95520"/>
              <a:gd name="connsiteX102" fmla="*/ 521186 w 752227"/>
              <a:gd name="connsiteY102" fmla="*/ 94924 h 95520"/>
              <a:gd name="connsiteX103" fmla="*/ 530738 w 752227"/>
              <a:gd name="connsiteY103" fmla="*/ 86566 h 95520"/>
              <a:gd name="connsiteX104" fmla="*/ 530738 w 752227"/>
              <a:gd name="connsiteY104" fmla="*/ 86566 h 95520"/>
              <a:gd name="connsiteX105" fmla="*/ 530738 w 752227"/>
              <a:gd name="connsiteY105" fmla="*/ 96118 h 95520"/>
              <a:gd name="connsiteX106" fmla="*/ 542678 w 752227"/>
              <a:gd name="connsiteY106" fmla="*/ 96118 h 95520"/>
              <a:gd name="connsiteX107" fmla="*/ 542678 w 752227"/>
              <a:gd name="connsiteY107" fmla="*/ 31642 h 95520"/>
              <a:gd name="connsiteX108" fmla="*/ 460291 w 752227"/>
              <a:gd name="connsiteY108" fmla="*/ 56716 h 95520"/>
              <a:gd name="connsiteX109" fmla="*/ 456709 w 752227"/>
              <a:gd name="connsiteY109" fmla="*/ 42388 h 95520"/>
              <a:gd name="connsiteX110" fmla="*/ 447157 w 752227"/>
              <a:gd name="connsiteY110" fmla="*/ 32835 h 95520"/>
              <a:gd name="connsiteX111" fmla="*/ 432829 w 752227"/>
              <a:gd name="connsiteY111" fmla="*/ 29253 h 95520"/>
              <a:gd name="connsiteX112" fmla="*/ 420889 w 752227"/>
              <a:gd name="connsiteY112" fmla="*/ 31642 h 95520"/>
              <a:gd name="connsiteX113" fmla="*/ 412531 w 752227"/>
              <a:gd name="connsiteY113" fmla="*/ 39999 h 95520"/>
              <a:gd name="connsiteX114" fmla="*/ 404173 w 752227"/>
              <a:gd name="connsiteY114" fmla="*/ 31642 h 95520"/>
              <a:gd name="connsiteX115" fmla="*/ 392233 w 752227"/>
              <a:gd name="connsiteY115" fmla="*/ 29253 h 95520"/>
              <a:gd name="connsiteX116" fmla="*/ 381487 w 752227"/>
              <a:gd name="connsiteY116" fmla="*/ 31642 h 95520"/>
              <a:gd name="connsiteX117" fmla="*/ 373129 w 752227"/>
              <a:gd name="connsiteY117" fmla="*/ 38805 h 95520"/>
              <a:gd name="connsiteX118" fmla="*/ 373129 w 752227"/>
              <a:gd name="connsiteY118" fmla="*/ 38805 h 95520"/>
              <a:gd name="connsiteX119" fmla="*/ 373129 w 752227"/>
              <a:gd name="connsiteY119" fmla="*/ 31642 h 95520"/>
              <a:gd name="connsiteX120" fmla="*/ 362382 w 752227"/>
              <a:gd name="connsiteY120" fmla="*/ 31642 h 95520"/>
              <a:gd name="connsiteX121" fmla="*/ 362382 w 752227"/>
              <a:gd name="connsiteY121" fmla="*/ 96118 h 95520"/>
              <a:gd name="connsiteX122" fmla="*/ 374322 w 752227"/>
              <a:gd name="connsiteY122" fmla="*/ 96118 h 95520"/>
              <a:gd name="connsiteX123" fmla="*/ 374322 w 752227"/>
              <a:gd name="connsiteY123" fmla="*/ 60298 h 95520"/>
              <a:gd name="connsiteX124" fmla="*/ 389845 w 752227"/>
              <a:gd name="connsiteY124" fmla="*/ 41194 h 95520"/>
              <a:gd name="connsiteX125" fmla="*/ 401785 w 752227"/>
              <a:gd name="connsiteY125" fmla="*/ 47164 h 95520"/>
              <a:gd name="connsiteX126" fmla="*/ 404173 w 752227"/>
              <a:gd name="connsiteY126" fmla="*/ 53134 h 95520"/>
              <a:gd name="connsiteX127" fmla="*/ 404173 w 752227"/>
              <a:gd name="connsiteY127" fmla="*/ 60298 h 95520"/>
              <a:gd name="connsiteX128" fmla="*/ 404173 w 752227"/>
              <a:gd name="connsiteY128" fmla="*/ 96118 h 95520"/>
              <a:gd name="connsiteX129" fmla="*/ 416113 w 752227"/>
              <a:gd name="connsiteY129" fmla="*/ 96118 h 95520"/>
              <a:gd name="connsiteX130" fmla="*/ 416113 w 752227"/>
              <a:gd name="connsiteY130" fmla="*/ 60298 h 95520"/>
              <a:gd name="connsiteX131" fmla="*/ 417307 w 752227"/>
              <a:gd name="connsiteY131" fmla="*/ 50746 h 95520"/>
              <a:gd name="connsiteX132" fmla="*/ 422083 w 752227"/>
              <a:gd name="connsiteY132" fmla="*/ 43582 h 95520"/>
              <a:gd name="connsiteX133" fmla="*/ 431635 w 752227"/>
              <a:gd name="connsiteY133" fmla="*/ 41194 h 95520"/>
              <a:gd name="connsiteX134" fmla="*/ 443575 w 752227"/>
              <a:gd name="connsiteY134" fmla="*/ 47164 h 95520"/>
              <a:gd name="connsiteX135" fmla="*/ 447157 w 752227"/>
              <a:gd name="connsiteY135" fmla="*/ 61492 h 95520"/>
              <a:gd name="connsiteX136" fmla="*/ 447157 w 752227"/>
              <a:gd name="connsiteY136" fmla="*/ 97312 h 95520"/>
              <a:gd name="connsiteX137" fmla="*/ 459097 w 752227"/>
              <a:gd name="connsiteY137" fmla="*/ 97312 h 95520"/>
              <a:gd name="connsiteX138" fmla="*/ 459097 w 752227"/>
              <a:gd name="connsiteY138" fmla="*/ 56716 h 95520"/>
              <a:gd name="connsiteX139" fmla="*/ 346860 w 752227"/>
              <a:gd name="connsiteY139" fmla="*/ 56716 h 95520"/>
              <a:gd name="connsiteX140" fmla="*/ 343278 w 752227"/>
              <a:gd name="connsiteY140" fmla="*/ 42388 h 95520"/>
              <a:gd name="connsiteX141" fmla="*/ 333726 w 752227"/>
              <a:gd name="connsiteY141" fmla="*/ 32835 h 95520"/>
              <a:gd name="connsiteX142" fmla="*/ 319398 w 752227"/>
              <a:gd name="connsiteY142" fmla="*/ 29253 h 95520"/>
              <a:gd name="connsiteX143" fmla="*/ 307458 w 752227"/>
              <a:gd name="connsiteY143" fmla="*/ 31642 h 95520"/>
              <a:gd name="connsiteX144" fmla="*/ 299100 w 752227"/>
              <a:gd name="connsiteY144" fmla="*/ 39999 h 95520"/>
              <a:gd name="connsiteX145" fmla="*/ 290742 w 752227"/>
              <a:gd name="connsiteY145" fmla="*/ 31642 h 95520"/>
              <a:gd name="connsiteX146" fmla="*/ 278801 w 752227"/>
              <a:gd name="connsiteY146" fmla="*/ 29253 h 95520"/>
              <a:gd name="connsiteX147" fmla="*/ 268055 w 752227"/>
              <a:gd name="connsiteY147" fmla="*/ 31642 h 95520"/>
              <a:gd name="connsiteX148" fmla="*/ 259698 w 752227"/>
              <a:gd name="connsiteY148" fmla="*/ 38805 h 95520"/>
              <a:gd name="connsiteX149" fmla="*/ 259698 w 752227"/>
              <a:gd name="connsiteY149" fmla="*/ 38805 h 95520"/>
              <a:gd name="connsiteX150" fmla="*/ 259698 w 752227"/>
              <a:gd name="connsiteY150" fmla="*/ 31642 h 95520"/>
              <a:gd name="connsiteX151" fmla="*/ 248951 w 752227"/>
              <a:gd name="connsiteY151" fmla="*/ 31642 h 95520"/>
              <a:gd name="connsiteX152" fmla="*/ 248951 w 752227"/>
              <a:gd name="connsiteY152" fmla="*/ 96118 h 95520"/>
              <a:gd name="connsiteX153" fmla="*/ 260891 w 752227"/>
              <a:gd name="connsiteY153" fmla="*/ 96118 h 95520"/>
              <a:gd name="connsiteX154" fmla="*/ 260891 w 752227"/>
              <a:gd name="connsiteY154" fmla="*/ 60298 h 95520"/>
              <a:gd name="connsiteX155" fmla="*/ 276414 w 752227"/>
              <a:gd name="connsiteY155" fmla="*/ 41194 h 95520"/>
              <a:gd name="connsiteX156" fmla="*/ 288354 w 752227"/>
              <a:gd name="connsiteY156" fmla="*/ 47164 h 95520"/>
              <a:gd name="connsiteX157" fmla="*/ 290742 w 752227"/>
              <a:gd name="connsiteY157" fmla="*/ 53134 h 95520"/>
              <a:gd name="connsiteX158" fmla="*/ 290742 w 752227"/>
              <a:gd name="connsiteY158" fmla="*/ 60298 h 95520"/>
              <a:gd name="connsiteX159" fmla="*/ 290742 w 752227"/>
              <a:gd name="connsiteY159" fmla="*/ 96118 h 95520"/>
              <a:gd name="connsiteX160" fmla="*/ 302682 w 752227"/>
              <a:gd name="connsiteY160" fmla="*/ 96118 h 95520"/>
              <a:gd name="connsiteX161" fmla="*/ 302682 w 752227"/>
              <a:gd name="connsiteY161" fmla="*/ 60298 h 95520"/>
              <a:gd name="connsiteX162" fmla="*/ 303876 w 752227"/>
              <a:gd name="connsiteY162" fmla="*/ 50746 h 95520"/>
              <a:gd name="connsiteX163" fmla="*/ 308652 w 752227"/>
              <a:gd name="connsiteY163" fmla="*/ 43582 h 95520"/>
              <a:gd name="connsiteX164" fmla="*/ 318204 w 752227"/>
              <a:gd name="connsiteY164" fmla="*/ 41194 h 95520"/>
              <a:gd name="connsiteX165" fmla="*/ 330144 w 752227"/>
              <a:gd name="connsiteY165" fmla="*/ 47164 h 95520"/>
              <a:gd name="connsiteX166" fmla="*/ 333726 w 752227"/>
              <a:gd name="connsiteY166" fmla="*/ 61492 h 95520"/>
              <a:gd name="connsiteX167" fmla="*/ 333726 w 752227"/>
              <a:gd name="connsiteY167" fmla="*/ 97312 h 95520"/>
              <a:gd name="connsiteX168" fmla="*/ 345666 w 752227"/>
              <a:gd name="connsiteY168" fmla="*/ 97312 h 95520"/>
              <a:gd name="connsiteX169" fmla="*/ 345666 w 752227"/>
              <a:gd name="connsiteY169" fmla="*/ 56716 h 95520"/>
              <a:gd name="connsiteX170" fmla="*/ 217907 w 752227"/>
              <a:gd name="connsiteY170" fmla="*/ 74626 h 95520"/>
              <a:gd name="connsiteX171" fmla="*/ 209549 w 752227"/>
              <a:gd name="connsiteY171" fmla="*/ 82984 h 95520"/>
              <a:gd name="connsiteX172" fmla="*/ 197609 w 752227"/>
              <a:gd name="connsiteY172" fmla="*/ 86566 h 95520"/>
              <a:gd name="connsiteX173" fmla="*/ 186863 w 752227"/>
              <a:gd name="connsiteY173" fmla="*/ 82984 h 95520"/>
              <a:gd name="connsiteX174" fmla="*/ 178505 w 752227"/>
              <a:gd name="connsiteY174" fmla="*/ 74626 h 95520"/>
              <a:gd name="connsiteX175" fmla="*/ 176117 w 752227"/>
              <a:gd name="connsiteY175" fmla="*/ 63880 h 95520"/>
              <a:gd name="connsiteX176" fmla="*/ 178505 w 752227"/>
              <a:gd name="connsiteY176" fmla="*/ 51940 h 95520"/>
              <a:gd name="connsiteX177" fmla="*/ 186863 w 752227"/>
              <a:gd name="connsiteY177" fmla="*/ 43582 h 95520"/>
              <a:gd name="connsiteX178" fmla="*/ 198803 w 752227"/>
              <a:gd name="connsiteY178" fmla="*/ 39999 h 95520"/>
              <a:gd name="connsiteX179" fmla="*/ 208355 w 752227"/>
              <a:gd name="connsiteY179" fmla="*/ 41194 h 95520"/>
              <a:gd name="connsiteX180" fmla="*/ 215519 w 752227"/>
              <a:gd name="connsiteY180" fmla="*/ 45970 h 95520"/>
              <a:gd name="connsiteX181" fmla="*/ 220295 w 752227"/>
              <a:gd name="connsiteY181" fmla="*/ 53134 h 95520"/>
              <a:gd name="connsiteX182" fmla="*/ 221489 w 752227"/>
              <a:gd name="connsiteY182" fmla="*/ 62686 h 95520"/>
              <a:gd name="connsiteX183" fmla="*/ 217907 w 752227"/>
              <a:gd name="connsiteY183" fmla="*/ 74626 h 95520"/>
              <a:gd name="connsiteX184" fmla="*/ 233429 w 752227"/>
              <a:gd name="connsiteY184" fmla="*/ 31642 h 95520"/>
              <a:gd name="connsiteX185" fmla="*/ 221489 w 752227"/>
              <a:gd name="connsiteY185" fmla="*/ 31642 h 95520"/>
              <a:gd name="connsiteX186" fmla="*/ 221489 w 752227"/>
              <a:gd name="connsiteY186" fmla="*/ 41194 h 95520"/>
              <a:gd name="connsiteX187" fmla="*/ 221489 w 752227"/>
              <a:gd name="connsiteY187" fmla="*/ 41194 h 95520"/>
              <a:gd name="connsiteX188" fmla="*/ 215519 w 752227"/>
              <a:gd name="connsiteY188" fmla="*/ 35223 h 95520"/>
              <a:gd name="connsiteX189" fmla="*/ 208355 w 752227"/>
              <a:gd name="connsiteY189" fmla="*/ 31642 h 95520"/>
              <a:gd name="connsiteX190" fmla="*/ 199997 w 752227"/>
              <a:gd name="connsiteY190" fmla="*/ 30448 h 95520"/>
              <a:gd name="connsiteX191" fmla="*/ 186863 w 752227"/>
              <a:gd name="connsiteY191" fmla="*/ 32835 h 95520"/>
              <a:gd name="connsiteX192" fmla="*/ 176117 w 752227"/>
              <a:gd name="connsiteY192" fmla="*/ 39999 h 95520"/>
              <a:gd name="connsiteX193" fmla="*/ 168953 w 752227"/>
              <a:gd name="connsiteY193" fmla="*/ 50746 h 95520"/>
              <a:gd name="connsiteX194" fmla="*/ 166564 w 752227"/>
              <a:gd name="connsiteY194" fmla="*/ 63880 h 95520"/>
              <a:gd name="connsiteX195" fmla="*/ 168953 w 752227"/>
              <a:gd name="connsiteY195" fmla="*/ 77014 h 95520"/>
              <a:gd name="connsiteX196" fmla="*/ 176117 w 752227"/>
              <a:gd name="connsiteY196" fmla="*/ 87760 h 95520"/>
              <a:gd name="connsiteX197" fmla="*/ 186863 w 752227"/>
              <a:gd name="connsiteY197" fmla="*/ 94924 h 95520"/>
              <a:gd name="connsiteX198" fmla="*/ 199997 w 752227"/>
              <a:gd name="connsiteY198" fmla="*/ 97312 h 95520"/>
              <a:gd name="connsiteX199" fmla="*/ 213131 w 752227"/>
              <a:gd name="connsiteY199" fmla="*/ 94924 h 95520"/>
              <a:gd name="connsiteX200" fmla="*/ 222683 w 752227"/>
              <a:gd name="connsiteY200" fmla="*/ 86566 h 95520"/>
              <a:gd name="connsiteX201" fmla="*/ 222683 w 752227"/>
              <a:gd name="connsiteY201" fmla="*/ 86566 h 95520"/>
              <a:gd name="connsiteX202" fmla="*/ 222683 w 752227"/>
              <a:gd name="connsiteY202" fmla="*/ 96118 h 95520"/>
              <a:gd name="connsiteX203" fmla="*/ 234623 w 752227"/>
              <a:gd name="connsiteY203" fmla="*/ 96118 h 95520"/>
              <a:gd name="connsiteX204" fmla="*/ 234623 w 752227"/>
              <a:gd name="connsiteY204" fmla="*/ 31642 h 95520"/>
              <a:gd name="connsiteX205" fmla="*/ 152236 w 752227"/>
              <a:gd name="connsiteY205" fmla="*/ 8955 h 95520"/>
              <a:gd name="connsiteX206" fmla="*/ 140296 w 752227"/>
              <a:gd name="connsiteY206" fmla="*/ 8955 h 95520"/>
              <a:gd name="connsiteX207" fmla="*/ 140296 w 752227"/>
              <a:gd name="connsiteY207" fmla="*/ 94924 h 95520"/>
              <a:gd name="connsiteX208" fmla="*/ 152236 w 752227"/>
              <a:gd name="connsiteY208" fmla="*/ 94924 h 95520"/>
              <a:gd name="connsiteX209" fmla="*/ 152236 w 752227"/>
              <a:gd name="connsiteY209" fmla="*/ 8955 h 95520"/>
              <a:gd name="connsiteX210" fmla="*/ 135520 w 752227"/>
              <a:gd name="connsiteY210" fmla="*/ 31642 h 95520"/>
              <a:gd name="connsiteX211" fmla="*/ 123580 w 752227"/>
              <a:gd name="connsiteY211" fmla="*/ 31642 h 95520"/>
              <a:gd name="connsiteX212" fmla="*/ 123580 w 752227"/>
              <a:gd name="connsiteY212" fmla="*/ 28059 h 95520"/>
              <a:gd name="connsiteX213" fmla="*/ 135520 w 752227"/>
              <a:gd name="connsiteY213" fmla="*/ 20895 h 95520"/>
              <a:gd name="connsiteX214" fmla="*/ 135520 w 752227"/>
              <a:gd name="connsiteY214" fmla="*/ 10149 h 95520"/>
              <a:gd name="connsiteX215" fmla="*/ 129550 w 752227"/>
              <a:gd name="connsiteY215" fmla="*/ 10149 h 95520"/>
              <a:gd name="connsiteX216" fmla="*/ 124774 w 752227"/>
              <a:gd name="connsiteY216" fmla="*/ 11343 h 95520"/>
              <a:gd name="connsiteX217" fmla="*/ 119998 w 752227"/>
              <a:gd name="connsiteY217" fmla="*/ 13731 h 95520"/>
              <a:gd name="connsiteX218" fmla="*/ 111640 w 752227"/>
              <a:gd name="connsiteY218" fmla="*/ 29253 h 95520"/>
              <a:gd name="connsiteX219" fmla="*/ 111640 w 752227"/>
              <a:gd name="connsiteY219" fmla="*/ 32835 h 95520"/>
              <a:gd name="connsiteX220" fmla="*/ 105670 w 752227"/>
              <a:gd name="connsiteY220" fmla="*/ 32835 h 95520"/>
              <a:gd name="connsiteX221" fmla="*/ 105670 w 752227"/>
              <a:gd name="connsiteY221" fmla="*/ 43582 h 95520"/>
              <a:gd name="connsiteX222" fmla="*/ 111640 w 752227"/>
              <a:gd name="connsiteY222" fmla="*/ 43582 h 95520"/>
              <a:gd name="connsiteX223" fmla="*/ 111640 w 752227"/>
              <a:gd name="connsiteY223" fmla="*/ 97312 h 95520"/>
              <a:gd name="connsiteX224" fmla="*/ 123580 w 752227"/>
              <a:gd name="connsiteY224" fmla="*/ 97312 h 95520"/>
              <a:gd name="connsiteX225" fmla="*/ 123580 w 752227"/>
              <a:gd name="connsiteY225" fmla="*/ 43582 h 95520"/>
              <a:gd name="connsiteX226" fmla="*/ 135520 w 752227"/>
              <a:gd name="connsiteY226" fmla="*/ 43582 h 95520"/>
              <a:gd name="connsiteX227" fmla="*/ 135520 w 752227"/>
              <a:gd name="connsiteY227" fmla="*/ 31642 h 95520"/>
              <a:gd name="connsiteX228" fmla="*/ 96118 w 752227"/>
              <a:gd name="connsiteY228" fmla="*/ 57910 h 95520"/>
              <a:gd name="connsiteX229" fmla="*/ 92536 w 752227"/>
              <a:gd name="connsiteY229" fmla="*/ 41194 h 95520"/>
              <a:gd name="connsiteX230" fmla="*/ 86566 w 752227"/>
              <a:gd name="connsiteY230" fmla="*/ 35223 h 95520"/>
              <a:gd name="connsiteX231" fmla="*/ 78208 w 752227"/>
              <a:gd name="connsiteY231" fmla="*/ 31642 h 95520"/>
              <a:gd name="connsiteX232" fmla="*/ 68656 w 752227"/>
              <a:gd name="connsiteY232" fmla="*/ 30448 h 95520"/>
              <a:gd name="connsiteX233" fmla="*/ 57909 w 752227"/>
              <a:gd name="connsiteY233" fmla="*/ 32835 h 95520"/>
              <a:gd name="connsiteX234" fmla="*/ 49551 w 752227"/>
              <a:gd name="connsiteY234" fmla="*/ 38805 h 95520"/>
              <a:gd name="connsiteX235" fmla="*/ 49551 w 752227"/>
              <a:gd name="connsiteY235" fmla="*/ 38805 h 95520"/>
              <a:gd name="connsiteX236" fmla="*/ 49551 w 752227"/>
              <a:gd name="connsiteY236" fmla="*/ 31642 h 95520"/>
              <a:gd name="connsiteX237" fmla="*/ 37611 w 752227"/>
              <a:gd name="connsiteY237" fmla="*/ 31642 h 95520"/>
              <a:gd name="connsiteX238" fmla="*/ 37611 w 752227"/>
              <a:gd name="connsiteY238" fmla="*/ 96118 h 95520"/>
              <a:gd name="connsiteX239" fmla="*/ 49551 w 752227"/>
              <a:gd name="connsiteY239" fmla="*/ 96118 h 95520"/>
              <a:gd name="connsiteX240" fmla="*/ 49551 w 752227"/>
              <a:gd name="connsiteY240" fmla="*/ 60298 h 95520"/>
              <a:gd name="connsiteX241" fmla="*/ 54327 w 752227"/>
              <a:gd name="connsiteY241" fmla="*/ 45970 h 95520"/>
              <a:gd name="connsiteX242" fmla="*/ 67462 w 752227"/>
              <a:gd name="connsiteY242" fmla="*/ 39999 h 95520"/>
              <a:gd name="connsiteX243" fmla="*/ 80596 w 752227"/>
              <a:gd name="connsiteY243" fmla="*/ 45970 h 95520"/>
              <a:gd name="connsiteX244" fmla="*/ 84178 w 752227"/>
              <a:gd name="connsiteY244" fmla="*/ 60298 h 95520"/>
              <a:gd name="connsiteX245" fmla="*/ 84178 w 752227"/>
              <a:gd name="connsiteY245" fmla="*/ 94924 h 95520"/>
              <a:gd name="connsiteX246" fmla="*/ 96118 w 752227"/>
              <a:gd name="connsiteY246" fmla="*/ 94924 h 95520"/>
              <a:gd name="connsiteX247" fmla="*/ 96118 w 752227"/>
              <a:gd name="connsiteY247" fmla="*/ 57910 h 95520"/>
              <a:gd name="connsiteX248" fmla="*/ 22089 w 752227"/>
              <a:gd name="connsiteY248" fmla="*/ 8955 h 95520"/>
              <a:gd name="connsiteX249" fmla="*/ 8955 w 752227"/>
              <a:gd name="connsiteY249" fmla="*/ 8955 h 95520"/>
              <a:gd name="connsiteX250" fmla="*/ 8955 w 752227"/>
              <a:gd name="connsiteY250" fmla="*/ 94924 h 95520"/>
              <a:gd name="connsiteX251" fmla="*/ 22089 w 752227"/>
              <a:gd name="connsiteY251" fmla="*/ 94924 h 95520"/>
              <a:gd name="connsiteX252" fmla="*/ 22089 w 752227"/>
              <a:gd name="connsiteY252" fmla="*/ 8955 h 9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752227" h="95520">
                <a:moveTo>
                  <a:pt x="754018" y="57910"/>
                </a:moveTo>
                <a:cubicBezTo>
                  <a:pt x="754018" y="50746"/>
                  <a:pt x="752824" y="45970"/>
                  <a:pt x="750436" y="41194"/>
                </a:cubicBezTo>
                <a:cubicBezTo>
                  <a:pt x="749242" y="38805"/>
                  <a:pt x="746854" y="36418"/>
                  <a:pt x="744466" y="35223"/>
                </a:cubicBezTo>
                <a:cubicBezTo>
                  <a:pt x="742078" y="34029"/>
                  <a:pt x="739690" y="31642"/>
                  <a:pt x="736108" y="31642"/>
                </a:cubicBezTo>
                <a:cubicBezTo>
                  <a:pt x="733720" y="30448"/>
                  <a:pt x="730138" y="30448"/>
                  <a:pt x="726556" y="30448"/>
                </a:cubicBezTo>
                <a:cubicBezTo>
                  <a:pt x="722974" y="30448"/>
                  <a:pt x="719392" y="31642"/>
                  <a:pt x="715810" y="32835"/>
                </a:cubicBezTo>
                <a:cubicBezTo>
                  <a:pt x="712228" y="34029"/>
                  <a:pt x="709840" y="36418"/>
                  <a:pt x="707452" y="38805"/>
                </a:cubicBezTo>
                <a:lnTo>
                  <a:pt x="707452" y="38805"/>
                </a:lnTo>
                <a:lnTo>
                  <a:pt x="707452" y="31642"/>
                </a:lnTo>
                <a:lnTo>
                  <a:pt x="695512" y="31642"/>
                </a:lnTo>
                <a:lnTo>
                  <a:pt x="695512" y="96118"/>
                </a:lnTo>
                <a:lnTo>
                  <a:pt x="707452" y="96118"/>
                </a:lnTo>
                <a:lnTo>
                  <a:pt x="707452" y="60298"/>
                </a:lnTo>
                <a:cubicBezTo>
                  <a:pt x="707452" y="54328"/>
                  <a:pt x="708646" y="49552"/>
                  <a:pt x="712228" y="45970"/>
                </a:cubicBezTo>
                <a:cubicBezTo>
                  <a:pt x="714616" y="42388"/>
                  <a:pt x="719392" y="39999"/>
                  <a:pt x="725362" y="39999"/>
                </a:cubicBezTo>
                <a:cubicBezTo>
                  <a:pt x="731332" y="39999"/>
                  <a:pt x="736108" y="42388"/>
                  <a:pt x="738496" y="45970"/>
                </a:cubicBezTo>
                <a:cubicBezTo>
                  <a:pt x="740884" y="49552"/>
                  <a:pt x="742078" y="54328"/>
                  <a:pt x="742078" y="60298"/>
                </a:cubicBezTo>
                <a:lnTo>
                  <a:pt x="742078" y="94924"/>
                </a:lnTo>
                <a:lnTo>
                  <a:pt x="754018" y="94924"/>
                </a:lnTo>
                <a:lnTo>
                  <a:pt x="754018" y="57910"/>
                </a:lnTo>
                <a:close/>
                <a:moveTo>
                  <a:pt x="669243" y="74626"/>
                </a:moveTo>
                <a:cubicBezTo>
                  <a:pt x="666855" y="78208"/>
                  <a:pt x="664467" y="80596"/>
                  <a:pt x="660885" y="82984"/>
                </a:cubicBezTo>
                <a:cubicBezTo>
                  <a:pt x="657303" y="85372"/>
                  <a:pt x="653721" y="86566"/>
                  <a:pt x="648945" y="86566"/>
                </a:cubicBezTo>
                <a:cubicBezTo>
                  <a:pt x="645363" y="86566"/>
                  <a:pt x="640587" y="85372"/>
                  <a:pt x="637005" y="82984"/>
                </a:cubicBezTo>
                <a:cubicBezTo>
                  <a:pt x="633423" y="80596"/>
                  <a:pt x="631035" y="78208"/>
                  <a:pt x="628647" y="74626"/>
                </a:cubicBezTo>
                <a:cubicBezTo>
                  <a:pt x="626259" y="71044"/>
                  <a:pt x="625065" y="67462"/>
                  <a:pt x="625065" y="62686"/>
                </a:cubicBezTo>
                <a:cubicBezTo>
                  <a:pt x="625065" y="59104"/>
                  <a:pt x="626259" y="54328"/>
                  <a:pt x="628647" y="50746"/>
                </a:cubicBezTo>
                <a:cubicBezTo>
                  <a:pt x="631035" y="47164"/>
                  <a:pt x="633423" y="44775"/>
                  <a:pt x="637005" y="42388"/>
                </a:cubicBezTo>
                <a:cubicBezTo>
                  <a:pt x="640587" y="39999"/>
                  <a:pt x="644169" y="38805"/>
                  <a:pt x="648945" y="38805"/>
                </a:cubicBezTo>
                <a:cubicBezTo>
                  <a:pt x="652527" y="38805"/>
                  <a:pt x="654915" y="38805"/>
                  <a:pt x="657303" y="39999"/>
                </a:cubicBezTo>
                <a:cubicBezTo>
                  <a:pt x="659691" y="41194"/>
                  <a:pt x="662079" y="42388"/>
                  <a:pt x="664467" y="44775"/>
                </a:cubicBezTo>
                <a:cubicBezTo>
                  <a:pt x="666855" y="47164"/>
                  <a:pt x="668049" y="49552"/>
                  <a:pt x="669243" y="51940"/>
                </a:cubicBezTo>
                <a:cubicBezTo>
                  <a:pt x="670437" y="54328"/>
                  <a:pt x="670437" y="57910"/>
                  <a:pt x="670437" y="60298"/>
                </a:cubicBezTo>
                <a:cubicBezTo>
                  <a:pt x="671632" y="67462"/>
                  <a:pt x="671632" y="71044"/>
                  <a:pt x="669243" y="74626"/>
                </a:cubicBezTo>
                <a:moveTo>
                  <a:pt x="681184" y="49552"/>
                </a:moveTo>
                <a:cubicBezTo>
                  <a:pt x="678795" y="45970"/>
                  <a:pt x="676408" y="42388"/>
                  <a:pt x="674019" y="38805"/>
                </a:cubicBezTo>
                <a:cubicBezTo>
                  <a:pt x="670437" y="35223"/>
                  <a:pt x="666855" y="32835"/>
                  <a:pt x="663273" y="31642"/>
                </a:cubicBezTo>
                <a:cubicBezTo>
                  <a:pt x="658497" y="30448"/>
                  <a:pt x="654915" y="29253"/>
                  <a:pt x="650139" y="29253"/>
                </a:cubicBezTo>
                <a:cubicBezTo>
                  <a:pt x="645363" y="29253"/>
                  <a:pt x="640587" y="30448"/>
                  <a:pt x="637005" y="31642"/>
                </a:cubicBezTo>
                <a:cubicBezTo>
                  <a:pt x="632229" y="32835"/>
                  <a:pt x="628647" y="35223"/>
                  <a:pt x="626259" y="38805"/>
                </a:cubicBezTo>
                <a:cubicBezTo>
                  <a:pt x="622677" y="42388"/>
                  <a:pt x="620289" y="45970"/>
                  <a:pt x="619095" y="49552"/>
                </a:cubicBezTo>
                <a:cubicBezTo>
                  <a:pt x="616707" y="54328"/>
                  <a:pt x="616707" y="57910"/>
                  <a:pt x="616707" y="62686"/>
                </a:cubicBezTo>
                <a:cubicBezTo>
                  <a:pt x="616707" y="68656"/>
                  <a:pt x="617901" y="74626"/>
                  <a:pt x="621483" y="79402"/>
                </a:cubicBezTo>
                <a:cubicBezTo>
                  <a:pt x="625065" y="84178"/>
                  <a:pt x="628647" y="88954"/>
                  <a:pt x="634617" y="92536"/>
                </a:cubicBezTo>
                <a:cubicBezTo>
                  <a:pt x="639393" y="96118"/>
                  <a:pt x="645363" y="97312"/>
                  <a:pt x="652527" y="97312"/>
                </a:cubicBezTo>
                <a:cubicBezTo>
                  <a:pt x="657303" y="97312"/>
                  <a:pt x="660885" y="96118"/>
                  <a:pt x="665662" y="94924"/>
                </a:cubicBezTo>
                <a:cubicBezTo>
                  <a:pt x="669243" y="93730"/>
                  <a:pt x="672825" y="91342"/>
                  <a:pt x="676408" y="87760"/>
                </a:cubicBezTo>
                <a:cubicBezTo>
                  <a:pt x="679989" y="85372"/>
                  <a:pt x="682378" y="81790"/>
                  <a:pt x="684765" y="77014"/>
                </a:cubicBezTo>
                <a:cubicBezTo>
                  <a:pt x="687154" y="72238"/>
                  <a:pt x="688348" y="67462"/>
                  <a:pt x="688348" y="61492"/>
                </a:cubicBezTo>
                <a:cubicBezTo>
                  <a:pt x="684765" y="59104"/>
                  <a:pt x="683572" y="54328"/>
                  <a:pt x="681184" y="49552"/>
                </a:cubicBezTo>
                <a:moveTo>
                  <a:pt x="602379" y="31642"/>
                </a:moveTo>
                <a:lnTo>
                  <a:pt x="590439" y="31642"/>
                </a:lnTo>
                <a:lnTo>
                  <a:pt x="590439" y="96118"/>
                </a:lnTo>
                <a:lnTo>
                  <a:pt x="602379" y="96118"/>
                </a:lnTo>
                <a:lnTo>
                  <a:pt x="602379" y="31642"/>
                </a:lnTo>
                <a:close/>
                <a:moveTo>
                  <a:pt x="602379" y="8955"/>
                </a:moveTo>
                <a:lnTo>
                  <a:pt x="590439" y="8955"/>
                </a:lnTo>
                <a:lnTo>
                  <a:pt x="590439" y="23283"/>
                </a:lnTo>
                <a:lnTo>
                  <a:pt x="602379" y="23283"/>
                </a:lnTo>
                <a:lnTo>
                  <a:pt x="602379" y="8955"/>
                </a:lnTo>
                <a:close/>
                <a:moveTo>
                  <a:pt x="582081" y="31642"/>
                </a:moveTo>
                <a:lnTo>
                  <a:pt x="571334" y="31642"/>
                </a:lnTo>
                <a:lnTo>
                  <a:pt x="571334" y="10149"/>
                </a:lnTo>
                <a:lnTo>
                  <a:pt x="559394" y="10149"/>
                </a:lnTo>
                <a:lnTo>
                  <a:pt x="559394" y="31642"/>
                </a:lnTo>
                <a:lnTo>
                  <a:pt x="551036" y="31642"/>
                </a:lnTo>
                <a:lnTo>
                  <a:pt x="551036" y="42388"/>
                </a:lnTo>
                <a:lnTo>
                  <a:pt x="559394" y="42388"/>
                </a:lnTo>
                <a:lnTo>
                  <a:pt x="559394" y="96118"/>
                </a:lnTo>
                <a:lnTo>
                  <a:pt x="571334" y="96118"/>
                </a:lnTo>
                <a:lnTo>
                  <a:pt x="571334" y="42388"/>
                </a:lnTo>
                <a:lnTo>
                  <a:pt x="582081" y="42388"/>
                </a:lnTo>
                <a:lnTo>
                  <a:pt x="582081" y="31642"/>
                </a:lnTo>
                <a:close/>
                <a:moveTo>
                  <a:pt x="525962" y="74626"/>
                </a:moveTo>
                <a:cubicBezTo>
                  <a:pt x="523574" y="78208"/>
                  <a:pt x="521186" y="80596"/>
                  <a:pt x="517604" y="82984"/>
                </a:cubicBezTo>
                <a:cubicBezTo>
                  <a:pt x="514022" y="85372"/>
                  <a:pt x="510440" y="86566"/>
                  <a:pt x="505664" y="86566"/>
                </a:cubicBezTo>
                <a:cubicBezTo>
                  <a:pt x="502082" y="86566"/>
                  <a:pt x="498500" y="85372"/>
                  <a:pt x="494918" y="82984"/>
                </a:cubicBezTo>
                <a:cubicBezTo>
                  <a:pt x="491336" y="80596"/>
                  <a:pt x="488948" y="78208"/>
                  <a:pt x="486560" y="74626"/>
                </a:cubicBezTo>
                <a:cubicBezTo>
                  <a:pt x="484172" y="71044"/>
                  <a:pt x="484172" y="67462"/>
                  <a:pt x="484172" y="63880"/>
                </a:cubicBezTo>
                <a:cubicBezTo>
                  <a:pt x="484172" y="60298"/>
                  <a:pt x="485366" y="55522"/>
                  <a:pt x="486560" y="51940"/>
                </a:cubicBezTo>
                <a:cubicBezTo>
                  <a:pt x="488948" y="48358"/>
                  <a:pt x="491336" y="45970"/>
                  <a:pt x="494918" y="43582"/>
                </a:cubicBezTo>
                <a:cubicBezTo>
                  <a:pt x="498500" y="41194"/>
                  <a:pt x="502082" y="39999"/>
                  <a:pt x="506858" y="39999"/>
                </a:cubicBezTo>
                <a:cubicBezTo>
                  <a:pt x="510440" y="39999"/>
                  <a:pt x="512828" y="39999"/>
                  <a:pt x="516410" y="41194"/>
                </a:cubicBezTo>
                <a:cubicBezTo>
                  <a:pt x="518798" y="42388"/>
                  <a:pt x="521186" y="43582"/>
                  <a:pt x="523574" y="45970"/>
                </a:cubicBezTo>
                <a:cubicBezTo>
                  <a:pt x="525962" y="48358"/>
                  <a:pt x="527156" y="50746"/>
                  <a:pt x="528350" y="53134"/>
                </a:cubicBezTo>
                <a:cubicBezTo>
                  <a:pt x="529544" y="55522"/>
                  <a:pt x="529544" y="59104"/>
                  <a:pt x="529544" y="62686"/>
                </a:cubicBezTo>
                <a:cubicBezTo>
                  <a:pt x="529544" y="67462"/>
                  <a:pt x="528350" y="71044"/>
                  <a:pt x="525962" y="74626"/>
                </a:cubicBezTo>
                <a:moveTo>
                  <a:pt x="541484" y="31642"/>
                </a:moveTo>
                <a:lnTo>
                  <a:pt x="529544" y="31642"/>
                </a:lnTo>
                <a:lnTo>
                  <a:pt x="529544" y="41194"/>
                </a:lnTo>
                <a:lnTo>
                  <a:pt x="529544" y="41194"/>
                </a:lnTo>
                <a:cubicBezTo>
                  <a:pt x="528350" y="38805"/>
                  <a:pt x="525962" y="36418"/>
                  <a:pt x="523574" y="35223"/>
                </a:cubicBezTo>
                <a:cubicBezTo>
                  <a:pt x="521186" y="34029"/>
                  <a:pt x="518798" y="32835"/>
                  <a:pt x="516410" y="31642"/>
                </a:cubicBezTo>
                <a:cubicBezTo>
                  <a:pt x="514022" y="30448"/>
                  <a:pt x="510440" y="30448"/>
                  <a:pt x="508052" y="30448"/>
                </a:cubicBezTo>
                <a:cubicBezTo>
                  <a:pt x="503276" y="30448"/>
                  <a:pt x="498500" y="31642"/>
                  <a:pt x="494918" y="32835"/>
                </a:cubicBezTo>
                <a:cubicBezTo>
                  <a:pt x="490142" y="34029"/>
                  <a:pt x="486560" y="36418"/>
                  <a:pt x="484172" y="39999"/>
                </a:cubicBezTo>
                <a:cubicBezTo>
                  <a:pt x="480590" y="43582"/>
                  <a:pt x="478202" y="47164"/>
                  <a:pt x="477007" y="50746"/>
                </a:cubicBezTo>
                <a:cubicBezTo>
                  <a:pt x="475813" y="55522"/>
                  <a:pt x="474620" y="59104"/>
                  <a:pt x="474620" y="63880"/>
                </a:cubicBezTo>
                <a:cubicBezTo>
                  <a:pt x="474620" y="68656"/>
                  <a:pt x="475813" y="73432"/>
                  <a:pt x="477007" y="77014"/>
                </a:cubicBezTo>
                <a:cubicBezTo>
                  <a:pt x="478202" y="81790"/>
                  <a:pt x="481783" y="85372"/>
                  <a:pt x="484172" y="87760"/>
                </a:cubicBezTo>
                <a:cubicBezTo>
                  <a:pt x="487753" y="91342"/>
                  <a:pt x="491336" y="93730"/>
                  <a:pt x="494918" y="94924"/>
                </a:cubicBezTo>
                <a:cubicBezTo>
                  <a:pt x="499694" y="96118"/>
                  <a:pt x="503276" y="97312"/>
                  <a:pt x="508052" y="97312"/>
                </a:cubicBezTo>
                <a:cubicBezTo>
                  <a:pt x="512828" y="97312"/>
                  <a:pt x="516410" y="96118"/>
                  <a:pt x="521186" y="94924"/>
                </a:cubicBezTo>
                <a:cubicBezTo>
                  <a:pt x="524768" y="92536"/>
                  <a:pt x="528350" y="90148"/>
                  <a:pt x="530738" y="86566"/>
                </a:cubicBezTo>
                <a:lnTo>
                  <a:pt x="530738" y="86566"/>
                </a:lnTo>
                <a:lnTo>
                  <a:pt x="530738" y="96118"/>
                </a:lnTo>
                <a:lnTo>
                  <a:pt x="542678" y="96118"/>
                </a:lnTo>
                <a:lnTo>
                  <a:pt x="542678" y="31642"/>
                </a:lnTo>
                <a:close/>
                <a:moveTo>
                  <a:pt x="460291" y="56716"/>
                </a:moveTo>
                <a:cubicBezTo>
                  <a:pt x="460291" y="50746"/>
                  <a:pt x="459097" y="45970"/>
                  <a:pt x="456709" y="42388"/>
                </a:cubicBezTo>
                <a:cubicBezTo>
                  <a:pt x="454321" y="38805"/>
                  <a:pt x="451933" y="35223"/>
                  <a:pt x="447157" y="32835"/>
                </a:cubicBezTo>
                <a:cubicBezTo>
                  <a:pt x="443575" y="30448"/>
                  <a:pt x="438799" y="29253"/>
                  <a:pt x="432829" y="29253"/>
                </a:cubicBezTo>
                <a:cubicBezTo>
                  <a:pt x="428053" y="29253"/>
                  <a:pt x="423277" y="30448"/>
                  <a:pt x="420889" y="31642"/>
                </a:cubicBezTo>
                <a:cubicBezTo>
                  <a:pt x="417307" y="32835"/>
                  <a:pt x="414919" y="36418"/>
                  <a:pt x="412531" y="39999"/>
                </a:cubicBezTo>
                <a:cubicBezTo>
                  <a:pt x="411337" y="36418"/>
                  <a:pt x="407755" y="34029"/>
                  <a:pt x="404173" y="31642"/>
                </a:cubicBezTo>
                <a:cubicBezTo>
                  <a:pt x="400591" y="29253"/>
                  <a:pt x="395815" y="29253"/>
                  <a:pt x="392233" y="29253"/>
                </a:cubicBezTo>
                <a:cubicBezTo>
                  <a:pt x="387457" y="29253"/>
                  <a:pt x="385069" y="30448"/>
                  <a:pt x="381487" y="31642"/>
                </a:cubicBezTo>
                <a:cubicBezTo>
                  <a:pt x="379099" y="32835"/>
                  <a:pt x="375516" y="35223"/>
                  <a:pt x="373129" y="38805"/>
                </a:cubicBezTo>
                <a:lnTo>
                  <a:pt x="373129" y="38805"/>
                </a:lnTo>
                <a:lnTo>
                  <a:pt x="373129" y="31642"/>
                </a:lnTo>
                <a:lnTo>
                  <a:pt x="362382" y="31642"/>
                </a:lnTo>
                <a:lnTo>
                  <a:pt x="362382" y="96118"/>
                </a:lnTo>
                <a:lnTo>
                  <a:pt x="374322" y="96118"/>
                </a:lnTo>
                <a:lnTo>
                  <a:pt x="374322" y="60298"/>
                </a:lnTo>
                <a:cubicBezTo>
                  <a:pt x="374322" y="47164"/>
                  <a:pt x="379099" y="41194"/>
                  <a:pt x="389845" y="41194"/>
                </a:cubicBezTo>
                <a:cubicBezTo>
                  <a:pt x="395815" y="41194"/>
                  <a:pt x="399397" y="43582"/>
                  <a:pt x="401785" y="47164"/>
                </a:cubicBezTo>
                <a:cubicBezTo>
                  <a:pt x="402979" y="49552"/>
                  <a:pt x="404173" y="50746"/>
                  <a:pt x="404173" y="53134"/>
                </a:cubicBezTo>
                <a:cubicBezTo>
                  <a:pt x="404173" y="55522"/>
                  <a:pt x="404173" y="57910"/>
                  <a:pt x="404173" y="60298"/>
                </a:cubicBezTo>
                <a:lnTo>
                  <a:pt x="404173" y="96118"/>
                </a:lnTo>
                <a:lnTo>
                  <a:pt x="416113" y="96118"/>
                </a:lnTo>
                <a:lnTo>
                  <a:pt x="416113" y="60298"/>
                </a:lnTo>
                <a:cubicBezTo>
                  <a:pt x="416113" y="56716"/>
                  <a:pt x="416113" y="53134"/>
                  <a:pt x="417307" y="50746"/>
                </a:cubicBezTo>
                <a:cubicBezTo>
                  <a:pt x="418501" y="48358"/>
                  <a:pt x="419695" y="45970"/>
                  <a:pt x="422083" y="43582"/>
                </a:cubicBezTo>
                <a:cubicBezTo>
                  <a:pt x="424471" y="42388"/>
                  <a:pt x="428053" y="41194"/>
                  <a:pt x="431635" y="41194"/>
                </a:cubicBezTo>
                <a:cubicBezTo>
                  <a:pt x="437605" y="41194"/>
                  <a:pt x="441187" y="42388"/>
                  <a:pt x="443575" y="47164"/>
                </a:cubicBezTo>
                <a:cubicBezTo>
                  <a:pt x="445963" y="50746"/>
                  <a:pt x="447157" y="55522"/>
                  <a:pt x="447157" y="61492"/>
                </a:cubicBezTo>
                <a:lnTo>
                  <a:pt x="447157" y="97312"/>
                </a:lnTo>
                <a:lnTo>
                  <a:pt x="459097" y="97312"/>
                </a:lnTo>
                <a:lnTo>
                  <a:pt x="459097" y="56716"/>
                </a:lnTo>
                <a:close/>
                <a:moveTo>
                  <a:pt x="346860" y="56716"/>
                </a:moveTo>
                <a:cubicBezTo>
                  <a:pt x="346860" y="50746"/>
                  <a:pt x="345666" y="45970"/>
                  <a:pt x="343278" y="42388"/>
                </a:cubicBezTo>
                <a:cubicBezTo>
                  <a:pt x="340890" y="38805"/>
                  <a:pt x="338502" y="35223"/>
                  <a:pt x="333726" y="32835"/>
                </a:cubicBezTo>
                <a:cubicBezTo>
                  <a:pt x="330144" y="30448"/>
                  <a:pt x="325368" y="29253"/>
                  <a:pt x="319398" y="29253"/>
                </a:cubicBezTo>
                <a:cubicBezTo>
                  <a:pt x="314622" y="29253"/>
                  <a:pt x="309846" y="30448"/>
                  <a:pt x="307458" y="31642"/>
                </a:cubicBezTo>
                <a:cubicBezTo>
                  <a:pt x="303876" y="32835"/>
                  <a:pt x="301488" y="36418"/>
                  <a:pt x="299100" y="39999"/>
                </a:cubicBezTo>
                <a:cubicBezTo>
                  <a:pt x="297906" y="36418"/>
                  <a:pt x="294324" y="34029"/>
                  <a:pt x="290742" y="31642"/>
                </a:cubicBezTo>
                <a:cubicBezTo>
                  <a:pt x="287160" y="29253"/>
                  <a:pt x="282384" y="29253"/>
                  <a:pt x="278801" y="29253"/>
                </a:cubicBezTo>
                <a:cubicBezTo>
                  <a:pt x="274025" y="29253"/>
                  <a:pt x="271638" y="30448"/>
                  <a:pt x="268055" y="31642"/>
                </a:cubicBezTo>
                <a:cubicBezTo>
                  <a:pt x="265668" y="32835"/>
                  <a:pt x="262085" y="35223"/>
                  <a:pt x="259698" y="38805"/>
                </a:cubicBezTo>
                <a:lnTo>
                  <a:pt x="259698" y="38805"/>
                </a:lnTo>
                <a:lnTo>
                  <a:pt x="259698" y="31642"/>
                </a:lnTo>
                <a:lnTo>
                  <a:pt x="248951" y="31642"/>
                </a:lnTo>
                <a:lnTo>
                  <a:pt x="248951" y="96118"/>
                </a:lnTo>
                <a:lnTo>
                  <a:pt x="260891" y="96118"/>
                </a:lnTo>
                <a:lnTo>
                  <a:pt x="260891" y="60298"/>
                </a:lnTo>
                <a:cubicBezTo>
                  <a:pt x="260891" y="47164"/>
                  <a:pt x="265668" y="41194"/>
                  <a:pt x="276414" y="41194"/>
                </a:cubicBezTo>
                <a:cubicBezTo>
                  <a:pt x="282384" y="41194"/>
                  <a:pt x="285966" y="43582"/>
                  <a:pt x="288354" y="47164"/>
                </a:cubicBezTo>
                <a:cubicBezTo>
                  <a:pt x="289548" y="49552"/>
                  <a:pt x="290742" y="50746"/>
                  <a:pt x="290742" y="53134"/>
                </a:cubicBezTo>
                <a:cubicBezTo>
                  <a:pt x="290742" y="55522"/>
                  <a:pt x="290742" y="57910"/>
                  <a:pt x="290742" y="60298"/>
                </a:cubicBezTo>
                <a:lnTo>
                  <a:pt x="290742" y="96118"/>
                </a:lnTo>
                <a:lnTo>
                  <a:pt x="302682" y="96118"/>
                </a:lnTo>
                <a:lnTo>
                  <a:pt x="302682" y="60298"/>
                </a:lnTo>
                <a:cubicBezTo>
                  <a:pt x="302682" y="56716"/>
                  <a:pt x="302682" y="53134"/>
                  <a:pt x="303876" y="50746"/>
                </a:cubicBezTo>
                <a:cubicBezTo>
                  <a:pt x="305070" y="48358"/>
                  <a:pt x="306264" y="45970"/>
                  <a:pt x="308652" y="43582"/>
                </a:cubicBezTo>
                <a:cubicBezTo>
                  <a:pt x="311040" y="42388"/>
                  <a:pt x="314622" y="41194"/>
                  <a:pt x="318204" y="41194"/>
                </a:cubicBezTo>
                <a:cubicBezTo>
                  <a:pt x="324174" y="41194"/>
                  <a:pt x="327756" y="42388"/>
                  <a:pt x="330144" y="47164"/>
                </a:cubicBezTo>
                <a:cubicBezTo>
                  <a:pt x="332532" y="50746"/>
                  <a:pt x="333726" y="55522"/>
                  <a:pt x="333726" y="61492"/>
                </a:cubicBezTo>
                <a:lnTo>
                  <a:pt x="333726" y="97312"/>
                </a:lnTo>
                <a:lnTo>
                  <a:pt x="345666" y="97312"/>
                </a:lnTo>
                <a:lnTo>
                  <a:pt x="345666" y="56716"/>
                </a:lnTo>
                <a:close/>
                <a:moveTo>
                  <a:pt x="217907" y="74626"/>
                </a:moveTo>
                <a:cubicBezTo>
                  <a:pt x="215519" y="78208"/>
                  <a:pt x="213131" y="80596"/>
                  <a:pt x="209549" y="82984"/>
                </a:cubicBezTo>
                <a:cubicBezTo>
                  <a:pt x="205967" y="85372"/>
                  <a:pt x="202385" y="86566"/>
                  <a:pt x="197609" y="86566"/>
                </a:cubicBezTo>
                <a:cubicBezTo>
                  <a:pt x="194027" y="86566"/>
                  <a:pt x="190445" y="85372"/>
                  <a:pt x="186863" y="82984"/>
                </a:cubicBezTo>
                <a:cubicBezTo>
                  <a:pt x="183280" y="80596"/>
                  <a:pt x="180893" y="78208"/>
                  <a:pt x="178505" y="74626"/>
                </a:cubicBezTo>
                <a:cubicBezTo>
                  <a:pt x="176117" y="71044"/>
                  <a:pt x="176117" y="67462"/>
                  <a:pt x="176117" y="63880"/>
                </a:cubicBezTo>
                <a:cubicBezTo>
                  <a:pt x="176117" y="60298"/>
                  <a:pt x="177310" y="55522"/>
                  <a:pt x="178505" y="51940"/>
                </a:cubicBezTo>
                <a:cubicBezTo>
                  <a:pt x="180893" y="48358"/>
                  <a:pt x="183280" y="45970"/>
                  <a:pt x="186863" y="43582"/>
                </a:cubicBezTo>
                <a:cubicBezTo>
                  <a:pt x="190445" y="41194"/>
                  <a:pt x="194027" y="39999"/>
                  <a:pt x="198803" y="39999"/>
                </a:cubicBezTo>
                <a:cubicBezTo>
                  <a:pt x="202385" y="39999"/>
                  <a:pt x="204773" y="39999"/>
                  <a:pt x="208355" y="41194"/>
                </a:cubicBezTo>
                <a:cubicBezTo>
                  <a:pt x="210743" y="42388"/>
                  <a:pt x="213131" y="43582"/>
                  <a:pt x="215519" y="45970"/>
                </a:cubicBezTo>
                <a:cubicBezTo>
                  <a:pt x="217907" y="48358"/>
                  <a:pt x="219101" y="50746"/>
                  <a:pt x="220295" y="53134"/>
                </a:cubicBezTo>
                <a:cubicBezTo>
                  <a:pt x="221489" y="55522"/>
                  <a:pt x="221489" y="59104"/>
                  <a:pt x="221489" y="62686"/>
                </a:cubicBezTo>
                <a:cubicBezTo>
                  <a:pt x="221489" y="67462"/>
                  <a:pt x="220295" y="71044"/>
                  <a:pt x="217907" y="74626"/>
                </a:cubicBezTo>
                <a:moveTo>
                  <a:pt x="233429" y="31642"/>
                </a:moveTo>
                <a:lnTo>
                  <a:pt x="221489" y="31642"/>
                </a:lnTo>
                <a:lnTo>
                  <a:pt x="221489" y="41194"/>
                </a:lnTo>
                <a:lnTo>
                  <a:pt x="221489" y="41194"/>
                </a:lnTo>
                <a:cubicBezTo>
                  <a:pt x="220295" y="38805"/>
                  <a:pt x="217907" y="36418"/>
                  <a:pt x="215519" y="35223"/>
                </a:cubicBezTo>
                <a:cubicBezTo>
                  <a:pt x="213131" y="34029"/>
                  <a:pt x="210743" y="32835"/>
                  <a:pt x="208355" y="31642"/>
                </a:cubicBezTo>
                <a:cubicBezTo>
                  <a:pt x="205967" y="30448"/>
                  <a:pt x="202385" y="30448"/>
                  <a:pt x="199997" y="30448"/>
                </a:cubicBezTo>
                <a:cubicBezTo>
                  <a:pt x="195221" y="30448"/>
                  <a:pt x="190445" y="31642"/>
                  <a:pt x="186863" y="32835"/>
                </a:cubicBezTo>
                <a:cubicBezTo>
                  <a:pt x="182087" y="34029"/>
                  <a:pt x="178505" y="36418"/>
                  <a:pt x="176117" y="39999"/>
                </a:cubicBezTo>
                <a:cubicBezTo>
                  <a:pt x="172534" y="43582"/>
                  <a:pt x="170147" y="47164"/>
                  <a:pt x="168953" y="50746"/>
                </a:cubicBezTo>
                <a:cubicBezTo>
                  <a:pt x="167758" y="55522"/>
                  <a:pt x="166564" y="59104"/>
                  <a:pt x="166564" y="63880"/>
                </a:cubicBezTo>
                <a:cubicBezTo>
                  <a:pt x="166564" y="68656"/>
                  <a:pt x="167758" y="73432"/>
                  <a:pt x="168953" y="77014"/>
                </a:cubicBezTo>
                <a:cubicBezTo>
                  <a:pt x="170147" y="81790"/>
                  <a:pt x="173729" y="85372"/>
                  <a:pt x="176117" y="87760"/>
                </a:cubicBezTo>
                <a:cubicBezTo>
                  <a:pt x="179699" y="91342"/>
                  <a:pt x="183280" y="93730"/>
                  <a:pt x="186863" y="94924"/>
                </a:cubicBezTo>
                <a:cubicBezTo>
                  <a:pt x="191639" y="96118"/>
                  <a:pt x="195221" y="97312"/>
                  <a:pt x="199997" y="97312"/>
                </a:cubicBezTo>
                <a:cubicBezTo>
                  <a:pt x="204773" y="97312"/>
                  <a:pt x="208355" y="96118"/>
                  <a:pt x="213131" y="94924"/>
                </a:cubicBezTo>
                <a:cubicBezTo>
                  <a:pt x="216713" y="92536"/>
                  <a:pt x="220295" y="90148"/>
                  <a:pt x="222683" y="86566"/>
                </a:cubicBezTo>
                <a:lnTo>
                  <a:pt x="222683" y="86566"/>
                </a:lnTo>
                <a:lnTo>
                  <a:pt x="222683" y="96118"/>
                </a:lnTo>
                <a:lnTo>
                  <a:pt x="234623" y="96118"/>
                </a:lnTo>
                <a:lnTo>
                  <a:pt x="234623" y="31642"/>
                </a:lnTo>
                <a:close/>
                <a:moveTo>
                  <a:pt x="152236" y="8955"/>
                </a:moveTo>
                <a:lnTo>
                  <a:pt x="140296" y="8955"/>
                </a:lnTo>
                <a:lnTo>
                  <a:pt x="140296" y="94924"/>
                </a:lnTo>
                <a:lnTo>
                  <a:pt x="152236" y="94924"/>
                </a:lnTo>
                <a:lnTo>
                  <a:pt x="152236" y="8955"/>
                </a:lnTo>
                <a:close/>
                <a:moveTo>
                  <a:pt x="135520" y="31642"/>
                </a:moveTo>
                <a:lnTo>
                  <a:pt x="123580" y="31642"/>
                </a:lnTo>
                <a:lnTo>
                  <a:pt x="123580" y="28059"/>
                </a:lnTo>
                <a:cubicBezTo>
                  <a:pt x="123580" y="23283"/>
                  <a:pt x="127162" y="20895"/>
                  <a:pt x="135520" y="20895"/>
                </a:cubicBezTo>
                <a:lnTo>
                  <a:pt x="135520" y="10149"/>
                </a:lnTo>
                <a:cubicBezTo>
                  <a:pt x="133132" y="10149"/>
                  <a:pt x="130744" y="10149"/>
                  <a:pt x="129550" y="10149"/>
                </a:cubicBezTo>
                <a:cubicBezTo>
                  <a:pt x="128356" y="10149"/>
                  <a:pt x="125968" y="10149"/>
                  <a:pt x="124774" y="11343"/>
                </a:cubicBezTo>
                <a:cubicBezTo>
                  <a:pt x="123580" y="11343"/>
                  <a:pt x="121192" y="12537"/>
                  <a:pt x="119998" y="13731"/>
                </a:cubicBezTo>
                <a:cubicBezTo>
                  <a:pt x="115222" y="17313"/>
                  <a:pt x="111640" y="22089"/>
                  <a:pt x="111640" y="29253"/>
                </a:cubicBezTo>
                <a:lnTo>
                  <a:pt x="111640" y="32835"/>
                </a:lnTo>
                <a:lnTo>
                  <a:pt x="105670" y="32835"/>
                </a:lnTo>
                <a:lnTo>
                  <a:pt x="105670" y="43582"/>
                </a:lnTo>
                <a:lnTo>
                  <a:pt x="111640" y="43582"/>
                </a:lnTo>
                <a:lnTo>
                  <a:pt x="111640" y="97312"/>
                </a:lnTo>
                <a:lnTo>
                  <a:pt x="123580" y="97312"/>
                </a:lnTo>
                <a:lnTo>
                  <a:pt x="123580" y="43582"/>
                </a:lnTo>
                <a:lnTo>
                  <a:pt x="135520" y="43582"/>
                </a:lnTo>
                <a:lnTo>
                  <a:pt x="135520" y="31642"/>
                </a:lnTo>
                <a:close/>
                <a:moveTo>
                  <a:pt x="96118" y="57910"/>
                </a:moveTo>
                <a:cubicBezTo>
                  <a:pt x="96118" y="50746"/>
                  <a:pt x="94924" y="45970"/>
                  <a:pt x="92536" y="41194"/>
                </a:cubicBezTo>
                <a:cubicBezTo>
                  <a:pt x="91342" y="38805"/>
                  <a:pt x="88954" y="36418"/>
                  <a:pt x="86566" y="35223"/>
                </a:cubicBezTo>
                <a:cubicBezTo>
                  <a:pt x="84178" y="34029"/>
                  <a:pt x="81790" y="31642"/>
                  <a:pt x="78208" y="31642"/>
                </a:cubicBezTo>
                <a:cubicBezTo>
                  <a:pt x="75819" y="30448"/>
                  <a:pt x="72238" y="30448"/>
                  <a:pt x="68656" y="30448"/>
                </a:cubicBezTo>
                <a:cubicBezTo>
                  <a:pt x="65073" y="30448"/>
                  <a:pt x="61492" y="31642"/>
                  <a:pt x="57909" y="32835"/>
                </a:cubicBezTo>
                <a:cubicBezTo>
                  <a:pt x="54327" y="34029"/>
                  <a:pt x="51939" y="36418"/>
                  <a:pt x="49551" y="38805"/>
                </a:cubicBezTo>
                <a:lnTo>
                  <a:pt x="49551" y="38805"/>
                </a:lnTo>
                <a:lnTo>
                  <a:pt x="49551" y="31642"/>
                </a:lnTo>
                <a:lnTo>
                  <a:pt x="37611" y="31642"/>
                </a:lnTo>
                <a:lnTo>
                  <a:pt x="37611" y="96118"/>
                </a:lnTo>
                <a:lnTo>
                  <a:pt x="49551" y="96118"/>
                </a:lnTo>
                <a:lnTo>
                  <a:pt x="49551" y="60298"/>
                </a:lnTo>
                <a:cubicBezTo>
                  <a:pt x="49551" y="54328"/>
                  <a:pt x="50745" y="49552"/>
                  <a:pt x="54327" y="45970"/>
                </a:cubicBezTo>
                <a:cubicBezTo>
                  <a:pt x="56716" y="42388"/>
                  <a:pt x="61492" y="39999"/>
                  <a:pt x="67462" y="39999"/>
                </a:cubicBezTo>
                <a:cubicBezTo>
                  <a:pt x="73432" y="39999"/>
                  <a:pt x="78208" y="42388"/>
                  <a:pt x="80596" y="45970"/>
                </a:cubicBezTo>
                <a:cubicBezTo>
                  <a:pt x="82984" y="49552"/>
                  <a:pt x="84178" y="54328"/>
                  <a:pt x="84178" y="60298"/>
                </a:cubicBezTo>
                <a:lnTo>
                  <a:pt x="84178" y="94924"/>
                </a:lnTo>
                <a:lnTo>
                  <a:pt x="96118" y="94924"/>
                </a:lnTo>
                <a:lnTo>
                  <a:pt x="96118" y="57910"/>
                </a:lnTo>
                <a:close/>
                <a:moveTo>
                  <a:pt x="22089" y="8955"/>
                </a:moveTo>
                <a:lnTo>
                  <a:pt x="8955" y="8955"/>
                </a:lnTo>
                <a:lnTo>
                  <a:pt x="8955" y="94924"/>
                </a:lnTo>
                <a:lnTo>
                  <a:pt x="22089" y="94924"/>
                </a:lnTo>
                <a:lnTo>
                  <a:pt x="22089" y="8955"/>
                </a:lnTo>
                <a:close/>
              </a:path>
            </a:pathLst>
          </a:custGeom>
          <a:solidFill>
            <a:srgbClr val="FDB92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3" name="Freeform: Shape 693">
            <a:extLst>
              <a:ext uri="{FF2B5EF4-FFF2-40B4-BE49-F238E27FC236}">
                <a16:creationId xmlns:a16="http://schemas.microsoft.com/office/drawing/2014/main" xmlns="" id="{2D4289CC-EA0D-49B2-8CE2-BD6AE50DFB4D}"/>
              </a:ext>
            </a:extLst>
          </p:cNvPr>
          <p:cNvSpPr/>
          <p:nvPr/>
        </p:nvSpPr>
        <p:spPr>
          <a:xfrm>
            <a:off x="5235029" y="3709289"/>
            <a:ext cx="281767" cy="281767"/>
          </a:xfrm>
          <a:custGeom>
            <a:avLst/>
            <a:gdLst>
              <a:gd name="connsiteX0" fmla="*/ 285667 w 286562"/>
              <a:gd name="connsiteY0" fmla="*/ 145968 h 286562"/>
              <a:gd name="connsiteX1" fmla="*/ 145968 w 286562"/>
              <a:gd name="connsiteY1" fmla="*/ 285667 h 286562"/>
              <a:gd name="connsiteX2" fmla="*/ 6269 w 286562"/>
              <a:gd name="connsiteY2" fmla="*/ 145968 h 286562"/>
              <a:gd name="connsiteX3" fmla="*/ 145968 w 286562"/>
              <a:gd name="connsiteY3" fmla="*/ 6269 h 286562"/>
              <a:gd name="connsiteX4" fmla="*/ 285667 w 286562"/>
              <a:gd name="connsiteY4" fmla="*/ 145968 h 28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562" h="286562">
                <a:moveTo>
                  <a:pt x="285667" y="145968"/>
                </a:moveTo>
                <a:cubicBezTo>
                  <a:pt x="285667" y="223579"/>
                  <a:pt x="222385" y="285667"/>
                  <a:pt x="145968" y="285667"/>
                </a:cubicBezTo>
                <a:cubicBezTo>
                  <a:pt x="68357" y="285667"/>
                  <a:pt x="6269" y="222385"/>
                  <a:pt x="6269" y="145968"/>
                </a:cubicBezTo>
                <a:cubicBezTo>
                  <a:pt x="6269" y="68357"/>
                  <a:pt x="69551" y="6269"/>
                  <a:pt x="145968" y="6269"/>
                </a:cubicBezTo>
                <a:cubicBezTo>
                  <a:pt x="222385" y="6269"/>
                  <a:pt x="285667" y="69551"/>
                  <a:pt x="285667" y="145968"/>
                </a:cubicBezTo>
                <a:close/>
              </a:path>
            </a:pathLst>
          </a:custGeom>
          <a:solidFill>
            <a:srgbClr val="629241"/>
          </a:solidFill>
          <a:ln w="6667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w="50800" h="25400"/>
          </a:sp3d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4" name="Freeform: Shape 700">
            <a:extLst>
              <a:ext uri="{FF2B5EF4-FFF2-40B4-BE49-F238E27FC236}">
                <a16:creationId xmlns:a16="http://schemas.microsoft.com/office/drawing/2014/main" xmlns="" id="{38278FD6-0FA4-48DB-A025-4AF4376E5C1B}"/>
              </a:ext>
            </a:extLst>
          </p:cNvPr>
          <p:cNvSpPr/>
          <p:nvPr/>
        </p:nvSpPr>
        <p:spPr>
          <a:xfrm>
            <a:off x="6299581" y="3598635"/>
            <a:ext cx="152624" cy="82182"/>
          </a:xfrm>
          <a:custGeom>
            <a:avLst/>
            <a:gdLst>
              <a:gd name="connsiteX0" fmla="*/ 80596 w 155221"/>
              <a:gd name="connsiteY0" fmla="*/ 8955 h 83580"/>
              <a:gd name="connsiteX1" fmla="*/ 8955 w 155221"/>
              <a:gd name="connsiteY1" fmla="*/ 84178 h 83580"/>
              <a:gd name="connsiteX2" fmla="*/ 151043 w 155221"/>
              <a:gd name="connsiteY2" fmla="*/ 84178 h 8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221" h="83580">
                <a:moveTo>
                  <a:pt x="80596" y="8955"/>
                </a:moveTo>
                <a:lnTo>
                  <a:pt x="8955" y="84178"/>
                </a:lnTo>
                <a:lnTo>
                  <a:pt x="151043" y="84178"/>
                </a:lnTo>
                <a:close/>
              </a:path>
            </a:pathLst>
          </a:custGeom>
          <a:solidFill>
            <a:srgbClr val="647077">
              <a:alpha val="50196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5" name="Freeform: Shape 701">
            <a:extLst>
              <a:ext uri="{FF2B5EF4-FFF2-40B4-BE49-F238E27FC236}">
                <a16:creationId xmlns:a16="http://schemas.microsoft.com/office/drawing/2014/main" xmlns="" id="{037E404D-DB88-4708-9FD7-4364B79C4AFA}"/>
              </a:ext>
            </a:extLst>
          </p:cNvPr>
          <p:cNvSpPr/>
          <p:nvPr/>
        </p:nvSpPr>
        <p:spPr>
          <a:xfrm>
            <a:off x="6299581" y="3091455"/>
            <a:ext cx="152624" cy="82182"/>
          </a:xfrm>
          <a:custGeom>
            <a:avLst/>
            <a:gdLst>
              <a:gd name="connsiteX0" fmla="*/ 80596 w 155221"/>
              <a:gd name="connsiteY0" fmla="*/ 84178 h 83580"/>
              <a:gd name="connsiteX1" fmla="*/ 151043 w 155221"/>
              <a:gd name="connsiteY1" fmla="*/ 8955 h 83580"/>
              <a:gd name="connsiteX2" fmla="*/ 8955 w 155221"/>
              <a:gd name="connsiteY2" fmla="*/ 8955 h 8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221" h="83580">
                <a:moveTo>
                  <a:pt x="80596" y="84178"/>
                </a:moveTo>
                <a:lnTo>
                  <a:pt x="151043" y="8955"/>
                </a:lnTo>
                <a:lnTo>
                  <a:pt x="8955" y="8955"/>
                </a:lnTo>
                <a:close/>
              </a:path>
            </a:pathLst>
          </a:custGeom>
          <a:solidFill>
            <a:srgbClr val="647077">
              <a:alpha val="50196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6" name="Freeform: Shape 710">
            <a:extLst>
              <a:ext uri="{FF2B5EF4-FFF2-40B4-BE49-F238E27FC236}">
                <a16:creationId xmlns:a16="http://schemas.microsoft.com/office/drawing/2014/main" xmlns="" id="{C6C8AA4D-E23C-4A4D-95D4-55D87BC5272F}"/>
              </a:ext>
            </a:extLst>
          </p:cNvPr>
          <p:cNvSpPr/>
          <p:nvPr/>
        </p:nvSpPr>
        <p:spPr>
          <a:xfrm>
            <a:off x="6004900" y="3334479"/>
            <a:ext cx="739639" cy="93922"/>
          </a:xfrm>
          <a:custGeom>
            <a:avLst/>
            <a:gdLst>
              <a:gd name="connsiteX0" fmla="*/ 754018 w 752227"/>
              <a:gd name="connsiteY0" fmla="*/ 57910 h 95520"/>
              <a:gd name="connsiteX1" fmla="*/ 750436 w 752227"/>
              <a:gd name="connsiteY1" fmla="*/ 41194 h 95520"/>
              <a:gd name="connsiteX2" fmla="*/ 744466 w 752227"/>
              <a:gd name="connsiteY2" fmla="*/ 35223 h 95520"/>
              <a:gd name="connsiteX3" fmla="*/ 736108 w 752227"/>
              <a:gd name="connsiteY3" fmla="*/ 31642 h 95520"/>
              <a:gd name="connsiteX4" fmla="*/ 726556 w 752227"/>
              <a:gd name="connsiteY4" fmla="*/ 30448 h 95520"/>
              <a:gd name="connsiteX5" fmla="*/ 715810 w 752227"/>
              <a:gd name="connsiteY5" fmla="*/ 32835 h 95520"/>
              <a:gd name="connsiteX6" fmla="*/ 707452 w 752227"/>
              <a:gd name="connsiteY6" fmla="*/ 38805 h 95520"/>
              <a:gd name="connsiteX7" fmla="*/ 707452 w 752227"/>
              <a:gd name="connsiteY7" fmla="*/ 38805 h 95520"/>
              <a:gd name="connsiteX8" fmla="*/ 707452 w 752227"/>
              <a:gd name="connsiteY8" fmla="*/ 31642 h 95520"/>
              <a:gd name="connsiteX9" fmla="*/ 695512 w 752227"/>
              <a:gd name="connsiteY9" fmla="*/ 31642 h 95520"/>
              <a:gd name="connsiteX10" fmla="*/ 695512 w 752227"/>
              <a:gd name="connsiteY10" fmla="*/ 96118 h 95520"/>
              <a:gd name="connsiteX11" fmla="*/ 707452 w 752227"/>
              <a:gd name="connsiteY11" fmla="*/ 96118 h 95520"/>
              <a:gd name="connsiteX12" fmla="*/ 707452 w 752227"/>
              <a:gd name="connsiteY12" fmla="*/ 60298 h 95520"/>
              <a:gd name="connsiteX13" fmla="*/ 712228 w 752227"/>
              <a:gd name="connsiteY13" fmla="*/ 45970 h 95520"/>
              <a:gd name="connsiteX14" fmla="*/ 725362 w 752227"/>
              <a:gd name="connsiteY14" fmla="*/ 39999 h 95520"/>
              <a:gd name="connsiteX15" fmla="*/ 738496 w 752227"/>
              <a:gd name="connsiteY15" fmla="*/ 45970 h 95520"/>
              <a:gd name="connsiteX16" fmla="*/ 742078 w 752227"/>
              <a:gd name="connsiteY16" fmla="*/ 60298 h 95520"/>
              <a:gd name="connsiteX17" fmla="*/ 742078 w 752227"/>
              <a:gd name="connsiteY17" fmla="*/ 94924 h 95520"/>
              <a:gd name="connsiteX18" fmla="*/ 754018 w 752227"/>
              <a:gd name="connsiteY18" fmla="*/ 94924 h 95520"/>
              <a:gd name="connsiteX19" fmla="*/ 754018 w 752227"/>
              <a:gd name="connsiteY19" fmla="*/ 57910 h 95520"/>
              <a:gd name="connsiteX20" fmla="*/ 669243 w 752227"/>
              <a:gd name="connsiteY20" fmla="*/ 74626 h 95520"/>
              <a:gd name="connsiteX21" fmla="*/ 660885 w 752227"/>
              <a:gd name="connsiteY21" fmla="*/ 82984 h 95520"/>
              <a:gd name="connsiteX22" fmla="*/ 648945 w 752227"/>
              <a:gd name="connsiteY22" fmla="*/ 86566 h 95520"/>
              <a:gd name="connsiteX23" fmla="*/ 637005 w 752227"/>
              <a:gd name="connsiteY23" fmla="*/ 82984 h 95520"/>
              <a:gd name="connsiteX24" fmla="*/ 628647 w 752227"/>
              <a:gd name="connsiteY24" fmla="*/ 74626 h 95520"/>
              <a:gd name="connsiteX25" fmla="*/ 625065 w 752227"/>
              <a:gd name="connsiteY25" fmla="*/ 62686 h 95520"/>
              <a:gd name="connsiteX26" fmla="*/ 628647 w 752227"/>
              <a:gd name="connsiteY26" fmla="*/ 50746 h 95520"/>
              <a:gd name="connsiteX27" fmla="*/ 637005 w 752227"/>
              <a:gd name="connsiteY27" fmla="*/ 42388 h 95520"/>
              <a:gd name="connsiteX28" fmla="*/ 648945 w 752227"/>
              <a:gd name="connsiteY28" fmla="*/ 38805 h 95520"/>
              <a:gd name="connsiteX29" fmla="*/ 657303 w 752227"/>
              <a:gd name="connsiteY29" fmla="*/ 39999 h 95520"/>
              <a:gd name="connsiteX30" fmla="*/ 664467 w 752227"/>
              <a:gd name="connsiteY30" fmla="*/ 44775 h 95520"/>
              <a:gd name="connsiteX31" fmla="*/ 669243 w 752227"/>
              <a:gd name="connsiteY31" fmla="*/ 51940 h 95520"/>
              <a:gd name="connsiteX32" fmla="*/ 670437 w 752227"/>
              <a:gd name="connsiteY32" fmla="*/ 60298 h 95520"/>
              <a:gd name="connsiteX33" fmla="*/ 669243 w 752227"/>
              <a:gd name="connsiteY33" fmla="*/ 74626 h 95520"/>
              <a:gd name="connsiteX34" fmla="*/ 681184 w 752227"/>
              <a:gd name="connsiteY34" fmla="*/ 49552 h 95520"/>
              <a:gd name="connsiteX35" fmla="*/ 674019 w 752227"/>
              <a:gd name="connsiteY35" fmla="*/ 38805 h 95520"/>
              <a:gd name="connsiteX36" fmla="*/ 663273 w 752227"/>
              <a:gd name="connsiteY36" fmla="*/ 31642 h 95520"/>
              <a:gd name="connsiteX37" fmla="*/ 650139 w 752227"/>
              <a:gd name="connsiteY37" fmla="*/ 29253 h 95520"/>
              <a:gd name="connsiteX38" fmla="*/ 637005 w 752227"/>
              <a:gd name="connsiteY38" fmla="*/ 31642 h 95520"/>
              <a:gd name="connsiteX39" fmla="*/ 626259 w 752227"/>
              <a:gd name="connsiteY39" fmla="*/ 38805 h 95520"/>
              <a:gd name="connsiteX40" fmla="*/ 619095 w 752227"/>
              <a:gd name="connsiteY40" fmla="*/ 49552 h 95520"/>
              <a:gd name="connsiteX41" fmla="*/ 616707 w 752227"/>
              <a:gd name="connsiteY41" fmla="*/ 62686 h 95520"/>
              <a:gd name="connsiteX42" fmla="*/ 621483 w 752227"/>
              <a:gd name="connsiteY42" fmla="*/ 79402 h 95520"/>
              <a:gd name="connsiteX43" fmla="*/ 634617 w 752227"/>
              <a:gd name="connsiteY43" fmla="*/ 92536 h 95520"/>
              <a:gd name="connsiteX44" fmla="*/ 652527 w 752227"/>
              <a:gd name="connsiteY44" fmla="*/ 97312 h 95520"/>
              <a:gd name="connsiteX45" fmla="*/ 665662 w 752227"/>
              <a:gd name="connsiteY45" fmla="*/ 94924 h 95520"/>
              <a:gd name="connsiteX46" fmla="*/ 676408 w 752227"/>
              <a:gd name="connsiteY46" fmla="*/ 87760 h 95520"/>
              <a:gd name="connsiteX47" fmla="*/ 684765 w 752227"/>
              <a:gd name="connsiteY47" fmla="*/ 77014 h 95520"/>
              <a:gd name="connsiteX48" fmla="*/ 688348 w 752227"/>
              <a:gd name="connsiteY48" fmla="*/ 61492 h 95520"/>
              <a:gd name="connsiteX49" fmla="*/ 681184 w 752227"/>
              <a:gd name="connsiteY49" fmla="*/ 49552 h 95520"/>
              <a:gd name="connsiteX50" fmla="*/ 602379 w 752227"/>
              <a:gd name="connsiteY50" fmla="*/ 31642 h 95520"/>
              <a:gd name="connsiteX51" fmla="*/ 590439 w 752227"/>
              <a:gd name="connsiteY51" fmla="*/ 31642 h 95520"/>
              <a:gd name="connsiteX52" fmla="*/ 590439 w 752227"/>
              <a:gd name="connsiteY52" fmla="*/ 96118 h 95520"/>
              <a:gd name="connsiteX53" fmla="*/ 602379 w 752227"/>
              <a:gd name="connsiteY53" fmla="*/ 96118 h 95520"/>
              <a:gd name="connsiteX54" fmla="*/ 602379 w 752227"/>
              <a:gd name="connsiteY54" fmla="*/ 31642 h 95520"/>
              <a:gd name="connsiteX55" fmla="*/ 602379 w 752227"/>
              <a:gd name="connsiteY55" fmla="*/ 8955 h 95520"/>
              <a:gd name="connsiteX56" fmla="*/ 590439 w 752227"/>
              <a:gd name="connsiteY56" fmla="*/ 8955 h 95520"/>
              <a:gd name="connsiteX57" fmla="*/ 590439 w 752227"/>
              <a:gd name="connsiteY57" fmla="*/ 23283 h 95520"/>
              <a:gd name="connsiteX58" fmla="*/ 602379 w 752227"/>
              <a:gd name="connsiteY58" fmla="*/ 23283 h 95520"/>
              <a:gd name="connsiteX59" fmla="*/ 602379 w 752227"/>
              <a:gd name="connsiteY59" fmla="*/ 8955 h 95520"/>
              <a:gd name="connsiteX60" fmla="*/ 582081 w 752227"/>
              <a:gd name="connsiteY60" fmla="*/ 31642 h 95520"/>
              <a:gd name="connsiteX61" fmla="*/ 571334 w 752227"/>
              <a:gd name="connsiteY61" fmla="*/ 31642 h 95520"/>
              <a:gd name="connsiteX62" fmla="*/ 571334 w 752227"/>
              <a:gd name="connsiteY62" fmla="*/ 10149 h 95520"/>
              <a:gd name="connsiteX63" fmla="*/ 559394 w 752227"/>
              <a:gd name="connsiteY63" fmla="*/ 10149 h 95520"/>
              <a:gd name="connsiteX64" fmla="*/ 559394 w 752227"/>
              <a:gd name="connsiteY64" fmla="*/ 31642 h 95520"/>
              <a:gd name="connsiteX65" fmla="*/ 551036 w 752227"/>
              <a:gd name="connsiteY65" fmla="*/ 31642 h 95520"/>
              <a:gd name="connsiteX66" fmla="*/ 551036 w 752227"/>
              <a:gd name="connsiteY66" fmla="*/ 42388 h 95520"/>
              <a:gd name="connsiteX67" fmla="*/ 559394 w 752227"/>
              <a:gd name="connsiteY67" fmla="*/ 42388 h 95520"/>
              <a:gd name="connsiteX68" fmla="*/ 559394 w 752227"/>
              <a:gd name="connsiteY68" fmla="*/ 96118 h 95520"/>
              <a:gd name="connsiteX69" fmla="*/ 571334 w 752227"/>
              <a:gd name="connsiteY69" fmla="*/ 96118 h 95520"/>
              <a:gd name="connsiteX70" fmla="*/ 571334 w 752227"/>
              <a:gd name="connsiteY70" fmla="*/ 42388 h 95520"/>
              <a:gd name="connsiteX71" fmla="*/ 582081 w 752227"/>
              <a:gd name="connsiteY71" fmla="*/ 42388 h 95520"/>
              <a:gd name="connsiteX72" fmla="*/ 582081 w 752227"/>
              <a:gd name="connsiteY72" fmla="*/ 31642 h 95520"/>
              <a:gd name="connsiteX73" fmla="*/ 525962 w 752227"/>
              <a:gd name="connsiteY73" fmla="*/ 74626 h 95520"/>
              <a:gd name="connsiteX74" fmla="*/ 517604 w 752227"/>
              <a:gd name="connsiteY74" fmla="*/ 82984 h 95520"/>
              <a:gd name="connsiteX75" fmla="*/ 505664 w 752227"/>
              <a:gd name="connsiteY75" fmla="*/ 86566 h 95520"/>
              <a:gd name="connsiteX76" fmla="*/ 494918 w 752227"/>
              <a:gd name="connsiteY76" fmla="*/ 82984 h 95520"/>
              <a:gd name="connsiteX77" fmla="*/ 486560 w 752227"/>
              <a:gd name="connsiteY77" fmla="*/ 74626 h 95520"/>
              <a:gd name="connsiteX78" fmla="*/ 484172 w 752227"/>
              <a:gd name="connsiteY78" fmla="*/ 63880 h 95520"/>
              <a:gd name="connsiteX79" fmla="*/ 486560 w 752227"/>
              <a:gd name="connsiteY79" fmla="*/ 51940 h 95520"/>
              <a:gd name="connsiteX80" fmla="*/ 494918 w 752227"/>
              <a:gd name="connsiteY80" fmla="*/ 43582 h 95520"/>
              <a:gd name="connsiteX81" fmla="*/ 506858 w 752227"/>
              <a:gd name="connsiteY81" fmla="*/ 39999 h 95520"/>
              <a:gd name="connsiteX82" fmla="*/ 516410 w 752227"/>
              <a:gd name="connsiteY82" fmla="*/ 41194 h 95520"/>
              <a:gd name="connsiteX83" fmla="*/ 523574 w 752227"/>
              <a:gd name="connsiteY83" fmla="*/ 45970 h 95520"/>
              <a:gd name="connsiteX84" fmla="*/ 528350 w 752227"/>
              <a:gd name="connsiteY84" fmla="*/ 53134 h 95520"/>
              <a:gd name="connsiteX85" fmla="*/ 529544 w 752227"/>
              <a:gd name="connsiteY85" fmla="*/ 62686 h 95520"/>
              <a:gd name="connsiteX86" fmla="*/ 525962 w 752227"/>
              <a:gd name="connsiteY86" fmla="*/ 74626 h 95520"/>
              <a:gd name="connsiteX87" fmla="*/ 541484 w 752227"/>
              <a:gd name="connsiteY87" fmla="*/ 31642 h 95520"/>
              <a:gd name="connsiteX88" fmla="*/ 529544 w 752227"/>
              <a:gd name="connsiteY88" fmla="*/ 31642 h 95520"/>
              <a:gd name="connsiteX89" fmla="*/ 529544 w 752227"/>
              <a:gd name="connsiteY89" fmla="*/ 41194 h 95520"/>
              <a:gd name="connsiteX90" fmla="*/ 529544 w 752227"/>
              <a:gd name="connsiteY90" fmla="*/ 41194 h 95520"/>
              <a:gd name="connsiteX91" fmla="*/ 523574 w 752227"/>
              <a:gd name="connsiteY91" fmla="*/ 35223 h 95520"/>
              <a:gd name="connsiteX92" fmla="*/ 516410 w 752227"/>
              <a:gd name="connsiteY92" fmla="*/ 31642 h 95520"/>
              <a:gd name="connsiteX93" fmla="*/ 508052 w 752227"/>
              <a:gd name="connsiteY93" fmla="*/ 30448 h 95520"/>
              <a:gd name="connsiteX94" fmla="*/ 494918 w 752227"/>
              <a:gd name="connsiteY94" fmla="*/ 32835 h 95520"/>
              <a:gd name="connsiteX95" fmla="*/ 484172 w 752227"/>
              <a:gd name="connsiteY95" fmla="*/ 39999 h 95520"/>
              <a:gd name="connsiteX96" fmla="*/ 477007 w 752227"/>
              <a:gd name="connsiteY96" fmla="*/ 50746 h 95520"/>
              <a:gd name="connsiteX97" fmla="*/ 474620 w 752227"/>
              <a:gd name="connsiteY97" fmla="*/ 63880 h 95520"/>
              <a:gd name="connsiteX98" fmla="*/ 477007 w 752227"/>
              <a:gd name="connsiteY98" fmla="*/ 77014 h 95520"/>
              <a:gd name="connsiteX99" fmla="*/ 484172 w 752227"/>
              <a:gd name="connsiteY99" fmla="*/ 87760 h 95520"/>
              <a:gd name="connsiteX100" fmla="*/ 494918 w 752227"/>
              <a:gd name="connsiteY100" fmla="*/ 94924 h 95520"/>
              <a:gd name="connsiteX101" fmla="*/ 508052 w 752227"/>
              <a:gd name="connsiteY101" fmla="*/ 97312 h 95520"/>
              <a:gd name="connsiteX102" fmla="*/ 521186 w 752227"/>
              <a:gd name="connsiteY102" fmla="*/ 94924 h 95520"/>
              <a:gd name="connsiteX103" fmla="*/ 530738 w 752227"/>
              <a:gd name="connsiteY103" fmla="*/ 86566 h 95520"/>
              <a:gd name="connsiteX104" fmla="*/ 530738 w 752227"/>
              <a:gd name="connsiteY104" fmla="*/ 86566 h 95520"/>
              <a:gd name="connsiteX105" fmla="*/ 530738 w 752227"/>
              <a:gd name="connsiteY105" fmla="*/ 96118 h 95520"/>
              <a:gd name="connsiteX106" fmla="*/ 542678 w 752227"/>
              <a:gd name="connsiteY106" fmla="*/ 96118 h 95520"/>
              <a:gd name="connsiteX107" fmla="*/ 542678 w 752227"/>
              <a:gd name="connsiteY107" fmla="*/ 31642 h 95520"/>
              <a:gd name="connsiteX108" fmla="*/ 460291 w 752227"/>
              <a:gd name="connsiteY108" fmla="*/ 56716 h 95520"/>
              <a:gd name="connsiteX109" fmla="*/ 456709 w 752227"/>
              <a:gd name="connsiteY109" fmla="*/ 42388 h 95520"/>
              <a:gd name="connsiteX110" fmla="*/ 447157 w 752227"/>
              <a:gd name="connsiteY110" fmla="*/ 32835 h 95520"/>
              <a:gd name="connsiteX111" fmla="*/ 432829 w 752227"/>
              <a:gd name="connsiteY111" fmla="*/ 29253 h 95520"/>
              <a:gd name="connsiteX112" fmla="*/ 420889 w 752227"/>
              <a:gd name="connsiteY112" fmla="*/ 31642 h 95520"/>
              <a:gd name="connsiteX113" fmla="*/ 412531 w 752227"/>
              <a:gd name="connsiteY113" fmla="*/ 39999 h 95520"/>
              <a:gd name="connsiteX114" fmla="*/ 404173 w 752227"/>
              <a:gd name="connsiteY114" fmla="*/ 31642 h 95520"/>
              <a:gd name="connsiteX115" fmla="*/ 392233 w 752227"/>
              <a:gd name="connsiteY115" fmla="*/ 29253 h 95520"/>
              <a:gd name="connsiteX116" fmla="*/ 381487 w 752227"/>
              <a:gd name="connsiteY116" fmla="*/ 31642 h 95520"/>
              <a:gd name="connsiteX117" fmla="*/ 373129 w 752227"/>
              <a:gd name="connsiteY117" fmla="*/ 38805 h 95520"/>
              <a:gd name="connsiteX118" fmla="*/ 373129 w 752227"/>
              <a:gd name="connsiteY118" fmla="*/ 38805 h 95520"/>
              <a:gd name="connsiteX119" fmla="*/ 373129 w 752227"/>
              <a:gd name="connsiteY119" fmla="*/ 31642 h 95520"/>
              <a:gd name="connsiteX120" fmla="*/ 362382 w 752227"/>
              <a:gd name="connsiteY120" fmla="*/ 31642 h 95520"/>
              <a:gd name="connsiteX121" fmla="*/ 362382 w 752227"/>
              <a:gd name="connsiteY121" fmla="*/ 96118 h 95520"/>
              <a:gd name="connsiteX122" fmla="*/ 374322 w 752227"/>
              <a:gd name="connsiteY122" fmla="*/ 96118 h 95520"/>
              <a:gd name="connsiteX123" fmla="*/ 374322 w 752227"/>
              <a:gd name="connsiteY123" fmla="*/ 60298 h 95520"/>
              <a:gd name="connsiteX124" fmla="*/ 389845 w 752227"/>
              <a:gd name="connsiteY124" fmla="*/ 41194 h 95520"/>
              <a:gd name="connsiteX125" fmla="*/ 401785 w 752227"/>
              <a:gd name="connsiteY125" fmla="*/ 47164 h 95520"/>
              <a:gd name="connsiteX126" fmla="*/ 404173 w 752227"/>
              <a:gd name="connsiteY126" fmla="*/ 53134 h 95520"/>
              <a:gd name="connsiteX127" fmla="*/ 404173 w 752227"/>
              <a:gd name="connsiteY127" fmla="*/ 60298 h 95520"/>
              <a:gd name="connsiteX128" fmla="*/ 404173 w 752227"/>
              <a:gd name="connsiteY128" fmla="*/ 96118 h 95520"/>
              <a:gd name="connsiteX129" fmla="*/ 416113 w 752227"/>
              <a:gd name="connsiteY129" fmla="*/ 96118 h 95520"/>
              <a:gd name="connsiteX130" fmla="*/ 416113 w 752227"/>
              <a:gd name="connsiteY130" fmla="*/ 60298 h 95520"/>
              <a:gd name="connsiteX131" fmla="*/ 417307 w 752227"/>
              <a:gd name="connsiteY131" fmla="*/ 50746 h 95520"/>
              <a:gd name="connsiteX132" fmla="*/ 422083 w 752227"/>
              <a:gd name="connsiteY132" fmla="*/ 43582 h 95520"/>
              <a:gd name="connsiteX133" fmla="*/ 431635 w 752227"/>
              <a:gd name="connsiteY133" fmla="*/ 41194 h 95520"/>
              <a:gd name="connsiteX134" fmla="*/ 443575 w 752227"/>
              <a:gd name="connsiteY134" fmla="*/ 47164 h 95520"/>
              <a:gd name="connsiteX135" fmla="*/ 447157 w 752227"/>
              <a:gd name="connsiteY135" fmla="*/ 61492 h 95520"/>
              <a:gd name="connsiteX136" fmla="*/ 447157 w 752227"/>
              <a:gd name="connsiteY136" fmla="*/ 97312 h 95520"/>
              <a:gd name="connsiteX137" fmla="*/ 459097 w 752227"/>
              <a:gd name="connsiteY137" fmla="*/ 97312 h 95520"/>
              <a:gd name="connsiteX138" fmla="*/ 459097 w 752227"/>
              <a:gd name="connsiteY138" fmla="*/ 56716 h 95520"/>
              <a:gd name="connsiteX139" fmla="*/ 346860 w 752227"/>
              <a:gd name="connsiteY139" fmla="*/ 56716 h 95520"/>
              <a:gd name="connsiteX140" fmla="*/ 343278 w 752227"/>
              <a:gd name="connsiteY140" fmla="*/ 42388 h 95520"/>
              <a:gd name="connsiteX141" fmla="*/ 333726 w 752227"/>
              <a:gd name="connsiteY141" fmla="*/ 32835 h 95520"/>
              <a:gd name="connsiteX142" fmla="*/ 319398 w 752227"/>
              <a:gd name="connsiteY142" fmla="*/ 29253 h 95520"/>
              <a:gd name="connsiteX143" fmla="*/ 307458 w 752227"/>
              <a:gd name="connsiteY143" fmla="*/ 31642 h 95520"/>
              <a:gd name="connsiteX144" fmla="*/ 299100 w 752227"/>
              <a:gd name="connsiteY144" fmla="*/ 39999 h 95520"/>
              <a:gd name="connsiteX145" fmla="*/ 290742 w 752227"/>
              <a:gd name="connsiteY145" fmla="*/ 31642 h 95520"/>
              <a:gd name="connsiteX146" fmla="*/ 278801 w 752227"/>
              <a:gd name="connsiteY146" fmla="*/ 29253 h 95520"/>
              <a:gd name="connsiteX147" fmla="*/ 268055 w 752227"/>
              <a:gd name="connsiteY147" fmla="*/ 31642 h 95520"/>
              <a:gd name="connsiteX148" fmla="*/ 259698 w 752227"/>
              <a:gd name="connsiteY148" fmla="*/ 38805 h 95520"/>
              <a:gd name="connsiteX149" fmla="*/ 259698 w 752227"/>
              <a:gd name="connsiteY149" fmla="*/ 38805 h 95520"/>
              <a:gd name="connsiteX150" fmla="*/ 259698 w 752227"/>
              <a:gd name="connsiteY150" fmla="*/ 31642 h 95520"/>
              <a:gd name="connsiteX151" fmla="*/ 248951 w 752227"/>
              <a:gd name="connsiteY151" fmla="*/ 31642 h 95520"/>
              <a:gd name="connsiteX152" fmla="*/ 248951 w 752227"/>
              <a:gd name="connsiteY152" fmla="*/ 96118 h 95520"/>
              <a:gd name="connsiteX153" fmla="*/ 260891 w 752227"/>
              <a:gd name="connsiteY153" fmla="*/ 96118 h 95520"/>
              <a:gd name="connsiteX154" fmla="*/ 260891 w 752227"/>
              <a:gd name="connsiteY154" fmla="*/ 60298 h 95520"/>
              <a:gd name="connsiteX155" fmla="*/ 276414 w 752227"/>
              <a:gd name="connsiteY155" fmla="*/ 41194 h 95520"/>
              <a:gd name="connsiteX156" fmla="*/ 288354 w 752227"/>
              <a:gd name="connsiteY156" fmla="*/ 47164 h 95520"/>
              <a:gd name="connsiteX157" fmla="*/ 290742 w 752227"/>
              <a:gd name="connsiteY157" fmla="*/ 53134 h 95520"/>
              <a:gd name="connsiteX158" fmla="*/ 290742 w 752227"/>
              <a:gd name="connsiteY158" fmla="*/ 60298 h 95520"/>
              <a:gd name="connsiteX159" fmla="*/ 290742 w 752227"/>
              <a:gd name="connsiteY159" fmla="*/ 96118 h 95520"/>
              <a:gd name="connsiteX160" fmla="*/ 302682 w 752227"/>
              <a:gd name="connsiteY160" fmla="*/ 96118 h 95520"/>
              <a:gd name="connsiteX161" fmla="*/ 302682 w 752227"/>
              <a:gd name="connsiteY161" fmla="*/ 60298 h 95520"/>
              <a:gd name="connsiteX162" fmla="*/ 303876 w 752227"/>
              <a:gd name="connsiteY162" fmla="*/ 50746 h 95520"/>
              <a:gd name="connsiteX163" fmla="*/ 308652 w 752227"/>
              <a:gd name="connsiteY163" fmla="*/ 43582 h 95520"/>
              <a:gd name="connsiteX164" fmla="*/ 318204 w 752227"/>
              <a:gd name="connsiteY164" fmla="*/ 41194 h 95520"/>
              <a:gd name="connsiteX165" fmla="*/ 330144 w 752227"/>
              <a:gd name="connsiteY165" fmla="*/ 47164 h 95520"/>
              <a:gd name="connsiteX166" fmla="*/ 333726 w 752227"/>
              <a:gd name="connsiteY166" fmla="*/ 61492 h 95520"/>
              <a:gd name="connsiteX167" fmla="*/ 333726 w 752227"/>
              <a:gd name="connsiteY167" fmla="*/ 97312 h 95520"/>
              <a:gd name="connsiteX168" fmla="*/ 345666 w 752227"/>
              <a:gd name="connsiteY168" fmla="*/ 97312 h 95520"/>
              <a:gd name="connsiteX169" fmla="*/ 345666 w 752227"/>
              <a:gd name="connsiteY169" fmla="*/ 56716 h 95520"/>
              <a:gd name="connsiteX170" fmla="*/ 217907 w 752227"/>
              <a:gd name="connsiteY170" fmla="*/ 74626 h 95520"/>
              <a:gd name="connsiteX171" fmla="*/ 209549 w 752227"/>
              <a:gd name="connsiteY171" fmla="*/ 82984 h 95520"/>
              <a:gd name="connsiteX172" fmla="*/ 197609 w 752227"/>
              <a:gd name="connsiteY172" fmla="*/ 86566 h 95520"/>
              <a:gd name="connsiteX173" fmla="*/ 186863 w 752227"/>
              <a:gd name="connsiteY173" fmla="*/ 82984 h 95520"/>
              <a:gd name="connsiteX174" fmla="*/ 178505 w 752227"/>
              <a:gd name="connsiteY174" fmla="*/ 74626 h 95520"/>
              <a:gd name="connsiteX175" fmla="*/ 176117 w 752227"/>
              <a:gd name="connsiteY175" fmla="*/ 63880 h 95520"/>
              <a:gd name="connsiteX176" fmla="*/ 178505 w 752227"/>
              <a:gd name="connsiteY176" fmla="*/ 51940 h 95520"/>
              <a:gd name="connsiteX177" fmla="*/ 186863 w 752227"/>
              <a:gd name="connsiteY177" fmla="*/ 43582 h 95520"/>
              <a:gd name="connsiteX178" fmla="*/ 198803 w 752227"/>
              <a:gd name="connsiteY178" fmla="*/ 39999 h 95520"/>
              <a:gd name="connsiteX179" fmla="*/ 208355 w 752227"/>
              <a:gd name="connsiteY179" fmla="*/ 41194 h 95520"/>
              <a:gd name="connsiteX180" fmla="*/ 215519 w 752227"/>
              <a:gd name="connsiteY180" fmla="*/ 45970 h 95520"/>
              <a:gd name="connsiteX181" fmla="*/ 220295 w 752227"/>
              <a:gd name="connsiteY181" fmla="*/ 53134 h 95520"/>
              <a:gd name="connsiteX182" fmla="*/ 221489 w 752227"/>
              <a:gd name="connsiteY182" fmla="*/ 62686 h 95520"/>
              <a:gd name="connsiteX183" fmla="*/ 217907 w 752227"/>
              <a:gd name="connsiteY183" fmla="*/ 74626 h 95520"/>
              <a:gd name="connsiteX184" fmla="*/ 233429 w 752227"/>
              <a:gd name="connsiteY184" fmla="*/ 31642 h 95520"/>
              <a:gd name="connsiteX185" fmla="*/ 221489 w 752227"/>
              <a:gd name="connsiteY185" fmla="*/ 31642 h 95520"/>
              <a:gd name="connsiteX186" fmla="*/ 221489 w 752227"/>
              <a:gd name="connsiteY186" fmla="*/ 41194 h 95520"/>
              <a:gd name="connsiteX187" fmla="*/ 221489 w 752227"/>
              <a:gd name="connsiteY187" fmla="*/ 41194 h 95520"/>
              <a:gd name="connsiteX188" fmla="*/ 215519 w 752227"/>
              <a:gd name="connsiteY188" fmla="*/ 35223 h 95520"/>
              <a:gd name="connsiteX189" fmla="*/ 208355 w 752227"/>
              <a:gd name="connsiteY189" fmla="*/ 31642 h 95520"/>
              <a:gd name="connsiteX190" fmla="*/ 199997 w 752227"/>
              <a:gd name="connsiteY190" fmla="*/ 30448 h 95520"/>
              <a:gd name="connsiteX191" fmla="*/ 186863 w 752227"/>
              <a:gd name="connsiteY191" fmla="*/ 32835 h 95520"/>
              <a:gd name="connsiteX192" fmla="*/ 176117 w 752227"/>
              <a:gd name="connsiteY192" fmla="*/ 39999 h 95520"/>
              <a:gd name="connsiteX193" fmla="*/ 168953 w 752227"/>
              <a:gd name="connsiteY193" fmla="*/ 50746 h 95520"/>
              <a:gd name="connsiteX194" fmla="*/ 166564 w 752227"/>
              <a:gd name="connsiteY194" fmla="*/ 63880 h 95520"/>
              <a:gd name="connsiteX195" fmla="*/ 168953 w 752227"/>
              <a:gd name="connsiteY195" fmla="*/ 77014 h 95520"/>
              <a:gd name="connsiteX196" fmla="*/ 176117 w 752227"/>
              <a:gd name="connsiteY196" fmla="*/ 87760 h 95520"/>
              <a:gd name="connsiteX197" fmla="*/ 186863 w 752227"/>
              <a:gd name="connsiteY197" fmla="*/ 94924 h 95520"/>
              <a:gd name="connsiteX198" fmla="*/ 199997 w 752227"/>
              <a:gd name="connsiteY198" fmla="*/ 97312 h 95520"/>
              <a:gd name="connsiteX199" fmla="*/ 213131 w 752227"/>
              <a:gd name="connsiteY199" fmla="*/ 94924 h 95520"/>
              <a:gd name="connsiteX200" fmla="*/ 222683 w 752227"/>
              <a:gd name="connsiteY200" fmla="*/ 86566 h 95520"/>
              <a:gd name="connsiteX201" fmla="*/ 222683 w 752227"/>
              <a:gd name="connsiteY201" fmla="*/ 86566 h 95520"/>
              <a:gd name="connsiteX202" fmla="*/ 222683 w 752227"/>
              <a:gd name="connsiteY202" fmla="*/ 96118 h 95520"/>
              <a:gd name="connsiteX203" fmla="*/ 234623 w 752227"/>
              <a:gd name="connsiteY203" fmla="*/ 96118 h 95520"/>
              <a:gd name="connsiteX204" fmla="*/ 234623 w 752227"/>
              <a:gd name="connsiteY204" fmla="*/ 31642 h 95520"/>
              <a:gd name="connsiteX205" fmla="*/ 152236 w 752227"/>
              <a:gd name="connsiteY205" fmla="*/ 8955 h 95520"/>
              <a:gd name="connsiteX206" fmla="*/ 140296 w 752227"/>
              <a:gd name="connsiteY206" fmla="*/ 8955 h 95520"/>
              <a:gd name="connsiteX207" fmla="*/ 140296 w 752227"/>
              <a:gd name="connsiteY207" fmla="*/ 94924 h 95520"/>
              <a:gd name="connsiteX208" fmla="*/ 152236 w 752227"/>
              <a:gd name="connsiteY208" fmla="*/ 94924 h 95520"/>
              <a:gd name="connsiteX209" fmla="*/ 152236 w 752227"/>
              <a:gd name="connsiteY209" fmla="*/ 8955 h 95520"/>
              <a:gd name="connsiteX210" fmla="*/ 135520 w 752227"/>
              <a:gd name="connsiteY210" fmla="*/ 31642 h 95520"/>
              <a:gd name="connsiteX211" fmla="*/ 123580 w 752227"/>
              <a:gd name="connsiteY211" fmla="*/ 31642 h 95520"/>
              <a:gd name="connsiteX212" fmla="*/ 123580 w 752227"/>
              <a:gd name="connsiteY212" fmla="*/ 28059 h 95520"/>
              <a:gd name="connsiteX213" fmla="*/ 135520 w 752227"/>
              <a:gd name="connsiteY213" fmla="*/ 20895 h 95520"/>
              <a:gd name="connsiteX214" fmla="*/ 135520 w 752227"/>
              <a:gd name="connsiteY214" fmla="*/ 10149 h 95520"/>
              <a:gd name="connsiteX215" fmla="*/ 129550 w 752227"/>
              <a:gd name="connsiteY215" fmla="*/ 10149 h 95520"/>
              <a:gd name="connsiteX216" fmla="*/ 124774 w 752227"/>
              <a:gd name="connsiteY216" fmla="*/ 11343 h 95520"/>
              <a:gd name="connsiteX217" fmla="*/ 119998 w 752227"/>
              <a:gd name="connsiteY217" fmla="*/ 13731 h 95520"/>
              <a:gd name="connsiteX218" fmla="*/ 111640 w 752227"/>
              <a:gd name="connsiteY218" fmla="*/ 29253 h 95520"/>
              <a:gd name="connsiteX219" fmla="*/ 111640 w 752227"/>
              <a:gd name="connsiteY219" fmla="*/ 32835 h 95520"/>
              <a:gd name="connsiteX220" fmla="*/ 105670 w 752227"/>
              <a:gd name="connsiteY220" fmla="*/ 32835 h 95520"/>
              <a:gd name="connsiteX221" fmla="*/ 105670 w 752227"/>
              <a:gd name="connsiteY221" fmla="*/ 43582 h 95520"/>
              <a:gd name="connsiteX222" fmla="*/ 111640 w 752227"/>
              <a:gd name="connsiteY222" fmla="*/ 43582 h 95520"/>
              <a:gd name="connsiteX223" fmla="*/ 111640 w 752227"/>
              <a:gd name="connsiteY223" fmla="*/ 97312 h 95520"/>
              <a:gd name="connsiteX224" fmla="*/ 123580 w 752227"/>
              <a:gd name="connsiteY224" fmla="*/ 97312 h 95520"/>
              <a:gd name="connsiteX225" fmla="*/ 123580 w 752227"/>
              <a:gd name="connsiteY225" fmla="*/ 43582 h 95520"/>
              <a:gd name="connsiteX226" fmla="*/ 135520 w 752227"/>
              <a:gd name="connsiteY226" fmla="*/ 43582 h 95520"/>
              <a:gd name="connsiteX227" fmla="*/ 135520 w 752227"/>
              <a:gd name="connsiteY227" fmla="*/ 31642 h 95520"/>
              <a:gd name="connsiteX228" fmla="*/ 96118 w 752227"/>
              <a:gd name="connsiteY228" fmla="*/ 57910 h 95520"/>
              <a:gd name="connsiteX229" fmla="*/ 92536 w 752227"/>
              <a:gd name="connsiteY229" fmla="*/ 41194 h 95520"/>
              <a:gd name="connsiteX230" fmla="*/ 86566 w 752227"/>
              <a:gd name="connsiteY230" fmla="*/ 35223 h 95520"/>
              <a:gd name="connsiteX231" fmla="*/ 78208 w 752227"/>
              <a:gd name="connsiteY231" fmla="*/ 31642 h 95520"/>
              <a:gd name="connsiteX232" fmla="*/ 68656 w 752227"/>
              <a:gd name="connsiteY232" fmla="*/ 30448 h 95520"/>
              <a:gd name="connsiteX233" fmla="*/ 57909 w 752227"/>
              <a:gd name="connsiteY233" fmla="*/ 32835 h 95520"/>
              <a:gd name="connsiteX234" fmla="*/ 49551 w 752227"/>
              <a:gd name="connsiteY234" fmla="*/ 38805 h 95520"/>
              <a:gd name="connsiteX235" fmla="*/ 49551 w 752227"/>
              <a:gd name="connsiteY235" fmla="*/ 38805 h 95520"/>
              <a:gd name="connsiteX236" fmla="*/ 49551 w 752227"/>
              <a:gd name="connsiteY236" fmla="*/ 31642 h 95520"/>
              <a:gd name="connsiteX237" fmla="*/ 37611 w 752227"/>
              <a:gd name="connsiteY237" fmla="*/ 31642 h 95520"/>
              <a:gd name="connsiteX238" fmla="*/ 37611 w 752227"/>
              <a:gd name="connsiteY238" fmla="*/ 96118 h 95520"/>
              <a:gd name="connsiteX239" fmla="*/ 49551 w 752227"/>
              <a:gd name="connsiteY239" fmla="*/ 96118 h 95520"/>
              <a:gd name="connsiteX240" fmla="*/ 49551 w 752227"/>
              <a:gd name="connsiteY240" fmla="*/ 60298 h 95520"/>
              <a:gd name="connsiteX241" fmla="*/ 54327 w 752227"/>
              <a:gd name="connsiteY241" fmla="*/ 45970 h 95520"/>
              <a:gd name="connsiteX242" fmla="*/ 67462 w 752227"/>
              <a:gd name="connsiteY242" fmla="*/ 39999 h 95520"/>
              <a:gd name="connsiteX243" fmla="*/ 80596 w 752227"/>
              <a:gd name="connsiteY243" fmla="*/ 45970 h 95520"/>
              <a:gd name="connsiteX244" fmla="*/ 84178 w 752227"/>
              <a:gd name="connsiteY244" fmla="*/ 60298 h 95520"/>
              <a:gd name="connsiteX245" fmla="*/ 84178 w 752227"/>
              <a:gd name="connsiteY245" fmla="*/ 94924 h 95520"/>
              <a:gd name="connsiteX246" fmla="*/ 96118 w 752227"/>
              <a:gd name="connsiteY246" fmla="*/ 94924 h 95520"/>
              <a:gd name="connsiteX247" fmla="*/ 96118 w 752227"/>
              <a:gd name="connsiteY247" fmla="*/ 57910 h 95520"/>
              <a:gd name="connsiteX248" fmla="*/ 22089 w 752227"/>
              <a:gd name="connsiteY248" fmla="*/ 8955 h 95520"/>
              <a:gd name="connsiteX249" fmla="*/ 8955 w 752227"/>
              <a:gd name="connsiteY249" fmla="*/ 8955 h 95520"/>
              <a:gd name="connsiteX250" fmla="*/ 8955 w 752227"/>
              <a:gd name="connsiteY250" fmla="*/ 94924 h 95520"/>
              <a:gd name="connsiteX251" fmla="*/ 22089 w 752227"/>
              <a:gd name="connsiteY251" fmla="*/ 94924 h 95520"/>
              <a:gd name="connsiteX252" fmla="*/ 22089 w 752227"/>
              <a:gd name="connsiteY252" fmla="*/ 8955 h 9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752227" h="95520">
                <a:moveTo>
                  <a:pt x="754018" y="57910"/>
                </a:moveTo>
                <a:cubicBezTo>
                  <a:pt x="754018" y="50746"/>
                  <a:pt x="752824" y="45970"/>
                  <a:pt x="750436" y="41194"/>
                </a:cubicBezTo>
                <a:cubicBezTo>
                  <a:pt x="749242" y="38805"/>
                  <a:pt x="746854" y="36418"/>
                  <a:pt x="744466" y="35223"/>
                </a:cubicBezTo>
                <a:cubicBezTo>
                  <a:pt x="742078" y="34029"/>
                  <a:pt x="739690" y="31642"/>
                  <a:pt x="736108" y="31642"/>
                </a:cubicBezTo>
                <a:cubicBezTo>
                  <a:pt x="733720" y="30448"/>
                  <a:pt x="730138" y="30448"/>
                  <a:pt x="726556" y="30448"/>
                </a:cubicBezTo>
                <a:cubicBezTo>
                  <a:pt x="722974" y="30448"/>
                  <a:pt x="719392" y="31642"/>
                  <a:pt x="715810" y="32835"/>
                </a:cubicBezTo>
                <a:cubicBezTo>
                  <a:pt x="712228" y="34029"/>
                  <a:pt x="709840" y="36418"/>
                  <a:pt x="707452" y="38805"/>
                </a:cubicBezTo>
                <a:lnTo>
                  <a:pt x="707452" y="38805"/>
                </a:lnTo>
                <a:lnTo>
                  <a:pt x="707452" y="31642"/>
                </a:lnTo>
                <a:lnTo>
                  <a:pt x="695512" y="31642"/>
                </a:lnTo>
                <a:lnTo>
                  <a:pt x="695512" y="96118"/>
                </a:lnTo>
                <a:lnTo>
                  <a:pt x="707452" y="96118"/>
                </a:lnTo>
                <a:lnTo>
                  <a:pt x="707452" y="60298"/>
                </a:lnTo>
                <a:cubicBezTo>
                  <a:pt x="707452" y="54328"/>
                  <a:pt x="708646" y="49552"/>
                  <a:pt x="712228" y="45970"/>
                </a:cubicBezTo>
                <a:cubicBezTo>
                  <a:pt x="714616" y="42388"/>
                  <a:pt x="719392" y="39999"/>
                  <a:pt x="725362" y="39999"/>
                </a:cubicBezTo>
                <a:cubicBezTo>
                  <a:pt x="731332" y="39999"/>
                  <a:pt x="736108" y="42388"/>
                  <a:pt x="738496" y="45970"/>
                </a:cubicBezTo>
                <a:cubicBezTo>
                  <a:pt x="740884" y="49552"/>
                  <a:pt x="742078" y="54328"/>
                  <a:pt x="742078" y="60298"/>
                </a:cubicBezTo>
                <a:lnTo>
                  <a:pt x="742078" y="94924"/>
                </a:lnTo>
                <a:lnTo>
                  <a:pt x="754018" y="94924"/>
                </a:lnTo>
                <a:lnTo>
                  <a:pt x="754018" y="57910"/>
                </a:lnTo>
                <a:close/>
                <a:moveTo>
                  <a:pt x="669243" y="74626"/>
                </a:moveTo>
                <a:cubicBezTo>
                  <a:pt x="666855" y="78208"/>
                  <a:pt x="664467" y="80596"/>
                  <a:pt x="660885" y="82984"/>
                </a:cubicBezTo>
                <a:cubicBezTo>
                  <a:pt x="657303" y="85372"/>
                  <a:pt x="653721" y="86566"/>
                  <a:pt x="648945" y="86566"/>
                </a:cubicBezTo>
                <a:cubicBezTo>
                  <a:pt x="645363" y="86566"/>
                  <a:pt x="640587" y="85372"/>
                  <a:pt x="637005" y="82984"/>
                </a:cubicBezTo>
                <a:cubicBezTo>
                  <a:pt x="633423" y="80596"/>
                  <a:pt x="631035" y="78208"/>
                  <a:pt x="628647" y="74626"/>
                </a:cubicBezTo>
                <a:cubicBezTo>
                  <a:pt x="626259" y="71044"/>
                  <a:pt x="625065" y="67462"/>
                  <a:pt x="625065" y="62686"/>
                </a:cubicBezTo>
                <a:cubicBezTo>
                  <a:pt x="625065" y="59104"/>
                  <a:pt x="626259" y="54328"/>
                  <a:pt x="628647" y="50746"/>
                </a:cubicBezTo>
                <a:cubicBezTo>
                  <a:pt x="631035" y="47164"/>
                  <a:pt x="633423" y="44775"/>
                  <a:pt x="637005" y="42388"/>
                </a:cubicBezTo>
                <a:cubicBezTo>
                  <a:pt x="640587" y="39999"/>
                  <a:pt x="644169" y="38805"/>
                  <a:pt x="648945" y="38805"/>
                </a:cubicBezTo>
                <a:cubicBezTo>
                  <a:pt x="652527" y="38805"/>
                  <a:pt x="654915" y="38805"/>
                  <a:pt x="657303" y="39999"/>
                </a:cubicBezTo>
                <a:cubicBezTo>
                  <a:pt x="659691" y="41194"/>
                  <a:pt x="662079" y="42388"/>
                  <a:pt x="664467" y="44775"/>
                </a:cubicBezTo>
                <a:cubicBezTo>
                  <a:pt x="666855" y="47164"/>
                  <a:pt x="668049" y="49552"/>
                  <a:pt x="669243" y="51940"/>
                </a:cubicBezTo>
                <a:cubicBezTo>
                  <a:pt x="670437" y="54328"/>
                  <a:pt x="670437" y="57910"/>
                  <a:pt x="670437" y="60298"/>
                </a:cubicBezTo>
                <a:cubicBezTo>
                  <a:pt x="671632" y="67462"/>
                  <a:pt x="671632" y="71044"/>
                  <a:pt x="669243" y="74626"/>
                </a:cubicBezTo>
                <a:moveTo>
                  <a:pt x="681184" y="49552"/>
                </a:moveTo>
                <a:cubicBezTo>
                  <a:pt x="678795" y="45970"/>
                  <a:pt x="676408" y="42388"/>
                  <a:pt x="674019" y="38805"/>
                </a:cubicBezTo>
                <a:cubicBezTo>
                  <a:pt x="670437" y="35223"/>
                  <a:pt x="666855" y="32835"/>
                  <a:pt x="663273" y="31642"/>
                </a:cubicBezTo>
                <a:cubicBezTo>
                  <a:pt x="658497" y="30448"/>
                  <a:pt x="654915" y="29253"/>
                  <a:pt x="650139" y="29253"/>
                </a:cubicBezTo>
                <a:cubicBezTo>
                  <a:pt x="645363" y="29253"/>
                  <a:pt x="640587" y="30448"/>
                  <a:pt x="637005" y="31642"/>
                </a:cubicBezTo>
                <a:cubicBezTo>
                  <a:pt x="632229" y="32835"/>
                  <a:pt x="628647" y="35223"/>
                  <a:pt x="626259" y="38805"/>
                </a:cubicBezTo>
                <a:cubicBezTo>
                  <a:pt x="622677" y="42388"/>
                  <a:pt x="620289" y="45970"/>
                  <a:pt x="619095" y="49552"/>
                </a:cubicBezTo>
                <a:cubicBezTo>
                  <a:pt x="616707" y="54328"/>
                  <a:pt x="616707" y="57910"/>
                  <a:pt x="616707" y="62686"/>
                </a:cubicBezTo>
                <a:cubicBezTo>
                  <a:pt x="616707" y="68656"/>
                  <a:pt x="617901" y="74626"/>
                  <a:pt x="621483" y="79402"/>
                </a:cubicBezTo>
                <a:cubicBezTo>
                  <a:pt x="625065" y="84178"/>
                  <a:pt x="628647" y="88954"/>
                  <a:pt x="634617" y="92536"/>
                </a:cubicBezTo>
                <a:cubicBezTo>
                  <a:pt x="639393" y="96118"/>
                  <a:pt x="645363" y="97312"/>
                  <a:pt x="652527" y="97312"/>
                </a:cubicBezTo>
                <a:cubicBezTo>
                  <a:pt x="657303" y="97312"/>
                  <a:pt x="660885" y="96118"/>
                  <a:pt x="665662" y="94924"/>
                </a:cubicBezTo>
                <a:cubicBezTo>
                  <a:pt x="669243" y="93730"/>
                  <a:pt x="672825" y="91342"/>
                  <a:pt x="676408" y="87760"/>
                </a:cubicBezTo>
                <a:cubicBezTo>
                  <a:pt x="679989" y="85372"/>
                  <a:pt x="682378" y="81790"/>
                  <a:pt x="684765" y="77014"/>
                </a:cubicBezTo>
                <a:cubicBezTo>
                  <a:pt x="687154" y="72238"/>
                  <a:pt x="688348" y="67462"/>
                  <a:pt x="688348" y="61492"/>
                </a:cubicBezTo>
                <a:cubicBezTo>
                  <a:pt x="684765" y="59104"/>
                  <a:pt x="683572" y="54328"/>
                  <a:pt x="681184" y="49552"/>
                </a:cubicBezTo>
                <a:moveTo>
                  <a:pt x="602379" y="31642"/>
                </a:moveTo>
                <a:lnTo>
                  <a:pt x="590439" y="31642"/>
                </a:lnTo>
                <a:lnTo>
                  <a:pt x="590439" y="96118"/>
                </a:lnTo>
                <a:lnTo>
                  <a:pt x="602379" y="96118"/>
                </a:lnTo>
                <a:lnTo>
                  <a:pt x="602379" y="31642"/>
                </a:lnTo>
                <a:close/>
                <a:moveTo>
                  <a:pt x="602379" y="8955"/>
                </a:moveTo>
                <a:lnTo>
                  <a:pt x="590439" y="8955"/>
                </a:lnTo>
                <a:lnTo>
                  <a:pt x="590439" y="23283"/>
                </a:lnTo>
                <a:lnTo>
                  <a:pt x="602379" y="23283"/>
                </a:lnTo>
                <a:lnTo>
                  <a:pt x="602379" y="8955"/>
                </a:lnTo>
                <a:close/>
                <a:moveTo>
                  <a:pt x="582081" y="31642"/>
                </a:moveTo>
                <a:lnTo>
                  <a:pt x="571334" y="31642"/>
                </a:lnTo>
                <a:lnTo>
                  <a:pt x="571334" y="10149"/>
                </a:lnTo>
                <a:lnTo>
                  <a:pt x="559394" y="10149"/>
                </a:lnTo>
                <a:lnTo>
                  <a:pt x="559394" y="31642"/>
                </a:lnTo>
                <a:lnTo>
                  <a:pt x="551036" y="31642"/>
                </a:lnTo>
                <a:lnTo>
                  <a:pt x="551036" y="42388"/>
                </a:lnTo>
                <a:lnTo>
                  <a:pt x="559394" y="42388"/>
                </a:lnTo>
                <a:lnTo>
                  <a:pt x="559394" y="96118"/>
                </a:lnTo>
                <a:lnTo>
                  <a:pt x="571334" y="96118"/>
                </a:lnTo>
                <a:lnTo>
                  <a:pt x="571334" y="42388"/>
                </a:lnTo>
                <a:lnTo>
                  <a:pt x="582081" y="42388"/>
                </a:lnTo>
                <a:lnTo>
                  <a:pt x="582081" y="31642"/>
                </a:lnTo>
                <a:close/>
                <a:moveTo>
                  <a:pt x="525962" y="74626"/>
                </a:moveTo>
                <a:cubicBezTo>
                  <a:pt x="523574" y="78208"/>
                  <a:pt x="521186" y="80596"/>
                  <a:pt x="517604" y="82984"/>
                </a:cubicBezTo>
                <a:cubicBezTo>
                  <a:pt x="514022" y="85372"/>
                  <a:pt x="510440" y="86566"/>
                  <a:pt x="505664" y="86566"/>
                </a:cubicBezTo>
                <a:cubicBezTo>
                  <a:pt x="502082" y="86566"/>
                  <a:pt x="498500" y="85372"/>
                  <a:pt x="494918" y="82984"/>
                </a:cubicBezTo>
                <a:cubicBezTo>
                  <a:pt x="491336" y="80596"/>
                  <a:pt x="488948" y="78208"/>
                  <a:pt x="486560" y="74626"/>
                </a:cubicBezTo>
                <a:cubicBezTo>
                  <a:pt x="484172" y="71044"/>
                  <a:pt x="484172" y="67462"/>
                  <a:pt x="484172" y="63880"/>
                </a:cubicBezTo>
                <a:cubicBezTo>
                  <a:pt x="484172" y="60298"/>
                  <a:pt x="485366" y="55522"/>
                  <a:pt x="486560" y="51940"/>
                </a:cubicBezTo>
                <a:cubicBezTo>
                  <a:pt x="488948" y="48358"/>
                  <a:pt x="491336" y="45970"/>
                  <a:pt x="494918" y="43582"/>
                </a:cubicBezTo>
                <a:cubicBezTo>
                  <a:pt x="498500" y="41194"/>
                  <a:pt x="502082" y="39999"/>
                  <a:pt x="506858" y="39999"/>
                </a:cubicBezTo>
                <a:cubicBezTo>
                  <a:pt x="510440" y="39999"/>
                  <a:pt x="512828" y="39999"/>
                  <a:pt x="516410" y="41194"/>
                </a:cubicBezTo>
                <a:cubicBezTo>
                  <a:pt x="518798" y="42388"/>
                  <a:pt x="521186" y="43582"/>
                  <a:pt x="523574" y="45970"/>
                </a:cubicBezTo>
                <a:cubicBezTo>
                  <a:pt x="525962" y="48358"/>
                  <a:pt x="527156" y="50746"/>
                  <a:pt x="528350" y="53134"/>
                </a:cubicBezTo>
                <a:cubicBezTo>
                  <a:pt x="529544" y="55522"/>
                  <a:pt x="529544" y="59104"/>
                  <a:pt x="529544" y="62686"/>
                </a:cubicBezTo>
                <a:cubicBezTo>
                  <a:pt x="529544" y="67462"/>
                  <a:pt x="528350" y="71044"/>
                  <a:pt x="525962" y="74626"/>
                </a:cubicBezTo>
                <a:moveTo>
                  <a:pt x="541484" y="31642"/>
                </a:moveTo>
                <a:lnTo>
                  <a:pt x="529544" y="31642"/>
                </a:lnTo>
                <a:lnTo>
                  <a:pt x="529544" y="41194"/>
                </a:lnTo>
                <a:lnTo>
                  <a:pt x="529544" y="41194"/>
                </a:lnTo>
                <a:cubicBezTo>
                  <a:pt x="528350" y="38805"/>
                  <a:pt x="525962" y="36418"/>
                  <a:pt x="523574" y="35223"/>
                </a:cubicBezTo>
                <a:cubicBezTo>
                  <a:pt x="521186" y="34029"/>
                  <a:pt x="518798" y="32835"/>
                  <a:pt x="516410" y="31642"/>
                </a:cubicBezTo>
                <a:cubicBezTo>
                  <a:pt x="514022" y="30448"/>
                  <a:pt x="510440" y="30448"/>
                  <a:pt x="508052" y="30448"/>
                </a:cubicBezTo>
                <a:cubicBezTo>
                  <a:pt x="503276" y="30448"/>
                  <a:pt x="498500" y="31642"/>
                  <a:pt x="494918" y="32835"/>
                </a:cubicBezTo>
                <a:cubicBezTo>
                  <a:pt x="490142" y="34029"/>
                  <a:pt x="486560" y="36418"/>
                  <a:pt x="484172" y="39999"/>
                </a:cubicBezTo>
                <a:cubicBezTo>
                  <a:pt x="480590" y="43582"/>
                  <a:pt x="478202" y="47164"/>
                  <a:pt x="477007" y="50746"/>
                </a:cubicBezTo>
                <a:cubicBezTo>
                  <a:pt x="475813" y="55522"/>
                  <a:pt x="474620" y="59104"/>
                  <a:pt x="474620" y="63880"/>
                </a:cubicBezTo>
                <a:cubicBezTo>
                  <a:pt x="474620" y="68656"/>
                  <a:pt x="475813" y="73432"/>
                  <a:pt x="477007" y="77014"/>
                </a:cubicBezTo>
                <a:cubicBezTo>
                  <a:pt x="478202" y="81790"/>
                  <a:pt x="481783" y="85372"/>
                  <a:pt x="484172" y="87760"/>
                </a:cubicBezTo>
                <a:cubicBezTo>
                  <a:pt x="487753" y="91342"/>
                  <a:pt x="491336" y="93730"/>
                  <a:pt x="494918" y="94924"/>
                </a:cubicBezTo>
                <a:cubicBezTo>
                  <a:pt x="499694" y="96118"/>
                  <a:pt x="503276" y="97312"/>
                  <a:pt x="508052" y="97312"/>
                </a:cubicBezTo>
                <a:cubicBezTo>
                  <a:pt x="512828" y="97312"/>
                  <a:pt x="516410" y="96118"/>
                  <a:pt x="521186" y="94924"/>
                </a:cubicBezTo>
                <a:cubicBezTo>
                  <a:pt x="524768" y="92536"/>
                  <a:pt x="528350" y="90148"/>
                  <a:pt x="530738" y="86566"/>
                </a:cubicBezTo>
                <a:lnTo>
                  <a:pt x="530738" y="86566"/>
                </a:lnTo>
                <a:lnTo>
                  <a:pt x="530738" y="96118"/>
                </a:lnTo>
                <a:lnTo>
                  <a:pt x="542678" y="96118"/>
                </a:lnTo>
                <a:lnTo>
                  <a:pt x="542678" y="31642"/>
                </a:lnTo>
                <a:close/>
                <a:moveTo>
                  <a:pt x="460291" y="56716"/>
                </a:moveTo>
                <a:cubicBezTo>
                  <a:pt x="460291" y="50746"/>
                  <a:pt x="459097" y="45970"/>
                  <a:pt x="456709" y="42388"/>
                </a:cubicBezTo>
                <a:cubicBezTo>
                  <a:pt x="454321" y="38805"/>
                  <a:pt x="451933" y="35223"/>
                  <a:pt x="447157" y="32835"/>
                </a:cubicBezTo>
                <a:cubicBezTo>
                  <a:pt x="443575" y="30448"/>
                  <a:pt x="438799" y="29253"/>
                  <a:pt x="432829" y="29253"/>
                </a:cubicBezTo>
                <a:cubicBezTo>
                  <a:pt x="428053" y="29253"/>
                  <a:pt x="423277" y="30448"/>
                  <a:pt x="420889" y="31642"/>
                </a:cubicBezTo>
                <a:cubicBezTo>
                  <a:pt x="417307" y="32835"/>
                  <a:pt x="414919" y="36418"/>
                  <a:pt x="412531" y="39999"/>
                </a:cubicBezTo>
                <a:cubicBezTo>
                  <a:pt x="411337" y="36418"/>
                  <a:pt x="407755" y="34029"/>
                  <a:pt x="404173" y="31642"/>
                </a:cubicBezTo>
                <a:cubicBezTo>
                  <a:pt x="400591" y="29253"/>
                  <a:pt x="395815" y="29253"/>
                  <a:pt x="392233" y="29253"/>
                </a:cubicBezTo>
                <a:cubicBezTo>
                  <a:pt x="387457" y="29253"/>
                  <a:pt x="385069" y="30448"/>
                  <a:pt x="381487" y="31642"/>
                </a:cubicBezTo>
                <a:cubicBezTo>
                  <a:pt x="379099" y="32835"/>
                  <a:pt x="375516" y="35223"/>
                  <a:pt x="373129" y="38805"/>
                </a:cubicBezTo>
                <a:lnTo>
                  <a:pt x="373129" y="38805"/>
                </a:lnTo>
                <a:lnTo>
                  <a:pt x="373129" y="31642"/>
                </a:lnTo>
                <a:lnTo>
                  <a:pt x="362382" y="31642"/>
                </a:lnTo>
                <a:lnTo>
                  <a:pt x="362382" y="96118"/>
                </a:lnTo>
                <a:lnTo>
                  <a:pt x="374322" y="96118"/>
                </a:lnTo>
                <a:lnTo>
                  <a:pt x="374322" y="60298"/>
                </a:lnTo>
                <a:cubicBezTo>
                  <a:pt x="374322" y="47164"/>
                  <a:pt x="379099" y="41194"/>
                  <a:pt x="389845" y="41194"/>
                </a:cubicBezTo>
                <a:cubicBezTo>
                  <a:pt x="395815" y="41194"/>
                  <a:pt x="399397" y="43582"/>
                  <a:pt x="401785" y="47164"/>
                </a:cubicBezTo>
                <a:cubicBezTo>
                  <a:pt x="402979" y="49552"/>
                  <a:pt x="404173" y="50746"/>
                  <a:pt x="404173" y="53134"/>
                </a:cubicBezTo>
                <a:cubicBezTo>
                  <a:pt x="404173" y="55522"/>
                  <a:pt x="404173" y="57910"/>
                  <a:pt x="404173" y="60298"/>
                </a:cubicBezTo>
                <a:lnTo>
                  <a:pt x="404173" y="96118"/>
                </a:lnTo>
                <a:lnTo>
                  <a:pt x="416113" y="96118"/>
                </a:lnTo>
                <a:lnTo>
                  <a:pt x="416113" y="60298"/>
                </a:lnTo>
                <a:cubicBezTo>
                  <a:pt x="416113" y="56716"/>
                  <a:pt x="416113" y="53134"/>
                  <a:pt x="417307" y="50746"/>
                </a:cubicBezTo>
                <a:cubicBezTo>
                  <a:pt x="418501" y="48358"/>
                  <a:pt x="419695" y="45970"/>
                  <a:pt x="422083" y="43582"/>
                </a:cubicBezTo>
                <a:cubicBezTo>
                  <a:pt x="424471" y="42388"/>
                  <a:pt x="428053" y="41194"/>
                  <a:pt x="431635" y="41194"/>
                </a:cubicBezTo>
                <a:cubicBezTo>
                  <a:pt x="437605" y="41194"/>
                  <a:pt x="441187" y="42388"/>
                  <a:pt x="443575" y="47164"/>
                </a:cubicBezTo>
                <a:cubicBezTo>
                  <a:pt x="445963" y="50746"/>
                  <a:pt x="447157" y="55522"/>
                  <a:pt x="447157" y="61492"/>
                </a:cubicBezTo>
                <a:lnTo>
                  <a:pt x="447157" y="97312"/>
                </a:lnTo>
                <a:lnTo>
                  <a:pt x="459097" y="97312"/>
                </a:lnTo>
                <a:lnTo>
                  <a:pt x="459097" y="56716"/>
                </a:lnTo>
                <a:close/>
                <a:moveTo>
                  <a:pt x="346860" y="56716"/>
                </a:moveTo>
                <a:cubicBezTo>
                  <a:pt x="346860" y="50746"/>
                  <a:pt x="345666" y="45970"/>
                  <a:pt x="343278" y="42388"/>
                </a:cubicBezTo>
                <a:cubicBezTo>
                  <a:pt x="340890" y="38805"/>
                  <a:pt x="338502" y="35223"/>
                  <a:pt x="333726" y="32835"/>
                </a:cubicBezTo>
                <a:cubicBezTo>
                  <a:pt x="330144" y="30448"/>
                  <a:pt x="325368" y="29253"/>
                  <a:pt x="319398" y="29253"/>
                </a:cubicBezTo>
                <a:cubicBezTo>
                  <a:pt x="314622" y="29253"/>
                  <a:pt x="309846" y="30448"/>
                  <a:pt x="307458" y="31642"/>
                </a:cubicBezTo>
                <a:cubicBezTo>
                  <a:pt x="303876" y="32835"/>
                  <a:pt x="301488" y="36418"/>
                  <a:pt x="299100" y="39999"/>
                </a:cubicBezTo>
                <a:cubicBezTo>
                  <a:pt x="297906" y="36418"/>
                  <a:pt x="294324" y="34029"/>
                  <a:pt x="290742" y="31642"/>
                </a:cubicBezTo>
                <a:cubicBezTo>
                  <a:pt x="287160" y="29253"/>
                  <a:pt x="282384" y="29253"/>
                  <a:pt x="278801" y="29253"/>
                </a:cubicBezTo>
                <a:cubicBezTo>
                  <a:pt x="274025" y="29253"/>
                  <a:pt x="271638" y="30448"/>
                  <a:pt x="268055" y="31642"/>
                </a:cubicBezTo>
                <a:cubicBezTo>
                  <a:pt x="265668" y="32835"/>
                  <a:pt x="262085" y="35223"/>
                  <a:pt x="259698" y="38805"/>
                </a:cubicBezTo>
                <a:lnTo>
                  <a:pt x="259698" y="38805"/>
                </a:lnTo>
                <a:lnTo>
                  <a:pt x="259698" y="31642"/>
                </a:lnTo>
                <a:lnTo>
                  <a:pt x="248951" y="31642"/>
                </a:lnTo>
                <a:lnTo>
                  <a:pt x="248951" y="96118"/>
                </a:lnTo>
                <a:lnTo>
                  <a:pt x="260891" y="96118"/>
                </a:lnTo>
                <a:lnTo>
                  <a:pt x="260891" y="60298"/>
                </a:lnTo>
                <a:cubicBezTo>
                  <a:pt x="260891" y="47164"/>
                  <a:pt x="265668" y="41194"/>
                  <a:pt x="276414" y="41194"/>
                </a:cubicBezTo>
                <a:cubicBezTo>
                  <a:pt x="282384" y="41194"/>
                  <a:pt x="285966" y="43582"/>
                  <a:pt x="288354" y="47164"/>
                </a:cubicBezTo>
                <a:cubicBezTo>
                  <a:pt x="289548" y="49552"/>
                  <a:pt x="290742" y="50746"/>
                  <a:pt x="290742" y="53134"/>
                </a:cubicBezTo>
                <a:cubicBezTo>
                  <a:pt x="290742" y="55522"/>
                  <a:pt x="290742" y="57910"/>
                  <a:pt x="290742" y="60298"/>
                </a:cubicBezTo>
                <a:lnTo>
                  <a:pt x="290742" y="96118"/>
                </a:lnTo>
                <a:lnTo>
                  <a:pt x="302682" y="96118"/>
                </a:lnTo>
                <a:lnTo>
                  <a:pt x="302682" y="60298"/>
                </a:lnTo>
                <a:cubicBezTo>
                  <a:pt x="302682" y="56716"/>
                  <a:pt x="302682" y="53134"/>
                  <a:pt x="303876" y="50746"/>
                </a:cubicBezTo>
                <a:cubicBezTo>
                  <a:pt x="305070" y="48358"/>
                  <a:pt x="306264" y="45970"/>
                  <a:pt x="308652" y="43582"/>
                </a:cubicBezTo>
                <a:cubicBezTo>
                  <a:pt x="311040" y="42388"/>
                  <a:pt x="314622" y="41194"/>
                  <a:pt x="318204" y="41194"/>
                </a:cubicBezTo>
                <a:cubicBezTo>
                  <a:pt x="324174" y="41194"/>
                  <a:pt x="327756" y="42388"/>
                  <a:pt x="330144" y="47164"/>
                </a:cubicBezTo>
                <a:cubicBezTo>
                  <a:pt x="332532" y="50746"/>
                  <a:pt x="333726" y="55522"/>
                  <a:pt x="333726" y="61492"/>
                </a:cubicBezTo>
                <a:lnTo>
                  <a:pt x="333726" y="97312"/>
                </a:lnTo>
                <a:lnTo>
                  <a:pt x="345666" y="97312"/>
                </a:lnTo>
                <a:lnTo>
                  <a:pt x="345666" y="56716"/>
                </a:lnTo>
                <a:close/>
                <a:moveTo>
                  <a:pt x="217907" y="74626"/>
                </a:moveTo>
                <a:cubicBezTo>
                  <a:pt x="215519" y="78208"/>
                  <a:pt x="213131" y="80596"/>
                  <a:pt x="209549" y="82984"/>
                </a:cubicBezTo>
                <a:cubicBezTo>
                  <a:pt x="205967" y="85372"/>
                  <a:pt x="202385" y="86566"/>
                  <a:pt x="197609" y="86566"/>
                </a:cubicBezTo>
                <a:cubicBezTo>
                  <a:pt x="194027" y="86566"/>
                  <a:pt x="190445" y="85372"/>
                  <a:pt x="186863" y="82984"/>
                </a:cubicBezTo>
                <a:cubicBezTo>
                  <a:pt x="183280" y="80596"/>
                  <a:pt x="180893" y="78208"/>
                  <a:pt x="178505" y="74626"/>
                </a:cubicBezTo>
                <a:cubicBezTo>
                  <a:pt x="176117" y="71044"/>
                  <a:pt x="176117" y="67462"/>
                  <a:pt x="176117" y="63880"/>
                </a:cubicBezTo>
                <a:cubicBezTo>
                  <a:pt x="176117" y="60298"/>
                  <a:pt x="177310" y="55522"/>
                  <a:pt x="178505" y="51940"/>
                </a:cubicBezTo>
                <a:cubicBezTo>
                  <a:pt x="180893" y="48358"/>
                  <a:pt x="183280" y="45970"/>
                  <a:pt x="186863" y="43582"/>
                </a:cubicBezTo>
                <a:cubicBezTo>
                  <a:pt x="190445" y="41194"/>
                  <a:pt x="194027" y="39999"/>
                  <a:pt x="198803" y="39999"/>
                </a:cubicBezTo>
                <a:cubicBezTo>
                  <a:pt x="202385" y="39999"/>
                  <a:pt x="204773" y="39999"/>
                  <a:pt x="208355" y="41194"/>
                </a:cubicBezTo>
                <a:cubicBezTo>
                  <a:pt x="210743" y="42388"/>
                  <a:pt x="213131" y="43582"/>
                  <a:pt x="215519" y="45970"/>
                </a:cubicBezTo>
                <a:cubicBezTo>
                  <a:pt x="217907" y="48358"/>
                  <a:pt x="219101" y="50746"/>
                  <a:pt x="220295" y="53134"/>
                </a:cubicBezTo>
                <a:cubicBezTo>
                  <a:pt x="221489" y="55522"/>
                  <a:pt x="221489" y="59104"/>
                  <a:pt x="221489" y="62686"/>
                </a:cubicBezTo>
                <a:cubicBezTo>
                  <a:pt x="221489" y="67462"/>
                  <a:pt x="220295" y="71044"/>
                  <a:pt x="217907" y="74626"/>
                </a:cubicBezTo>
                <a:moveTo>
                  <a:pt x="233429" y="31642"/>
                </a:moveTo>
                <a:lnTo>
                  <a:pt x="221489" y="31642"/>
                </a:lnTo>
                <a:lnTo>
                  <a:pt x="221489" y="41194"/>
                </a:lnTo>
                <a:lnTo>
                  <a:pt x="221489" y="41194"/>
                </a:lnTo>
                <a:cubicBezTo>
                  <a:pt x="220295" y="38805"/>
                  <a:pt x="217907" y="36418"/>
                  <a:pt x="215519" y="35223"/>
                </a:cubicBezTo>
                <a:cubicBezTo>
                  <a:pt x="213131" y="34029"/>
                  <a:pt x="210743" y="32835"/>
                  <a:pt x="208355" y="31642"/>
                </a:cubicBezTo>
                <a:cubicBezTo>
                  <a:pt x="205967" y="30448"/>
                  <a:pt x="202385" y="30448"/>
                  <a:pt x="199997" y="30448"/>
                </a:cubicBezTo>
                <a:cubicBezTo>
                  <a:pt x="195221" y="30448"/>
                  <a:pt x="190445" y="31642"/>
                  <a:pt x="186863" y="32835"/>
                </a:cubicBezTo>
                <a:cubicBezTo>
                  <a:pt x="182087" y="34029"/>
                  <a:pt x="178505" y="36418"/>
                  <a:pt x="176117" y="39999"/>
                </a:cubicBezTo>
                <a:cubicBezTo>
                  <a:pt x="172534" y="43582"/>
                  <a:pt x="170147" y="47164"/>
                  <a:pt x="168953" y="50746"/>
                </a:cubicBezTo>
                <a:cubicBezTo>
                  <a:pt x="167758" y="55522"/>
                  <a:pt x="166564" y="59104"/>
                  <a:pt x="166564" y="63880"/>
                </a:cubicBezTo>
                <a:cubicBezTo>
                  <a:pt x="166564" y="68656"/>
                  <a:pt x="167758" y="73432"/>
                  <a:pt x="168953" y="77014"/>
                </a:cubicBezTo>
                <a:cubicBezTo>
                  <a:pt x="170147" y="81790"/>
                  <a:pt x="173729" y="85372"/>
                  <a:pt x="176117" y="87760"/>
                </a:cubicBezTo>
                <a:cubicBezTo>
                  <a:pt x="179699" y="91342"/>
                  <a:pt x="183280" y="93730"/>
                  <a:pt x="186863" y="94924"/>
                </a:cubicBezTo>
                <a:cubicBezTo>
                  <a:pt x="191639" y="96118"/>
                  <a:pt x="195221" y="97312"/>
                  <a:pt x="199997" y="97312"/>
                </a:cubicBezTo>
                <a:cubicBezTo>
                  <a:pt x="204773" y="97312"/>
                  <a:pt x="208355" y="96118"/>
                  <a:pt x="213131" y="94924"/>
                </a:cubicBezTo>
                <a:cubicBezTo>
                  <a:pt x="216713" y="92536"/>
                  <a:pt x="220295" y="90148"/>
                  <a:pt x="222683" y="86566"/>
                </a:cubicBezTo>
                <a:lnTo>
                  <a:pt x="222683" y="86566"/>
                </a:lnTo>
                <a:lnTo>
                  <a:pt x="222683" y="96118"/>
                </a:lnTo>
                <a:lnTo>
                  <a:pt x="234623" y="96118"/>
                </a:lnTo>
                <a:lnTo>
                  <a:pt x="234623" y="31642"/>
                </a:lnTo>
                <a:close/>
                <a:moveTo>
                  <a:pt x="152236" y="8955"/>
                </a:moveTo>
                <a:lnTo>
                  <a:pt x="140296" y="8955"/>
                </a:lnTo>
                <a:lnTo>
                  <a:pt x="140296" y="94924"/>
                </a:lnTo>
                <a:lnTo>
                  <a:pt x="152236" y="94924"/>
                </a:lnTo>
                <a:lnTo>
                  <a:pt x="152236" y="8955"/>
                </a:lnTo>
                <a:close/>
                <a:moveTo>
                  <a:pt x="135520" y="31642"/>
                </a:moveTo>
                <a:lnTo>
                  <a:pt x="123580" y="31642"/>
                </a:lnTo>
                <a:lnTo>
                  <a:pt x="123580" y="28059"/>
                </a:lnTo>
                <a:cubicBezTo>
                  <a:pt x="123580" y="23283"/>
                  <a:pt x="127162" y="20895"/>
                  <a:pt x="135520" y="20895"/>
                </a:cubicBezTo>
                <a:lnTo>
                  <a:pt x="135520" y="10149"/>
                </a:lnTo>
                <a:cubicBezTo>
                  <a:pt x="133132" y="10149"/>
                  <a:pt x="130744" y="10149"/>
                  <a:pt x="129550" y="10149"/>
                </a:cubicBezTo>
                <a:cubicBezTo>
                  <a:pt x="128356" y="10149"/>
                  <a:pt x="125968" y="10149"/>
                  <a:pt x="124774" y="11343"/>
                </a:cubicBezTo>
                <a:cubicBezTo>
                  <a:pt x="123580" y="11343"/>
                  <a:pt x="121192" y="12537"/>
                  <a:pt x="119998" y="13731"/>
                </a:cubicBezTo>
                <a:cubicBezTo>
                  <a:pt x="115222" y="17313"/>
                  <a:pt x="111640" y="22089"/>
                  <a:pt x="111640" y="29253"/>
                </a:cubicBezTo>
                <a:lnTo>
                  <a:pt x="111640" y="32835"/>
                </a:lnTo>
                <a:lnTo>
                  <a:pt x="105670" y="32835"/>
                </a:lnTo>
                <a:lnTo>
                  <a:pt x="105670" y="43582"/>
                </a:lnTo>
                <a:lnTo>
                  <a:pt x="111640" y="43582"/>
                </a:lnTo>
                <a:lnTo>
                  <a:pt x="111640" y="97312"/>
                </a:lnTo>
                <a:lnTo>
                  <a:pt x="123580" y="97312"/>
                </a:lnTo>
                <a:lnTo>
                  <a:pt x="123580" y="43582"/>
                </a:lnTo>
                <a:lnTo>
                  <a:pt x="135520" y="43582"/>
                </a:lnTo>
                <a:lnTo>
                  <a:pt x="135520" y="31642"/>
                </a:lnTo>
                <a:close/>
                <a:moveTo>
                  <a:pt x="96118" y="57910"/>
                </a:moveTo>
                <a:cubicBezTo>
                  <a:pt x="96118" y="50746"/>
                  <a:pt x="94924" y="45970"/>
                  <a:pt x="92536" y="41194"/>
                </a:cubicBezTo>
                <a:cubicBezTo>
                  <a:pt x="91342" y="38805"/>
                  <a:pt x="88954" y="36418"/>
                  <a:pt x="86566" y="35223"/>
                </a:cubicBezTo>
                <a:cubicBezTo>
                  <a:pt x="84178" y="34029"/>
                  <a:pt x="81790" y="31642"/>
                  <a:pt x="78208" y="31642"/>
                </a:cubicBezTo>
                <a:cubicBezTo>
                  <a:pt x="75819" y="30448"/>
                  <a:pt x="72238" y="30448"/>
                  <a:pt x="68656" y="30448"/>
                </a:cubicBezTo>
                <a:cubicBezTo>
                  <a:pt x="65073" y="30448"/>
                  <a:pt x="61492" y="31642"/>
                  <a:pt x="57909" y="32835"/>
                </a:cubicBezTo>
                <a:cubicBezTo>
                  <a:pt x="54327" y="34029"/>
                  <a:pt x="51939" y="36418"/>
                  <a:pt x="49551" y="38805"/>
                </a:cubicBezTo>
                <a:lnTo>
                  <a:pt x="49551" y="38805"/>
                </a:lnTo>
                <a:lnTo>
                  <a:pt x="49551" y="31642"/>
                </a:lnTo>
                <a:lnTo>
                  <a:pt x="37611" y="31642"/>
                </a:lnTo>
                <a:lnTo>
                  <a:pt x="37611" y="96118"/>
                </a:lnTo>
                <a:lnTo>
                  <a:pt x="49551" y="96118"/>
                </a:lnTo>
                <a:lnTo>
                  <a:pt x="49551" y="60298"/>
                </a:lnTo>
                <a:cubicBezTo>
                  <a:pt x="49551" y="54328"/>
                  <a:pt x="50745" y="49552"/>
                  <a:pt x="54327" y="45970"/>
                </a:cubicBezTo>
                <a:cubicBezTo>
                  <a:pt x="56716" y="42388"/>
                  <a:pt x="61492" y="39999"/>
                  <a:pt x="67462" y="39999"/>
                </a:cubicBezTo>
                <a:cubicBezTo>
                  <a:pt x="73432" y="39999"/>
                  <a:pt x="78208" y="42388"/>
                  <a:pt x="80596" y="45970"/>
                </a:cubicBezTo>
                <a:cubicBezTo>
                  <a:pt x="82984" y="49552"/>
                  <a:pt x="84178" y="54328"/>
                  <a:pt x="84178" y="60298"/>
                </a:cubicBezTo>
                <a:lnTo>
                  <a:pt x="84178" y="94924"/>
                </a:lnTo>
                <a:lnTo>
                  <a:pt x="96118" y="94924"/>
                </a:lnTo>
                <a:lnTo>
                  <a:pt x="96118" y="57910"/>
                </a:lnTo>
                <a:close/>
                <a:moveTo>
                  <a:pt x="22089" y="8955"/>
                </a:moveTo>
                <a:lnTo>
                  <a:pt x="8955" y="8955"/>
                </a:lnTo>
                <a:lnTo>
                  <a:pt x="8955" y="94924"/>
                </a:lnTo>
                <a:lnTo>
                  <a:pt x="22089" y="94924"/>
                </a:lnTo>
                <a:lnTo>
                  <a:pt x="22089" y="895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7" name="Freeform: Shape 716">
            <a:extLst>
              <a:ext uri="{FF2B5EF4-FFF2-40B4-BE49-F238E27FC236}">
                <a16:creationId xmlns:a16="http://schemas.microsoft.com/office/drawing/2014/main" xmlns="" id="{D893DD37-CE8D-427F-A184-D9DDD579FF33}"/>
              </a:ext>
            </a:extLst>
          </p:cNvPr>
          <p:cNvSpPr/>
          <p:nvPr/>
        </p:nvSpPr>
        <p:spPr>
          <a:xfrm>
            <a:off x="5107940" y="2379993"/>
            <a:ext cx="152624" cy="93922"/>
          </a:xfrm>
          <a:custGeom>
            <a:avLst/>
            <a:gdLst>
              <a:gd name="connsiteX0" fmla="*/ 154624 w 155221"/>
              <a:gd name="connsiteY0" fmla="*/ 60297 h 95520"/>
              <a:gd name="connsiteX1" fmla="*/ 149849 w 155221"/>
              <a:gd name="connsiteY1" fmla="*/ 54327 h 95520"/>
              <a:gd name="connsiteX2" fmla="*/ 141490 w 155221"/>
              <a:gd name="connsiteY2" fmla="*/ 49551 h 95520"/>
              <a:gd name="connsiteX3" fmla="*/ 149849 w 155221"/>
              <a:gd name="connsiteY3" fmla="*/ 42387 h 95520"/>
              <a:gd name="connsiteX4" fmla="*/ 152236 w 155221"/>
              <a:gd name="connsiteY4" fmla="*/ 32835 h 95520"/>
              <a:gd name="connsiteX5" fmla="*/ 149849 w 155221"/>
              <a:gd name="connsiteY5" fmla="*/ 23283 h 95520"/>
              <a:gd name="connsiteX6" fmla="*/ 143878 w 155221"/>
              <a:gd name="connsiteY6" fmla="*/ 16119 h 95520"/>
              <a:gd name="connsiteX7" fmla="*/ 135520 w 155221"/>
              <a:gd name="connsiteY7" fmla="*/ 11343 h 95520"/>
              <a:gd name="connsiteX8" fmla="*/ 125968 w 155221"/>
              <a:gd name="connsiteY8" fmla="*/ 10149 h 95520"/>
              <a:gd name="connsiteX9" fmla="*/ 115222 w 155221"/>
              <a:gd name="connsiteY9" fmla="*/ 11343 h 95520"/>
              <a:gd name="connsiteX10" fmla="*/ 106864 w 155221"/>
              <a:gd name="connsiteY10" fmla="*/ 16119 h 95520"/>
              <a:gd name="connsiteX11" fmla="*/ 100894 w 155221"/>
              <a:gd name="connsiteY11" fmla="*/ 24477 h 95520"/>
              <a:gd name="connsiteX12" fmla="*/ 98506 w 155221"/>
              <a:gd name="connsiteY12" fmla="*/ 35223 h 95520"/>
              <a:gd name="connsiteX13" fmla="*/ 118804 w 155221"/>
              <a:gd name="connsiteY13" fmla="*/ 35223 h 95520"/>
              <a:gd name="connsiteX14" fmla="*/ 124774 w 155221"/>
              <a:gd name="connsiteY14" fmla="*/ 28059 h 95520"/>
              <a:gd name="connsiteX15" fmla="*/ 128356 w 155221"/>
              <a:gd name="connsiteY15" fmla="*/ 29253 h 95520"/>
              <a:gd name="connsiteX16" fmla="*/ 130744 w 155221"/>
              <a:gd name="connsiteY16" fmla="*/ 31641 h 95520"/>
              <a:gd name="connsiteX17" fmla="*/ 131938 w 155221"/>
              <a:gd name="connsiteY17" fmla="*/ 35223 h 95520"/>
              <a:gd name="connsiteX18" fmla="*/ 128356 w 155221"/>
              <a:gd name="connsiteY18" fmla="*/ 42387 h 95520"/>
              <a:gd name="connsiteX19" fmla="*/ 118804 w 155221"/>
              <a:gd name="connsiteY19" fmla="*/ 43581 h 95520"/>
              <a:gd name="connsiteX20" fmla="*/ 118804 w 155221"/>
              <a:gd name="connsiteY20" fmla="*/ 59104 h 95520"/>
              <a:gd name="connsiteX21" fmla="*/ 124774 w 155221"/>
              <a:gd name="connsiteY21" fmla="*/ 59104 h 95520"/>
              <a:gd name="connsiteX22" fmla="*/ 130744 w 155221"/>
              <a:gd name="connsiteY22" fmla="*/ 59104 h 95520"/>
              <a:gd name="connsiteX23" fmla="*/ 135520 w 155221"/>
              <a:gd name="connsiteY23" fmla="*/ 61492 h 95520"/>
              <a:gd name="connsiteX24" fmla="*/ 136714 w 155221"/>
              <a:gd name="connsiteY24" fmla="*/ 66268 h 95520"/>
              <a:gd name="connsiteX25" fmla="*/ 134326 w 155221"/>
              <a:gd name="connsiteY25" fmla="*/ 72238 h 95520"/>
              <a:gd name="connsiteX26" fmla="*/ 128356 w 155221"/>
              <a:gd name="connsiteY26" fmla="*/ 74626 h 95520"/>
              <a:gd name="connsiteX27" fmla="*/ 118804 w 155221"/>
              <a:gd name="connsiteY27" fmla="*/ 67462 h 95520"/>
              <a:gd name="connsiteX28" fmla="*/ 98506 w 155221"/>
              <a:gd name="connsiteY28" fmla="*/ 67462 h 95520"/>
              <a:gd name="connsiteX29" fmla="*/ 99700 w 155221"/>
              <a:gd name="connsiteY29" fmla="*/ 72238 h 95520"/>
              <a:gd name="connsiteX30" fmla="*/ 100894 w 155221"/>
              <a:gd name="connsiteY30" fmla="*/ 77014 h 95520"/>
              <a:gd name="connsiteX31" fmla="*/ 103282 w 155221"/>
              <a:gd name="connsiteY31" fmla="*/ 81790 h 95520"/>
              <a:gd name="connsiteX32" fmla="*/ 109252 w 155221"/>
              <a:gd name="connsiteY32" fmla="*/ 87760 h 95520"/>
              <a:gd name="connsiteX33" fmla="*/ 117610 w 155221"/>
              <a:gd name="connsiteY33" fmla="*/ 91342 h 95520"/>
              <a:gd name="connsiteX34" fmla="*/ 127162 w 155221"/>
              <a:gd name="connsiteY34" fmla="*/ 92536 h 95520"/>
              <a:gd name="connsiteX35" fmla="*/ 137908 w 155221"/>
              <a:gd name="connsiteY35" fmla="*/ 91342 h 95520"/>
              <a:gd name="connsiteX36" fmla="*/ 147460 w 155221"/>
              <a:gd name="connsiteY36" fmla="*/ 86566 h 95520"/>
              <a:gd name="connsiteX37" fmla="*/ 154624 w 155221"/>
              <a:gd name="connsiteY37" fmla="*/ 78208 h 95520"/>
              <a:gd name="connsiteX38" fmla="*/ 157012 w 155221"/>
              <a:gd name="connsiteY38" fmla="*/ 67462 h 95520"/>
              <a:gd name="connsiteX39" fmla="*/ 154624 w 155221"/>
              <a:gd name="connsiteY39" fmla="*/ 60297 h 95520"/>
              <a:gd name="connsiteX40" fmla="*/ 69850 w 155221"/>
              <a:gd name="connsiteY40" fmla="*/ 61492 h 95520"/>
              <a:gd name="connsiteX41" fmla="*/ 61492 w 155221"/>
              <a:gd name="connsiteY41" fmla="*/ 71044 h 95520"/>
              <a:gd name="connsiteX42" fmla="*/ 49551 w 155221"/>
              <a:gd name="connsiteY42" fmla="*/ 74626 h 95520"/>
              <a:gd name="connsiteX43" fmla="*/ 38805 w 155221"/>
              <a:gd name="connsiteY43" fmla="*/ 71044 h 95520"/>
              <a:gd name="connsiteX44" fmla="*/ 31641 w 155221"/>
              <a:gd name="connsiteY44" fmla="*/ 62686 h 95520"/>
              <a:gd name="connsiteX45" fmla="*/ 29253 w 155221"/>
              <a:gd name="connsiteY45" fmla="*/ 50746 h 95520"/>
              <a:gd name="connsiteX46" fmla="*/ 30447 w 155221"/>
              <a:gd name="connsiteY46" fmla="*/ 42387 h 95520"/>
              <a:gd name="connsiteX47" fmla="*/ 35223 w 155221"/>
              <a:gd name="connsiteY47" fmla="*/ 35223 h 95520"/>
              <a:gd name="connsiteX48" fmla="*/ 42387 w 155221"/>
              <a:gd name="connsiteY48" fmla="*/ 30447 h 95520"/>
              <a:gd name="connsiteX49" fmla="*/ 50745 w 155221"/>
              <a:gd name="connsiteY49" fmla="*/ 28059 h 95520"/>
              <a:gd name="connsiteX50" fmla="*/ 59104 w 155221"/>
              <a:gd name="connsiteY50" fmla="*/ 29253 h 95520"/>
              <a:gd name="connsiteX51" fmla="*/ 66268 w 155221"/>
              <a:gd name="connsiteY51" fmla="*/ 34029 h 95520"/>
              <a:gd name="connsiteX52" fmla="*/ 71044 w 155221"/>
              <a:gd name="connsiteY52" fmla="*/ 41194 h 95520"/>
              <a:gd name="connsiteX53" fmla="*/ 92536 w 155221"/>
              <a:gd name="connsiteY53" fmla="*/ 41194 h 95520"/>
              <a:gd name="connsiteX54" fmla="*/ 87760 w 155221"/>
              <a:gd name="connsiteY54" fmla="*/ 28059 h 95520"/>
              <a:gd name="connsiteX55" fmla="*/ 80596 w 155221"/>
              <a:gd name="connsiteY55" fmla="*/ 19701 h 95520"/>
              <a:gd name="connsiteX56" fmla="*/ 72238 w 155221"/>
              <a:gd name="connsiteY56" fmla="*/ 13731 h 95520"/>
              <a:gd name="connsiteX57" fmla="*/ 62686 w 155221"/>
              <a:gd name="connsiteY57" fmla="*/ 10149 h 95520"/>
              <a:gd name="connsiteX58" fmla="*/ 51939 w 155221"/>
              <a:gd name="connsiteY58" fmla="*/ 8955 h 95520"/>
              <a:gd name="connsiteX59" fmla="*/ 30447 w 155221"/>
              <a:gd name="connsiteY59" fmla="*/ 14925 h 95520"/>
              <a:gd name="connsiteX60" fmla="*/ 14925 w 155221"/>
              <a:gd name="connsiteY60" fmla="*/ 29253 h 95520"/>
              <a:gd name="connsiteX61" fmla="*/ 8955 w 155221"/>
              <a:gd name="connsiteY61" fmla="*/ 49551 h 95520"/>
              <a:gd name="connsiteX62" fmla="*/ 14925 w 155221"/>
              <a:gd name="connsiteY62" fmla="*/ 71044 h 95520"/>
              <a:gd name="connsiteX63" fmla="*/ 30447 w 155221"/>
              <a:gd name="connsiteY63" fmla="*/ 86566 h 95520"/>
              <a:gd name="connsiteX64" fmla="*/ 51939 w 155221"/>
              <a:gd name="connsiteY64" fmla="*/ 92536 h 95520"/>
              <a:gd name="connsiteX65" fmla="*/ 65074 w 155221"/>
              <a:gd name="connsiteY65" fmla="*/ 90148 h 95520"/>
              <a:gd name="connsiteX66" fmla="*/ 77014 w 155221"/>
              <a:gd name="connsiteY66" fmla="*/ 84178 h 95520"/>
              <a:gd name="connsiteX67" fmla="*/ 86566 w 155221"/>
              <a:gd name="connsiteY67" fmla="*/ 74626 h 95520"/>
              <a:gd name="connsiteX68" fmla="*/ 92536 w 155221"/>
              <a:gd name="connsiteY68" fmla="*/ 61492 h 95520"/>
              <a:gd name="connsiteX69" fmla="*/ 69850 w 155221"/>
              <a:gd name="connsiteY69" fmla="*/ 61492 h 9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55221" h="95520">
                <a:moveTo>
                  <a:pt x="154624" y="60297"/>
                </a:moveTo>
                <a:cubicBezTo>
                  <a:pt x="153430" y="57910"/>
                  <a:pt x="152236" y="55521"/>
                  <a:pt x="149849" y="54327"/>
                </a:cubicBezTo>
                <a:cubicBezTo>
                  <a:pt x="147460" y="53134"/>
                  <a:pt x="145072" y="50746"/>
                  <a:pt x="141490" y="49551"/>
                </a:cubicBezTo>
                <a:cubicBezTo>
                  <a:pt x="145072" y="47164"/>
                  <a:pt x="147460" y="45970"/>
                  <a:pt x="149849" y="42387"/>
                </a:cubicBezTo>
                <a:cubicBezTo>
                  <a:pt x="152236" y="39999"/>
                  <a:pt x="152236" y="36417"/>
                  <a:pt x="152236" y="32835"/>
                </a:cubicBezTo>
                <a:cubicBezTo>
                  <a:pt x="152236" y="29253"/>
                  <a:pt x="151042" y="26865"/>
                  <a:pt x="149849" y="23283"/>
                </a:cubicBezTo>
                <a:cubicBezTo>
                  <a:pt x="148654" y="20895"/>
                  <a:pt x="146266" y="18507"/>
                  <a:pt x="143878" y="16119"/>
                </a:cubicBezTo>
                <a:cubicBezTo>
                  <a:pt x="141490" y="13731"/>
                  <a:pt x="139102" y="12537"/>
                  <a:pt x="135520" y="11343"/>
                </a:cubicBezTo>
                <a:cubicBezTo>
                  <a:pt x="131938" y="10149"/>
                  <a:pt x="129550" y="10149"/>
                  <a:pt x="125968" y="10149"/>
                </a:cubicBezTo>
                <a:cubicBezTo>
                  <a:pt x="122386" y="10149"/>
                  <a:pt x="118804" y="10149"/>
                  <a:pt x="115222" y="11343"/>
                </a:cubicBezTo>
                <a:cubicBezTo>
                  <a:pt x="111640" y="12537"/>
                  <a:pt x="109252" y="13731"/>
                  <a:pt x="106864" y="16119"/>
                </a:cubicBezTo>
                <a:cubicBezTo>
                  <a:pt x="104476" y="18507"/>
                  <a:pt x="102088" y="20895"/>
                  <a:pt x="100894" y="24477"/>
                </a:cubicBezTo>
                <a:cubicBezTo>
                  <a:pt x="99700" y="28059"/>
                  <a:pt x="98506" y="30447"/>
                  <a:pt x="98506" y="35223"/>
                </a:cubicBezTo>
                <a:lnTo>
                  <a:pt x="118804" y="35223"/>
                </a:lnTo>
                <a:cubicBezTo>
                  <a:pt x="118804" y="30447"/>
                  <a:pt x="121192" y="28059"/>
                  <a:pt x="124774" y="28059"/>
                </a:cubicBezTo>
                <a:cubicBezTo>
                  <a:pt x="125968" y="28059"/>
                  <a:pt x="127162" y="28059"/>
                  <a:pt x="128356" y="29253"/>
                </a:cubicBezTo>
                <a:lnTo>
                  <a:pt x="130744" y="31641"/>
                </a:lnTo>
                <a:cubicBezTo>
                  <a:pt x="130744" y="32835"/>
                  <a:pt x="131938" y="34029"/>
                  <a:pt x="131938" y="35223"/>
                </a:cubicBezTo>
                <a:cubicBezTo>
                  <a:pt x="131938" y="38805"/>
                  <a:pt x="130744" y="41194"/>
                  <a:pt x="128356" y="42387"/>
                </a:cubicBezTo>
                <a:cubicBezTo>
                  <a:pt x="125968" y="43581"/>
                  <a:pt x="122386" y="43581"/>
                  <a:pt x="118804" y="43581"/>
                </a:cubicBezTo>
                <a:lnTo>
                  <a:pt x="118804" y="59104"/>
                </a:lnTo>
                <a:cubicBezTo>
                  <a:pt x="119998" y="59104"/>
                  <a:pt x="122386" y="59104"/>
                  <a:pt x="124774" y="59104"/>
                </a:cubicBezTo>
                <a:cubicBezTo>
                  <a:pt x="127162" y="59104"/>
                  <a:pt x="129550" y="59104"/>
                  <a:pt x="130744" y="59104"/>
                </a:cubicBezTo>
                <a:cubicBezTo>
                  <a:pt x="131938" y="59104"/>
                  <a:pt x="134326" y="60297"/>
                  <a:pt x="135520" y="61492"/>
                </a:cubicBezTo>
                <a:cubicBezTo>
                  <a:pt x="136714" y="62686"/>
                  <a:pt x="136714" y="63880"/>
                  <a:pt x="136714" y="66268"/>
                </a:cubicBezTo>
                <a:cubicBezTo>
                  <a:pt x="136714" y="68656"/>
                  <a:pt x="135520" y="71044"/>
                  <a:pt x="134326" y="72238"/>
                </a:cubicBezTo>
                <a:cubicBezTo>
                  <a:pt x="133132" y="73432"/>
                  <a:pt x="130744" y="74626"/>
                  <a:pt x="128356" y="74626"/>
                </a:cubicBezTo>
                <a:cubicBezTo>
                  <a:pt x="123580" y="74626"/>
                  <a:pt x="119998" y="72238"/>
                  <a:pt x="118804" y="67462"/>
                </a:cubicBezTo>
                <a:lnTo>
                  <a:pt x="98506" y="67462"/>
                </a:lnTo>
                <a:cubicBezTo>
                  <a:pt x="98506" y="68656"/>
                  <a:pt x="98506" y="71044"/>
                  <a:pt x="99700" y="72238"/>
                </a:cubicBezTo>
                <a:cubicBezTo>
                  <a:pt x="100894" y="73432"/>
                  <a:pt x="100894" y="75820"/>
                  <a:pt x="100894" y="77014"/>
                </a:cubicBezTo>
                <a:cubicBezTo>
                  <a:pt x="102088" y="78208"/>
                  <a:pt x="102088" y="80596"/>
                  <a:pt x="103282" y="81790"/>
                </a:cubicBezTo>
                <a:cubicBezTo>
                  <a:pt x="104476" y="84178"/>
                  <a:pt x="106864" y="86566"/>
                  <a:pt x="109252" y="87760"/>
                </a:cubicBezTo>
                <a:cubicBezTo>
                  <a:pt x="111640" y="88954"/>
                  <a:pt x="115222" y="90148"/>
                  <a:pt x="117610" y="91342"/>
                </a:cubicBezTo>
                <a:cubicBezTo>
                  <a:pt x="119998" y="92536"/>
                  <a:pt x="123580" y="92536"/>
                  <a:pt x="127162" y="92536"/>
                </a:cubicBezTo>
                <a:cubicBezTo>
                  <a:pt x="130744" y="92536"/>
                  <a:pt x="134326" y="92536"/>
                  <a:pt x="137908" y="91342"/>
                </a:cubicBezTo>
                <a:cubicBezTo>
                  <a:pt x="141490" y="90148"/>
                  <a:pt x="145072" y="88954"/>
                  <a:pt x="147460" y="86566"/>
                </a:cubicBezTo>
                <a:cubicBezTo>
                  <a:pt x="149849" y="84178"/>
                  <a:pt x="152236" y="81790"/>
                  <a:pt x="154624" y="78208"/>
                </a:cubicBezTo>
                <a:cubicBezTo>
                  <a:pt x="155819" y="74626"/>
                  <a:pt x="157012" y="72238"/>
                  <a:pt x="157012" y="67462"/>
                </a:cubicBezTo>
                <a:cubicBezTo>
                  <a:pt x="157012" y="65074"/>
                  <a:pt x="155819" y="62686"/>
                  <a:pt x="154624" y="60297"/>
                </a:cubicBezTo>
                <a:moveTo>
                  <a:pt x="69850" y="61492"/>
                </a:moveTo>
                <a:cubicBezTo>
                  <a:pt x="67462" y="65074"/>
                  <a:pt x="65074" y="68656"/>
                  <a:pt x="61492" y="71044"/>
                </a:cubicBezTo>
                <a:cubicBezTo>
                  <a:pt x="57909" y="73432"/>
                  <a:pt x="54328" y="74626"/>
                  <a:pt x="49551" y="74626"/>
                </a:cubicBezTo>
                <a:cubicBezTo>
                  <a:pt x="45969" y="74626"/>
                  <a:pt x="41193" y="73432"/>
                  <a:pt x="38805" y="71044"/>
                </a:cubicBezTo>
                <a:cubicBezTo>
                  <a:pt x="35223" y="68656"/>
                  <a:pt x="32835" y="66268"/>
                  <a:pt x="31641" y="62686"/>
                </a:cubicBezTo>
                <a:cubicBezTo>
                  <a:pt x="30447" y="59104"/>
                  <a:pt x="29253" y="55521"/>
                  <a:pt x="29253" y="50746"/>
                </a:cubicBezTo>
                <a:cubicBezTo>
                  <a:pt x="29253" y="47164"/>
                  <a:pt x="29253" y="44775"/>
                  <a:pt x="30447" y="42387"/>
                </a:cubicBezTo>
                <a:cubicBezTo>
                  <a:pt x="31641" y="39999"/>
                  <a:pt x="32835" y="37611"/>
                  <a:pt x="35223" y="35223"/>
                </a:cubicBezTo>
                <a:cubicBezTo>
                  <a:pt x="37611" y="32835"/>
                  <a:pt x="38805" y="31641"/>
                  <a:pt x="42387" y="30447"/>
                </a:cubicBezTo>
                <a:cubicBezTo>
                  <a:pt x="44775" y="29253"/>
                  <a:pt x="48358" y="28059"/>
                  <a:pt x="50745" y="28059"/>
                </a:cubicBezTo>
                <a:cubicBezTo>
                  <a:pt x="53133" y="28059"/>
                  <a:pt x="56716" y="28059"/>
                  <a:pt x="59104" y="29253"/>
                </a:cubicBezTo>
                <a:cubicBezTo>
                  <a:pt x="61492" y="30447"/>
                  <a:pt x="63880" y="31641"/>
                  <a:pt x="66268" y="34029"/>
                </a:cubicBezTo>
                <a:cubicBezTo>
                  <a:pt x="68656" y="36417"/>
                  <a:pt x="69850" y="38805"/>
                  <a:pt x="71044" y="41194"/>
                </a:cubicBezTo>
                <a:lnTo>
                  <a:pt x="92536" y="41194"/>
                </a:lnTo>
                <a:cubicBezTo>
                  <a:pt x="91342" y="36417"/>
                  <a:pt x="90148" y="32835"/>
                  <a:pt x="87760" y="28059"/>
                </a:cubicBezTo>
                <a:cubicBezTo>
                  <a:pt x="85372" y="24477"/>
                  <a:pt x="82984" y="22089"/>
                  <a:pt x="80596" y="19701"/>
                </a:cubicBezTo>
                <a:cubicBezTo>
                  <a:pt x="78208" y="17313"/>
                  <a:pt x="75820" y="14925"/>
                  <a:pt x="72238" y="13731"/>
                </a:cubicBezTo>
                <a:cubicBezTo>
                  <a:pt x="69850" y="12537"/>
                  <a:pt x="66268" y="11343"/>
                  <a:pt x="62686" y="10149"/>
                </a:cubicBezTo>
                <a:cubicBezTo>
                  <a:pt x="59104" y="8955"/>
                  <a:pt x="55521" y="8955"/>
                  <a:pt x="51939" y="8955"/>
                </a:cubicBezTo>
                <a:cubicBezTo>
                  <a:pt x="44775" y="8955"/>
                  <a:pt x="37611" y="11343"/>
                  <a:pt x="30447" y="14925"/>
                </a:cubicBezTo>
                <a:cubicBezTo>
                  <a:pt x="24477" y="18507"/>
                  <a:pt x="18507" y="23283"/>
                  <a:pt x="14925" y="29253"/>
                </a:cubicBezTo>
                <a:cubicBezTo>
                  <a:pt x="11343" y="35223"/>
                  <a:pt x="8955" y="42387"/>
                  <a:pt x="8955" y="49551"/>
                </a:cubicBezTo>
                <a:cubicBezTo>
                  <a:pt x="8955" y="56716"/>
                  <a:pt x="11343" y="63880"/>
                  <a:pt x="14925" y="71044"/>
                </a:cubicBezTo>
                <a:cubicBezTo>
                  <a:pt x="18507" y="77014"/>
                  <a:pt x="23283" y="81790"/>
                  <a:pt x="30447" y="86566"/>
                </a:cubicBezTo>
                <a:cubicBezTo>
                  <a:pt x="37611" y="91342"/>
                  <a:pt x="43581" y="92536"/>
                  <a:pt x="51939" y="92536"/>
                </a:cubicBezTo>
                <a:cubicBezTo>
                  <a:pt x="56716" y="92536"/>
                  <a:pt x="61492" y="91342"/>
                  <a:pt x="65074" y="90148"/>
                </a:cubicBezTo>
                <a:cubicBezTo>
                  <a:pt x="69850" y="88954"/>
                  <a:pt x="73432" y="86566"/>
                  <a:pt x="77014" y="84178"/>
                </a:cubicBezTo>
                <a:cubicBezTo>
                  <a:pt x="80596" y="81790"/>
                  <a:pt x="84178" y="78208"/>
                  <a:pt x="86566" y="74626"/>
                </a:cubicBezTo>
                <a:cubicBezTo>
                  <a:pt x="88954" y="71044"/>
                  <a:pt x="91342" y="66268"/>
                  <a:pt x="92536" y="61492"/>
                </a:cubicBezTo>
                <a:lnTo>
                  <a:pt x="69850" y="6149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8" name="Freeform: Shape 717">
            <a:extLst>
              <a:ext uri="{FF2B5EF4-FFF2-40B4-BE49-F238E27FC236}">
                <a16:creationId xmlns:a16="http://schemas.microsoft.com/office/drawing/2014/main" xmlns="" id="{B0BA260C-9E96-44F3-AE34-A401052AD3D8}"/>
              </a:ext>
            </a:extLst>
          </p:cNvPr>
          <p:cNvSpPr/>
          <p:nvPr/>
        </p:nvSpPr>
        <p:spPr>
          <a:xfrm>
            <a:off x="5084460" y="1730754"/>
            <a:ext cx="211325" cy="93922"/>
          </a:xfrm>
          <a:custGeom>
            <a:avLst/>
            <a:gdLst>
              <a:gd name="connsiteX0" fmla="*/ 210743 w 214922"/>
              <a:gd name="connsiteY0" fmla="*/ 78208 h 95520"/>
              <a:gd name="connsiteX1" fmla="*/ 183281 w 214922"/>
              <a:gd name="connsiteY1" fmla="*/ 78208 h 95520"/>
              <a:gd name="connsiteX2" fmla="*/ 183281 w 214922"/>
              <a:gd name="connsiteY2" fmla="*/ 8955 h 95520"/>
              <a:gd name="connsiteX3" fmla="*/ 171341 w 214922"/>
              <a:gd name="connsiteY3" fmla="*/ 8955 h 95520"/>
              <a:gd name="connsiteX4" fmla="*/ 171341 w 214922"/>
              <a:gd name="connsiteY4" fmla="*/ 88954 h 95520"/>
              <a:gd name="connsiteX5" fmla="*/ 210743 w 214922"/>
              <a:gd name="connsiteY5" fmla="*/ 88954 h 95520"/>
              <a:gd name="connsiteX6" fmla="*/ 210743 w 214922"/>
              <a:gd name="connsiteY6" fmla="*/ 78208 h 95520"/>
              <a:gd name="connsiteX7" fmla="*/ 145072 w 214922"/>
              <a:gd name="connsiteY7" fmla="*/ 72238 h 95520"/>
              <a:gd name="connsiteX8" fmla="*/ 140296 w 214922"/>
              <a:gd name="connsiteY8" fmla="*/ 77014 h 95520"/>
              <a:gd name="connsiteX9" fmla="*/ 133132 w 214922"/>
              <a:gd name="connsiteY9" fmla="*/ 78208 h 95520"/>
              <a:gd name="connsiteX10" fmla="*/ 119998 w 214922"/>
              <a:gd name="connsiteY10" fmla="*/ 78208 h 95520"/>
              <a:gd name="connsiteX11" fmla="*/ 119998 w 214922"/>
              <a:gd name="connsiteY11" fmla="*/ 53133 h 95520"/>
              <a:gd name="connsiteX12" fmla="*/ 130744 w 214922"/>
              <a:gd name="connsiteY12" fmla="*/ 53133 h 95520"/>
              <a:gd name="connsiteX13" fmla="*/ 137908 w 214922"/>
              <a:gd name="connsiteY13" fmla="*/ 54328 h 95520"/>
              <a:gd name="connsiteX14" fmla="*/ 142684 w 214922"/>
              <a:gd name="connsiteY14" fmla="*/ 57910 h 95520"/>
              <a:gd name="connsiteX15" fmla="*/ 145072 w 214922"/>
              <a:gd name="connsiteY15" fmla="*/ 66268 h 95520"/>
              <a:gd name="connsiteX16" fmla="*/ 145072 w 214922"/>
              <a:gd name="connsiteY16" fmla="*/ 72238 h 95520"/>
              <a:gd name="connsiteX17" fmla="*/ 139102 w 214922"/>
              <a:gd name="connsiteY17" fmla="*/ 38805 h 95520"/>
              <a:gd name="connsiteX18" fmla="*/ 129550 w 214922"/>
              <a:gd name="connsiteY18" fmla="*/ 41193 h 95520"/>
              <a:gd name="connsiteX19" fmla="*/ 119998 w 214922"/>
              <a:gd name="connsiteY19" fmla="*/ 41193 h 95520"/>
              <a:gd name="connsiteX20" fmla="*/ 119998 w 214922"/>
              <a:gd name="connsiteY20" fmla="*/ 18507 h 95520"/>
              <a:gd name="connsiteX21" fmla="*/ 128356 w 214922"/>
              <a:gd name="connsiteY21" fmla="*/ 18507 h 95520"/>
              <a:gd name="connsiteX22" fmla="*/ 137908 w 214922"/>
              <a:gd name="connsiteY22" fmla="*/ 20895 h 95520"/>
              <a:gd name="connsiteX23" fmla="*/ 141490 w 214922"/>
              <a:gd name="connsiteY23" fmla="*/ 29253 h 95520"/>
              <a:gd name="connsiteX24" fmla="*/ 139102 w 214922"/>
              <a:gd name="connsiteY24" fmla="*/ 38805 h 95520"/>
              <a:gd name="connsiteX25" fmla="*/ 146266 w 214922"/>
              <a:gd name="connsiteY25" fmla="*/ 45970 h 95520"/>
              <a:gd name="connsiteX26" fmla="*/ 152236 w 214922"/>
              <a:gd name="connsiteY26" fmla="*/ 38805 h 95520"/>
              <a:gd name="connsiteX27" fmla="*/ 153430 w 214922"/>
              <a:gd name="connsiteY27" fmla="*/ 30447 h 95520"/>
              <a:gd name="connsiteX28" fmla="*/ 152236 w 214922"/>
              <a:gd name="connsiteY28" fmla="*/ 22089 h 95520"/>
              <a:gd name="connsiteX29" fmla="*/ 147460 w 214922"/>
              <a:gd name="connsiteY29" fmla="*/ 14925 h 95520"/>
              <a:gd name="connsiteX30" fmla="*/ 139102 w 214922"/>
              <a:gd name="connsiteY30" fmla="*/ 10149 h 95520"/>
              <a:gd name="connsiteX31" fmla="*/ 129550 w 214922"/>
              <a:gd name="connsiteY31" fmla="*/ 8955 h 95520"/>
              <a:gd name="connsiteX32" fmla="*/ 109252 w 214922"/>
              <a:gd name="connsiteY32" fmla="*/ 8955 h 95520"/>
              <a:gd name="connsiteX33" fmla="*/ 109252 w 214922"/>
              <a:gd name="connsiteY33" fmla="*/ 88954 h 95520"/>
              <a:gd name="connsiteX34" fmla="*/ 133132 w 214922"/>
              <a:gd name="connsiteY34" fmla="*/ 88954 h 95520"/>
              <a:gd name="connsiteX35" fmla="*/ 147460 w 214922"/>
              <a:gd name="connsiteY35" fmla="*/ 85372 h 95520"/>
              <a:gd name="connsiteX36" fmla="*/ 157012 w 214922"/>
              <a:gd name="connsiteY36" fmla="*/ 74626 h 95520"/>
              <a:gd name="connsiteX37" fmla="*/ 159400 w 214922"/>
              <a:gd name="connsiteY37" fmla="*/ 65074 h 95520"/>
              <a:gd name="connsiteX38" fmla="*/ 146266 w 214922"/>
              <a:gd name="connsiteY38" fmla="*/ 45970 h 95520"/>
              <a:gd name="connsiteX39" fmla="*/ 92536 w 214922"/>
              <a:gd name="connsiteY39" fmla="*/ 8955 h 95520"/>
              <a:gd name="connsiteX40" fmla="*/ 74626 w 214922"/>
              <a:gd name="connsiteY40" fmla="*/ 8955 h 95520"/>
              <a:gd name="connsiteX41" fmla="*/ 50745 w 214922"/>
              <a:gd name="connsiteY41" fmla="*/ 69850 h 95520"/>
              <a:gd name="connsiteX42" fmla="*/ 26865 w 214922"/>
              <a:gd name="connsiteY42" fmla="*/ 8955 h 95520"/>
              <a:gd name="connsiteX43" fmla="*/ 8955 w 214922"/>
              <a:gd name="connsiteY43" fmla="*/ 8955 h 95520"/>
              <a:gd name="connsiteX44" fmla="*/ 8955 w 214922"/>
              <a:gd name="connsiteY44" fmla="*/ 88954 h 95520"/>
              <a:gd name="connsiteX45" fmla="*/ 20895 w 214922"/>
              <a:gd name="connsiteY45" fmla="*/ 88954 h 95520"/>
              <a:gd name="connsiteX46" fmla="*/ 20895 w 214922"/>
              <a:gd name="connsiteY46" fmla="*/ 22089 h 95520"/>
              <a:gd name="connsiteX47" fmla="*/ 20895 w 214922"/>
              <a:gd name="connsiteY47" fmla="*/ 22089 h 95520"/>
              <a:gd name="connsiteX48" fmla="*/ 48358 w 214922"/>
              <a:gd name="connsiteY48" fmla="*/ 88954 h 95520"/>
              <a:gd name="connsiteX49" fmla="*/ 55521 w 214922"/>
              <a:gd name="connsiteY49" fmla="*/ 88954 h 95520"/>
              <a:gd name="connsiteX50" fmla="*/ 81790 w 214922"/>
              <a:gd name="connsiteY50" fmla="*/ 22089 h 95520"/>
              <a:gd name="connsiteX51" fmla="*/ 81790 w 214922"/>
              <a:gd name="connsiteY51" fmla="*/ 22089 h 95520"/>
              <a:gd name="connsiteX52" fmla="*/ 81790 w 214922"/>
              <a:gd name="connsiteY52" fmla="*/ 88954 h 95520"/>
              <a:gd name="connsiteX53" fmla="*/ 93730 w 214922"/>
              <a:gd name="connsiteY53" fmla="*/ 88954 h 95520"/>
              <a:gd name="connsiteX54" fmla="*/ 93730 w 214922"/>
              <a:gd name="connsiteY54" fmla="*/ 8955 h 9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14922" h="95520">
                <a:moveTo>
                  <a:pt x="210743" y="78208"/>
                </a:moveTo>
                <a:lnTo>
                  <a:pt x="183281" y="78208"/>
                </a:lnTo>
                <a:lnTo>
                  <a:pt x="183281" y="8955"/>
                </a:lnTo>
                <a:lnTo>
                  <a:pt x="171341" y="8955"/>
                </a:lnTo>
                <a:lnTo>
                  <a:pt x="171341" y="88954"/>
                </a:lnTo>
                <a:lnTo>
                  <a:pt x="210743" y="88954"/>
                </a:lnTo>
                <a:lnTo>
                  <a:pt x="210743" y="78208"/>
                </a:lnTo>
                <a:close/>
                <a:moveTo>
                  <a:pt x="145072" y="72238"/>
                </a:moveTo>
                <a:cubicBezTo>
                  <a:pt x="143878" y="74626"/>
                  <a:pt x="141490" y="75820"/>
                  <a:pt x="140296" y="77014"/>
                </a:cubicBezTo>
                <a:cubicBezTo>
                  <a:pt x="137908" y="78208"/>
                  <a:pt x="135520" y="78208"/>
                  <a:pt x="133132" y="78208"/>
                </a:cubicBezTo>
                <a:lnTo>
                  <a:pt x="119998" y="78208"/>
                </a:lnTo>
                <a:lnTo>
                  <a:pt x="119998" y="53133"/>
                </a:lnTo>
                <a:lnTo>
                  <a:pt x="130744" y="53133"/>
                </a:lnTo>
                <a:cubicBezTo>
                  <a:pt x="134326" y="53133"/>
                  <a:pt x="136714" y="53133"/>
                  <a:pt x="137908" y="54328"/>
                </a:cubicBezTo>
                <a:cubicBezTo>
                  <a:pt x="140296" y="55522"/>
                  <a:pt x="141490" y="56716"/>
                  <a:pt x="142684" y="57910"/>
                </a:cubicBezTo>
                <a:cubicBezTo>
                  <a:pt x="145072" y="60298"/>
                  <a:pt x="145072" y="62686"/>
                  <a:pt x="145072" y="66268"/>
                </a:cubicBezTo>
                <a:cubicBezTo>
                  <a:pt x="146266" y="67462"/>
                  <a:pt x="146266" y="69850"/>
                  <a:pt x="145072" y="72238"/>
                </a:cubicBezTo>
                <a:moveTo>
                  <a:pt x="139102" y="38805"/>
                </a:moveTo>
                <a:cubicBezTo>
                  <a:pt x="136714" y="41193"/>
                  <a:pt x="133132" y="41193"/>
                  <a:pt x="129550" y="41193"/>
                </a:cubicBezTo>
                <a:lnTo>
                  <a:pt x="119998" y="41193"/>
                </a:lnTo>
                <a:lnTo>
                  <a:pt x="119998" y="18507"/>
                </a:lnTo>
                <a:lnTo>
                  <a:pt x="128356" y="18507"/>
                </a:lnTo>
                <a:cubicBezTo>
                  <a:pt x="131938" y="18507"/>
                  <a:pt x="135520" y="19701"/>
                  <a:pt x="137908" y="20895"/>
                </a:cubicBezTo>
                <a:cubicBezTo>
                  <a:pt x="140296" y="22089"/>
                  <a:pt x="141490" y="25671"/>
                  <a:pt x="141490" y="29253"/>
                </a:cubicBezTo>
                <a:cubicBezTo>
                  <a:pt x="142684" y="35223"/>
                  <a:pt x="141490" y="37611"/>
                  <a:pt x="139102" y="38805"/>
                </a:cubicBezTo>
                <a:moveTo>
                  <a:pt x="146266" y="45970"/>
                </a:moveTo>
                <a:cubicBezTo>
                  <a:pt x="148654" y="43582"/>
                  <a:pt x="151042" y="41193"/>
                  <a:pt x="152236" y="38805"/>
                </a:cubicBezTo>
                <a:cubicBezTo>
                  <a:pt x="153430" y="36417"/>
                  <a:pt x="153430" y="34029"/>
                  <a:pt x="153430" y="30447"/>
                </a:cubicBezTo>
                <a:cubicBezTo>
                  <a:pt x="153430" y="26865"/>
                  <a:pt x="153430" y="24477"/>
                  <a:pt x="152236" y="22089"/>
                </a:cubicBezTo>
                <a:cubicBezTo>
                  <a:pt x="151042" y="18507"/>
                  <a:pt x="148654" y="16119"/>
                  <a:pt x="147460" y="14925"/>
                </a:cubicBezTo>
                <a:cubicBezTo>
                  <a:pt x="145072" y="12537"/>
                  <a:pt x="142684" y="11343"/>
                  <a:pt x="139102" y="10149"/>
                </a:cubicBezTo>
                <a:cubicBezTo>
                  <a:pt x="135520" y="8955"/>
                  <a:pt x="133132" y="8955"/>
                  <a:pt x="129550" y="8955"/>
                </a:cubicBezTo>
                <a:lnTo>
                  <a:pt x="109252" y="8955"/>
                </a:lnTo>
                <a:lnTo>
                  <a:pt x="109252" y="88954"/>
                </a:lnTo>
                <a:lnTo>
                  <a:pt x="133132" y="88954"/>
                </a:lnTo>
                <a:cubicBezTo>
                  <a:pt x="139102" y="88954"/>
                  <a:pt x="143878" y="87760"/>
                  <a:pt x="147460" y="85372"/>
                </a:cubicBezTo>
                <a:cubicBezTo>
                  <a:pt x="152236" y="82984"/>
                  <a:pt x="154624" y="79402"/>
                  <a:pt x="157012" y="74626"/>
                </a:cubicBezTo>
                <a:cubicBezTo>
                  <a:pt x="158207" y="72238"/>
                  <a:pt x="159400" y="68656"/>
                  <a:pt x="159400" y="65074"/>
                </a:cubicBezTo>
                <a:cubicBezTo>
                  <a:pt x="158207" y="56716"/>
                  <a:pt x="154624" y="50746"/>
                  <a:pt x="146266" y="45970"/>
                </a:cubicBezTo>
                <a:moveTo>
                  <a:pt x="92536" y="8955"/>
                </a:moveTo>
                <a:lnTo>
                  <a:pt x="74626" y="8955"/>
                </a:lnTo>
                <a:lnTo>
                  <a:pt x="50745" y="69850"/>
                </a:lnTo>
                <a:lnTo>
                  <a:pt x="26865" y="8955"/>
                </a:lnTo>
                <a:lnTo>
                  <a:pt x="8955" y="8955"/>
                </a:lnTo>
                <a:lnTo>
                  <a:pt x="8955" y="88954"/>
                </a:lnTo>
                <a:lnTo>
                  <a:pt x="20895" y="88954"/>
                </a:lnTo>
                <a:lnTo>
                  <a:pt x="20895" y="22089"/>
                </a:lnTo>
                <a:lnTo>
                  <a:pt x="20895" y="22089"/>
                </a:lnTo>
                <a:lnTo>
                  <a:pt x="48358" y="88954"/>
                </a:lnTo>
                <a:lnTo>
                  <a:pt x="55521" y="88954"/>
                </a:lnTo>
                <a:lnTo>
                  <a:pt x="81790" y="22089"/>
                </a:lnTo>
                <a:lnTo>
                  <a:pt x="81790" y="22089"/>
                </a:lnTo>
                <a:lnTo>
                  <a:pt x="81790" y="88954"/>
                </a:lnTo>
                <a:lnTo>
                  <a:pt x="93730" y="88954"/>
                </a:lnTo>
                <a:lnTo>
                  <a:pt x="93730" y="895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9" name="Freeform: Shape 718">
            <a:extLst>
              <a:ext uri="{FF2B5EF4-FFF2-40B4-BE49-F238E27FC236}">
                <a16:creationId xmlns:a16="http://schemas.microsoft.com/office/drawing/2014/main" xmlns="" id="{8A19605D-F02C-4302-AC91-DD8764BF0D68}"/>
              </a:ext>
            </a:extLst>
          </p:cNvPr>
          <p:cNvSpPr/>
          <p:nvPr/>
        </p:nvSpPr>
        <p:spPr>
          <a:xfrm>
            <a:off x="6168089" y="1730754"/>
            <a:ext cx="410910" cy="93922"/>
          </a:xfrm>
          <a:custGeom>
            <a:avLst/>
            <a:gdLst>
              <a:gd name="connsiteX0" fmla="*/ 405367 w 417904"/>
              <a:gd name="connsiteY0" fmla="*/ 72238 h 95520"/>
              <a:gd name="connsiteX1" fmla="*/ 400591 w 417904"/>
              <a:gd name="connsiteY1" fmla="*/ 77014 h 95520"/>
              <a:gd name="connsiteX2" fmla="*/ 393427 w 417904"/>
              <a:gd name="connsiteY2" fmla="*/ 78208 h 95520"/>
              <a:gd name="connsiteX3" fmla="*/ 381487 w 417904"/>
              <a:gd name="connsiteY3" fmla="*/ 78208 h 95520"/>
              <a:gd name="connsiteX4" fmla="*/ 381487 w 417904"/>
              <a:gd name="connsiteY4" fmla="*/ 53133 h 95520"/>
              <a:gd name="connsiteX5" fmla="*/ 392233 w 417904"/>
              <a:gd name="connsiteY5" fmla="*/ 53133 h 95520"/>
              <a:gd name="connsiteX6" fmla="*/ 399397 w 417904"/>
              <a:gd name="connsiteY6" fmla="*/ 54328 h 95520"/>
              <a:gd name="connsiteX7" fmla="*/ 404173 w 417904"/>
              <a:gd name="connsiteY7" fmla="*/ 57910 h 95520"/>
              <a:gd name="connsiteX8" fmla="*/ 406561 w 417904"/>
              <a:gd name="connsiteY8" fmla="*/ 66268 h 95520"/>
              <a:gd name="connsiteX9" fmla="*/ 405367 w 417904"/>
              <a:gd name="connsiteY9" fmla="*/ 72238 h 95520"/>
              <a:gd name="connsiteX10" fmla="*/ 399397 w 417904"/>
              <a:gd name="connsiteY10" fmla="*/ 38805 h 95520"/>
              <a:gd name="connsiteX11" fmla="*/ 389845 w 417904"/>
              <a:gd name="connsiteY11" fmla="*/ 41193 h 95520"/>
              <a:gd name="connsiteX12" fmla="*/ 380293 w 417904"/>
              <a:gd name="connsiteY12" fmla="*/ 41193 h 95520"/>
              <a:gd name="connsiteX13" fmla="*/ 380293 w 417904"/>
              <a:gd name="connsiteY13" fmla="*/ 18507 h 95520"/>
              <a:gd name="connsiteX14" fmla="*/ 388651 w 417904"/>
              <a:gd name="connsiteY14" fmla="*/ 18507 h 95520"/>
              <a:gd name="connsiteX15" fmla="*/ 398203 w 417904"/>
              <a:gd name="connsiteY15" fmla="*/ 20895 h 95520"/>
              <a:gd name="connsiteX16" fmla="*/ 401785 w 417904"/>
              <a:gd name="connsiteY16" fmla="*/ 29253 h 95520"/>
              <a:gd name="connsiteX17" fmla="*/ 399397 w 417904"/>
              <a:gd name="connsiteY17" fmla="*/ 38805 h 95520"/>
              <a:gd name="connsiteX18" fmla="*/ 406561 w 417904"/>
              <a:gd name="connsiteY18" fmla="*/ 45970 h 95520"/>
              <a:gd name="connsiteX19" fmla="*/ 412531 w 417904"/>
              <a:gd name="connsiteY19" fmla="*/ 38805 h 95520"/>
              <a:gd name="connsiteX20" fmla="*/ 413725 w 417904"/>
              <a:gd name="connsiteY20" fmla="*/ 30447 h 95520"/>
              <a:gd name="connsiteX21" fmla="*/ 412531 w 417904"/>
              <a:gd name="connsiteY21" fmla="*/ 22089 h 95520"/>
              <a:gd name="connsiteX22" fmla="*/ 406561 w 417904"/>
              <a:gd name="connsiteY22" fmla="*/ 14925 h 95520"/>
              <a:gd name="connsiteX23" fmla="*/ 398203 w 417904"/>
              <a:gd name="connsiteY23" fmla="*/ 10149 h 95520"/>
              <a:gd name="connsiteX24" fmla="*/ 388651 w 417904"/>
              <a:gd name="connsiteY24" fmla="*/ 8955 h 95520"/>
              <a:gd name="connsiteX25" fmla="*/ 368353 w 417904"/>
              <a:gd name="connsiteY25" fmla="*/ 8955 h 95520"/>
              <a:gd name="connsiteX26" fmla="*/ 368353 w 417904"/>
              <a:gd name="connsiteY26" fmla="*/ 88954 h 95520"/>
              <a:gd name="connsiteX27" fmla="*/ 392233 w 417904"/>
              <a:gd name="connsiteY27" fmla="*/ 88954 h 95520"/>
              <a:gd name="connsiteX28" fmla="*/ 406561 w 417904"/>
              <a:gd name="connsiteY28" fmla="*/ 85372 h 95520"/>
              <a:gd name="connsiteX29" fmla="*/ 416113 w 417904"/>
              <a:gd name="connsiteY29" fmla="*/ 74626 h 95520"/>
              <a:gd name="connsiteX30" fmla="*/ 418501 w 417904"/>
              <a:gd name="connsiteY30" fmla="*/ 65074 h 95520"/>
              <a:gd name="connsiteX31" fmla="*/ 406561 w 417904"/>
              <a:gd name="connsiteY31" fmla="*/ 45970 h 95520"/>
              <a:gd name="connsiteX32" fmla="*/ 328950 w 417904"/>
              <a:gd name="connsiteY32" fmla="*/ 26865 h 95520"/>
              <a:gd name="connsiteX33" fmla="*/ 320592 w 417904"/>
              <a:gd name="connsiteY33" fmla="*/ 28059 h 95520"/>
              <a:gd name="connsiteX34" fmla="*/ 314622 w 417904"/>
              <a:gd name="connsiteY34" fmla="*/ 32835 h 95520"/>
              <a:gd name="connsiteX35" fmla="*/ 314622 w 417904"/>
              <a:gd name="connsiteY35" fmla="*/ 32835 h 95520"/>
              <a:gd name="connsiteX36" fmla="*/ 314622 w 417904"/>
              <a:gd name="connsiteY36" fmla="*/ 26865 h 95520"/>
              <a:gd name="connsiteX37" fmla="*/ 303876 w 417904"/>
              <a:gd name="connsiteY37" fmla="*/ 26865 h 95520"/>
              <a:gd name="connsiteX38" fmla="*/ 303876 w 417904"/>
              <a:gd name="connsiteY38" fmla="*/ 86566 h 95520"/>
              <a:gd name="connsiteX39" fmla="*/ 314622 w 417904"/>
              <a:gd name="connsiteY39" fmla="*/ 86566 h 95520"/>
              <a:gd name="connsiteX40" fmla="*/ 314622 w 417904"/>
              <a:gd name="connsiteY40" fmla="*/ 54328 h 95520"/>
              <a:gd name="connsiteX41" fmla="*/ 315816 w 417904"/>
              <a:gd name="connsiteY41" fmla="*/ 44775 h 95520"/>
              <a:gd name="connsiteX42" fmla="*/ 320592 w 417904"/>
              <a:gd name="connsiteY42" fmla="*/ 38805 h 95520"/>
              <a:gd name="connsiteX43" fmla="*/ 324174 w 417904"/>
              <a:gd name="connsiteY43" fmla="*/ 37611 h 95520"/>
              <a:gd name="connsiteX44" fmla="*/ 328950 w 417904"/>
              <a:gd name="connsiteY44" fmla="*/ 36417 h 95520"/>
              <a:gd name="connsiteX45" fmla="*/ 328950 w 417904"/>
              <a:gd name="connsiteY45" fmla="*/ 26865 h 95520"/>
              <a:gd name="connsiteX46" fmla="*/ 277608 w 417904"/>
              <a:gd name="connsiteY46" fmla="*/ 68656 h 95520"/>
              <a:gd name="connsiteX47" fmla="*/ 270444 w 417904"/>
              <a:gd name="connsiteY47" fmla="*/ 77014 h 95520"/>
              <a:gd name="connsiteX48" fmla="*/ 259698 w 417904"/>
              <a:gd name="connsiteY48" fmla="*/ 79402 h 95520"/>
              <a:gd name="connsiteX49" fmla="*/ 248951 w 417904"/>
              <a:gd name="connsiteY49" fmla="*/ 77014 h 95520"/>
              <a:gd name="connsiteX50" fmla="*/ 241787 w 417904"/>
              <a:gd name="connsiteY50" fmla="*/ 68656 h 95520"/>
              <a:gd name="connsiteX51" fmla="*/ 239399 w 417904"/>
              <a:gd name="connsiteY51" fmla="*/ 57910 h 95520"/>
              <a:gd name="connsiteX52" fmla="*/ 241787 w 417904"/>
              <a:gd name="connsiteY52" fmla="*/ 47163 h 95520"/>
              <a:gd name="connsiteX53" fmla="*/ 248951 w 417904"/>
              <a:gd name="connsiteY53" fmla="*/ 39999 h 95520"/>
              <a:gd name="connsiteX54" fmla="*/ 259698 w 417904"/>
              <a:gd name="connsiteY54" fmla="*/ 37611 h 95520"/>
              <a:gd name="connsiteX55" fmla="*/ 268055 w 417904"/>
              <a:gd name="connsiteY55" fmla="*/ 38805 h 95520"/>
              <a:gd name="connsiteX56" fmla="*/ 275220 w 417904"/>
              <a:gd name="connsiteY56" fmla="*/ 43582 h 95520"/>
              <a:gd name="connsiteX57" fmla="*/ 279996 w 417904"/>
              <a:gd name="connsiteY57" fmla="*/ 50746 h 95520"/>
              <a:gd name="connsiteX58" fmla="*/ 281190 w 417904"/>
              <a:gd name="connsiteY58" fmla="*/ 59104 h 95520"/>
              <a:gd name="connsiteX59" fmla="*/ 277608 w 417904"/>
              <a:gd name="connsiteY59" fmla="*/ 68656 h 95520"/>
              <a:gd name="connsiteX60" fmla="*/ 289548 w 417904"/>
              <a:gd name="connsiteY60" fmla="*/ 45970 h 95520"/>
              <a:gd name="connsiteX61" fmla="*/ 282384 w 417904"/>
              <a:gd name="connsiteY61" fmla="*/ 36417 h 95520"/>
              <a:gd name="connsiteX62" fmla="*/ 271638 w 417904"/>
              <a:gd name="connsiteY62" fmla="*/ 29253 h 95520"/>
              <a:gd name="connsiteX63" fmla="*/ 259698 w 417904"/>
              <a:gd name="connsiteY63" fmla="*/ 26865 h 95520"/>
              <a:gd name="connsiteX64" fmla="*/ 247757 w 417904"/>
              <a:gd name="connsiteY64" fmla="*/ 29253 h 95520"/>
              <a:gd name="connsiteX65" fmla="*/ 237011 w 417904"/>
              <a:gd name="connsiteY65" fmla="*/ 35223 h 95520"/>
              <a:gd name="connsiteX66" fmla="*/ 229847 w 417904"/>
              <a:gd name="connsiteY66" fmla="*/ 44775 h 95520"/>
              <a:gd name="connsiteX67" fmla="*/ 227459 w 417904"/>
              <a:gd name="connsiteY67" fmla="*/ 56716 h 95520"/>
              <a:gd name="connsiteX68" fmla="*/ 232235 w 417904"/>
              <a:gd name="connsiteY68" fmla="*/ 72238 h 95520"/>
              <a:gd name="connsiteX69" fmla="*/ 244175 w 417904"/>
              <a:gd name="connsiteY69" fmla="*/ 84178 h 95520"/>
              <a:gd name="connsiteX70" fmla="*/ 259698 w 417904"/>
              <a:gd name="connsiteY70" fmla="*/ 88954 h 95520"/>
              <a:gd name="connsiteX71" fmla="*/ 271638 w 417904"/>
              <a:gd name="connsiteY71" fmla="*/ 86566 h 95520"/>
              <a:gd name="connsiteX72" fmla="*/ 281190 w 417904"/>
              <a:gd name="connsiteY72" fmla="*/ 80596 h 95520"/>
              <a:gd name="connsiteX73" fmla="*/ 288354 w 417904"/>
              <a:gd name="connsiteY73" fmla="*/ 71044 h 95520"/>
              <a:gd name="connsiteX74" fmla="*/ 291936 w 417904"/>
              <a:gd name="connsiteY74" fmla="*/ 56716 h 95520"/>
              <a:gd name="connsiteX75" fmla="*/ 289548 w 417904"/>
              <a:gd name="connsiteY75" fmla="*/ 45970 h 95520"/>
              <a:gd name="connsiteX76" fmla="*/ 223877 w 417904"/>
              <a:gd name="connsiteY76" fmla="*/ 29253 h 95520"/>
              <a:gd name="connsiteX77" fmla="*/ 214325 w 417904"/>
              <a:gd name="connsiteY77" fmla="*/ 29253 h 95520"/>
              <a:gd name="connsiteX78" fmla="*/ 214325 w 417904"/>
              <a:gd name="connsiteY78" fmla="*/ 8955 h 95520"/>
              <a:gd name="connsiteX79" fmla="*/ 203579 w 417904"/>
              <a:gd name="connsiteY79" fmla="*/ 8955 h 95520"/>
              <a:gd name="connsiteX80" fmla="*/ 203579 w 417904"/>
              <a:gd name="connsiteY80" fmla="*/ 29253 h 95520"/>
              <a:gd name="connsiteX81" fmla="*/ 195221 w 417904"/>
              <a:gd name="connsiteY81" fmla="*/ 29253 h 95520"/>
              <a:gd name="connsiteX82" fmla="*/ 195221 w 417904"/>
              <a:gd name="connsiteY82" fmla="*/ 39999 h 95520"/>
              <a:gd name="connsiteX83" fmla="*/ 203579 w 417904"/>
              <a:gd name="connsiteY83" fmla="*/ 39999 h 95520"/>
              <a:gd name="connsiteX84" fmla="*/ 203579 w 417904"/>
              <a:gd name="connsiteY84" fmla="*/ 88954 h 95520"/>
              <a:gd name="connsiteX85" fmla="*/ 214325 w 417904"/>
              <a:gd name="connsiteY85" fmla="*/ 88954 h 95520"/>
              <a:gd name="connsiteX86" fmla="*/ 214325 w 417904"/>
              <a:gd name="connsiteY86" fmla="*/ 39999 h 95520"/>
              <a:gd name="connsiteX87" fmla="*/ 223877 w 417904"/>
              <a:gd name="connsiteY87" fmla="*/ 39999 h 95520"/>
              <a:gd name="connsiteX88" fmla="*/ 223877 w 417904"/>
              <a:gd name="connsiteY88" fmla="*/ 29253 h 95520"/>
              <a:gd name="connsiteX89" fmla="*/ 178505 w 417904"/>
              <a:gd name="connsiteY89" fmla="*/ 68656 h 95520"/>
              <a:gd name="connsiteX90" fmla="*/ 171341 w 417904"/>
              <a:gd name="connsiteY90" fmla="*/ 77014 h 95520"/>
              <a:gd name="connsiteX91" fmla="*/ 161788 w 417904"/>
              <a:gd name="connsiteY91" fmla="*/ 79402 h 95520"/>
              <a:gd name="connsiteX92" fmla="*/ 153431 w 417904"/>
              <a:gd name="connsiteY92" fmla="*/ 78208 h 95520"/>
              <a:gd name="connsiteX93" fmla="*/ 147461 w 417904"/>
              <a:gd name="connsiteY93" fmla="*/ 73432 h 95520"/>
              <a:gd name="connsiteX94" fmla="*/ 143878 w 417904"/>
              <a:gd name="connsiteY94" fmla="*/ 66268 h 95520"/>
              <a:gd name="connsiteX95" fmla="*/ 142684 w 417904"/>
              <a:gd name="connsiteY95" fmla="*/ 57910 h 95520"/>
              <a:gd name="connsiteX96" fmla="*/ 145072 w 417904"/>
              <a:gd name="connsiteY96" fmla="*/ 47163 h 95520"/>
              <a:gd name="connsiteX97" fmla="*/ 152236 w 417904"/>
              <a:gd name="connsiteY97" fmla="*/ 39999 h 95520"/>
              <a:gd name="connsiteX98" fmla="*/ 162983 w 417904"/>
              <a:gd name="connsiteY98" fmla="*/ 37611 h 95520"/>
              <a:gd name="connsiteX99" fmla="*/ 172534 w 417904"/>
              <a:gd name="connsiteY99" fmla="*/ 39999 h 95520"/>
              <a:gd name="connsiteX100" fmla="*/ 179699 w 417904"/>
              <a:gd name="connsiteY100" fmla="*/ 48358 h 95520"/>
              <a:gd name="connsiteX101" fmla="*/ 191639 w 417904"/>
              <a:gd name="connsiteY101" fmla="*/ 48358 h 95520"/>
              <a:gd name="connsiteX102" fmla="*/ 188057 w 417904"/>
              <a:gd name="connsiteY102" fmla="*/ 39999 h 95520"/>
              <a:gd name="connsiteX103" fmla="*/ 180893 w 417904"/>
              <a:gd name="connsiteY103" fmla="*/ 32835 h 95520"/>
              <a:gd name="connsiteX104" fmla="*/ 172534 w 417904"/>
              <a:gd name="connsiteY104" fmla="*/ 28059 h 95520"/>
              <a:gd name="connsiteX105" fmla="*/ 162983 w 417904"/>
              <a:gd name="connsiteY105" fmla="*/ 26865 h 95520"/>
              <a:gd name="connsiteX106" fmla="*/ 151042 w 417904"/>
              <a:gd name="connsiteY106" fmla="*/ 29253 h 95520"/>
              <a:gd name="connsiteX107" fmla="*/ 141490 w 417904"/>
              <a:gd name="connsiteY107" fmla="*/ 36417 h 95520"/>
              <a:gd name="connsiteX108" fmla="*/ 135520 w 417904"/>
              <a:gd name="connsiteY108" fmla="*/ 45970 h 95520"/>
              <a:gd name="connsiteX109" fmla="*/ 133132 w 417904"/>
              <a:gd name="connsiteY109" fmla="*/ 57910 h 95520"/>
              <a:gd name="connsiteX110" fmla="*/ 135520 w 417904"/>
              <a:gd name="connsiteY110" fmla="*/ 69850 h 95520"/>
              <a:gd name="connsiteX111" fmla="*/ 141490 w 417904"/>
              <a:gd name="connsiteY111" fmla="*/ 79402 h 95520"/>
              <a:gd name="connsiteX112" fmla="*/ 151042 w 417904"/>
              <a:gd name="connsiteY112" fmla="*/ 86566 h 95520"/>
              <a:gd name="connsiteX113" fmla="*/ 162983 w 417904"/>
              <a:gd name="connsiteY113" fmla="*/ 88954 h 95520"/>
              <a:gd name="connsiteX114" fmla="*/ 176117 w 417904"/>
              <a:gd name="connsiteY114" fmla="*/ 86566 h 95520"/>
              <a:gd name="connsiteX115" fmla="*/ 186863 w 417904"/>
              <a:gd name="connsiteY115" fmla="*/ 79402 h 95520"/>
              <a:gd name="connsiteX116" fmla="*/ 192833 w 417904"/>
              <a:gd name="connsiteY116" fmla="*/ 68656 h 95520"/>
              <a:gd name="connsiteX117" fmla="*/ 178505 w 417904"/>
              <a:gd name="connsiteY117" fmla="*/ 68656 h 95520"/>
              <a:gd name="connsiteX118" fmla="*/ 105670 w 417904"/>
              <a:gd name="connsiteY118" fmla="*/ 69850 h 95520"/>
              <a:gd name="connsiteX119" fmla="*/ 98506 w 417904"/>
              <a:gd name="connsiteY119" fmla="*/ 77014 h 95520"/>
              <a:gd name="connsiteX120" fmla="*/ 87760 w 417904"/>
              <a:gd name="connsiteY120" fmla="*/ 79402 h 95520"/>
              <a:gd name="connsiteX121" fmla="*/ 77014 w 417904"/>
              <a:gd name="connsiteY121" fmla="*/ 77014 h 95520"/>
              <a:gd name="connsiteX122" fmla="*/ 69850 w 417904"/>
              <a:gd name="connsiteY122" fmla="*/ 69850 h 95520"/>
              <a:gd name="connsiteX123" fmla="*/ 67462 w 417904"/>
              <a:gd name="connsiteY123" fmla="*/ 59104 h 95520"/>
              <a:gd name="connsiteX124" fmla="*/ 69850 w 417904"/>
              <a:gd name="connsiteY124" fmla="*/ 48358 h 95520"/>
              <a:gd name="connsiteX125" fmla="*/ 77014 w 417904"/>
              <a:gd name="connsiteY125" fmla="*/ 39999 h 95520"/>
              <a:gd name="connsiteX126" fmla="*/ 87760 w 417904"/>
              <a:gd name="connsiteY126" fmla="*/ 37611 h 95520"/>
              <a:gd name="connsiteX127" fmla="*/ 96118 w 417904"/>
              <a:gd name="connsiteY127" fmla="*/ 38805 h 95520"/>
              <a:gd name="connsiteX128" fmla="*/ 103282 w 417904"/>
              <a:gd name="connsiteY128" fmla="*/ 43582 h 95520"/>
              <a:gd name="connsiteX129" fmla="*/ 108058 w 417904"/>
              <a:gd name="connsiteY129" fmla="*/ 50746 h 95520"/>
              <a:gd name="connsiteX130" fmla="*/ 109252 w 417904"/>
              <a:gd name="connsiteY130" fmla="*/ 59104 h 95520"/>
              <a:gd name="connsiteX131" fmla="*/ 105670 w 417904"/>
              <a:gd name="connsiteY131" fmla="*/ 69850 h 95520"/>
              <a:gd name="connsiteX132" fmla="*/ 118804 w 417904"/>
              <a:gd name="connsiteY132" fmla="*/ 29253 h 95520"/>
              <a:gd name="connsiteX133" fmla="*/ 108058 w 417904"/>
              <a:gd name="connsiteY133" fmla="*/ 29253 h 95520"/>
              <a:gd name="connsiteX134" fmla="*/ 108058 w 417904"/>
              <a:gd name="connsiteY134" fmla="*/ 37611 h 95520"/>
              <a:gd name="connsiteX135" fmla="*/ 108058 w 417904"/>
              <a:gd name="connsiteY135" fmla="*/ 37611 h 95520"/>
              <a:gd name="connsiteX136" fmla="*/ 103282 w 417904"/>
              <a:gd name="connsiteY136" fmla="*/ 31641 h 95520"/>
              <a:gd name="connsiteX137" fmla="*/ 96118 w 417904"/>
              <a:gd name="connsiteY137" fmla="*/ 28059 h 95520"/>
              <a:gd name="connsiteX138" fmla="*/ 88954 w 417904"/>
              <a:gd name="connsiteY138" fmla="*/ 26865 h 95520"/>
              <a:gd name="connsiteX139" fmla="*/ 77014 w 417904"/>
              <a:gd name="connsiteY139" fmla="*/ 29253 h 95520"/>
              <a:gd name="connsiteX140" fmla="*/ 67462 w 417904"/>
              <a:gd name="connsiteY140" fmla="*/ 36417 h 95520"/>
              <a:gd name="connsiteX141" fmla="*/ 60297 w 417904"/>
              <a:gd name="connsiteY141" fmla="*/ 45970 h 95520"/>
              <a:gd name="connsiteX142" fmla="*/ 57910 w 417904"/>
              <a:gd name="connsiteY142" fmla="*/ 59104 h 95520"/>
              <a:gd name="connsiteX143" fmla="*/ 60297 w 417904"/>
              <a:gd name="connsiteY143" fmla="*/ 71044 h 95520"/>
              <a:gd name="connsiteX144" fmla="*/ 67462 w 417904"/>
              <a:gd name="connsiteY144" fmla="*/ 80596 h 95520"/>
              <a:gd name="connsiteX145" fmla="*/ 77014 w 417904"/>
              <a:gd name="connsiteY145" fmla="*/ 86566 h 95520"/>
              <a:gd name="connsiteX146" fmla="*/ 88954 w 417904"/>
              <a:gd name="connsiteY146" fmla="*/ 88954 h 95520"/>
              <a:gd name="connsiteX147" fmla="*/ 100894 w 417904"/>
              <a:gd name="connsiteY147" fmla="*/ 86566 h 95520"/>
              <a:gd name="connsiteX148" fmla="*/ 109252 w 417904"/>
              <a:gd name="connsiteY148" fmla="*/ 78208 h 95520"/>
              <a:gd name="connsiteX149" fmla="*/ 109252 w 417904"/>
              <a:gd name="connsiteY149" fmla="*/ 78208 h 95520"/>
              <a:gd name="connsiteX150" fmla="*/ 109252 w 417904"/>
              <a:gd name="connsiteY150" fmla="*/ 87760 h 95520"/>
              <a:gd name="connsiteX151" fmla="*/ 119998 w 417904"/>
              <a:gd name="connsiteY151" fmla="*/ 87760 h 95520"/>
              <a:gd name="connsiteX152" fmla="*/ 119998 w 417904"/>
              <a:gd name="connsiteY152" fmla="*/ 29253 h 95520"/>
              <a:gd name="connsiteX153" fmla="*/ 49551 w 417904"/>
              <a:gd name="connsiteY153" fmla="*/ 43582 h 95520"/>
              <a:gd name="connsiteX154" fmla="*/ 20895 w 417904"/>
              <a:gd name="connsiteY154" fmla="*/ 43582 h 95520"/>
              <a:gd name="connsiteX155" fmla="*/ 20895 w 417904"/>
              <a:gd name="connsiteY155" fmla="*/ 19701 h 95520"/>
              <a:gd name="connsiteX156" fmla="*/ 49551 w 417904"/>
              <a:gd name="connsiteY156" fmla="*/ 19701 h 95520"/>
              <a:gd name="connsiteX157" fmla="*/ 49551 w 417904"/>
              <a:gd name="connsiteY157" fmla="*/ 8955 h 95520"/>
              <a:gd name="connsiteX158" fmla="*/ 8955 w 417904"/>
              <a:gd name="connsiteY158" fmla="*/ 8955 h 95520"/>
              <a:gd name="connsiteX159" fmla="*/ 8955 w 417904"/>
              <a:gd name="connsiteY159" fmla="*/ 88954 h 95520"/>
              <a:gd name="connsiteX160" fmla="*/ 20895 w 417904"/>
              <a:gd name="connsiteY160" fmla="*/ 88954 h 95520"/>
              <a:gd name="connsiteX161" fmla="*/ 20895 w 417904"/>
              <a:gd name="connsiteY161" fmla="*/ 54328 h 95520"/>
              <a:gd name="connsiteX162" fmla="*/ 49551 w 417904"/>
              <a:gd name="connsiteY162" fmla="*/ 54328 h 95520"/>
              <a:gd name="connsiteX163" fmla="*/ 49551 w 417904"/>
              <a:gd name="connsiteY163" fmla="*/ 43582 h 9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417904" h="95520">
                <a:moveTo>
                  <a:pt x="405367" y="72238"/>
                </a:moveTo>
                <a:cubicBezTo>
                  <a:pt x="404173" y="74626"/>
                  <a:pt x="401785" y="75820"/>
                  <a:pt x="400591" y="77014"/>
                </a:cubicBezTo>
                <a:cubicBezTo>
                  <a:pt x="398203" y="78208"/>
                  <a:pt x="395815" y="78208"/>
                  <a:pt x="393427" y="78208"/>
                </a:cubicBezTo>
                <a:lnTo>
                  <a:pt x="381487" y="78208"/>
                </a:lnTo>
                <a:lnTo>
                  <a:pt x="381487" y="53133"/>
                </a:lnTo>
                <a:lnTo>
                  <a:pt x="392233" y="53133"/>
                </a:lnTo>
                <a:cubicBezTo>
                  <a:pt x="395815" y="53133"/>
                  <a:pt x="398203" y="53133"/>
                  <a:pt x="399397" y="54328"/>
                </a:cubicBezTo>
                <a:cubicBezTo>
                  <a:pt x="401785" y="55522"/>
                  <a:pt x="402979" y="56716"/>
                  <a:pt x="404173" y="57910"/>
                </a:cubicBezTo>
                <a:cubicBezTo>
                  <a:pt x="406561" y="60298"/>
                  <a:pt x="406561" y="62686"/>
                  <a:pt x="406561" y="66268"/>
                </a:cubicBezTo>
                <a:cubicBezTo>
                  <a:pt x="406561" y="68656"/>
                  <a:pt x="406561" y="69850"/>
                  <a:pt x="405367" y="72238"/>
                </a:cubicBezTo>
                <a:moveTo>
                  <a:pt x="399397" y="38805"/>
                </a:moveTo>
                <a:cubicBezTo>
                  <a:pt x="397009" y="41193"/>
                  <a:pt x="393427" y="41193"/>
                  <a:pt x="389845" y="41193"/>
                </a:cubicBezTo>
                <a:lnTo>
                  <a:pt x="380293" y="41193"/>
                </a:lnTo>
                <a:lnTo>
                  <a:pt x="380293" y="18507"/>
                </a:lnTo>
                <a:lnTo>
                  <a:pt x="388651" y="18507"/>
                </a:lnTo>
                <a:cubicBezTo>
                  <a:pt x="392233" y="18507"/>
                  <a:pt x="395815" y="19701"/>
                  <a:pt x="398203" y="20895"/>
                </a:cubicBezTo>
                <a:cubicBezTo>
                  <a:pt x="400591" y="22089"/>
                  <a:pt x="401785" y="25671"/>
                  <a:pt x="401785" y="29253"/>
                </a:cubicBezTo>
                <a:cubicBezTo>
                  <a:pt x="401785" y="35223"/>
                  <a:pt x="400591" y="37611"/>
                  <a:pt x="399397" y="38805"/>
                </a:cubicBezTo>
                <a:moveTo>
                  <a:pt x="406561" y="45970"/>
                </a:moveTo>
                <a:cubicBezTo>
                  <a:pt x="408949" y="43582"/>
                  <a:pt x="411337" y="41193"/>
                  <a:pt x="412531" y="38805"/>
                </a:cubicBezTo>
                <a:cubicBezTo>
                  <a:pt x="413725" y="36417"/>
                  <a:pt x="413725" y="34029"/>
                  <a:pt x="413725" y="30447"/>
                </a:cubicBezTo>
                <a:cubicBezTo>
                  <a:pt x="413725" y="26865"/>
                  <a:pt x="413725" y="24477"/>
                  <a:pt x="412531" y="22089"/>
                </a:cubicBezTo>
                <a:cubicBezTo>
                  <a:pt x="411337" y="18507"/>
                  <a:pt x="408949" y="16119"/>
                  <a:pt x="406561" y="14925"/>
                </a:cubicBezTo>
                <a:cubicBezTo>
                  <a:pt x="404173" y="12537"/>
                  <a:pt x="401785" y="11343"/>
                  <a:pt x="398203" y="10149"/>
                </a:cubicBezTo>
                <a:cubicBezTo>
                  <a:pt x="394621" y="8955"/>
                  <a:pt x="392233" y="8955"/>
                  <a:pt x="388651" y="8955"/>
                </a:cubicBezTo>
                <a:lnTo>
                  <a:pt x="368353" y="8955"/>
                </a:lnTo>
                <a:lnTo>
                  <a:pt x="368353" y="88954"/>
                </a:lnTo>
                <a:lnTo>
                  <a:pt x="392233" y="88954"/>
                </a:lnTo>
                <a:cubicBezTo>
                  <a:pt x="398203" y="88954"/>
                  <a:pt x="402979" y="87760"/>
                  <a:pt x="406561" y="85372"/>
                </a:cubicBezTo>
                <a:cubicBezTo>
                  <a:pt x="411337" y="82984"/>
                  <a:pt x="413725" y="79402"/>
                  <a:pt x="416113" y="74626"/>
                </a:cubicBezTo>
                <a:cubicBezTo>
                  <a:pt x="417307" y="72238"/>
                  <a:pt x="418501" y="68656"/>
                  <a:pt x="418501" y="65074"/>
                </a:cubicBezTo>
                <a:cubicBezTo>
                  <a:pt x="418501" y="56716"/>
                  <a:pt x="414919" y="50746"/>
                  <a:pt x="406561" y="45970"/>
                </a:cubicBezTo>
                <a:moveTo>
                  <a:pt x="328950" y="26865"/>
                </a:moveTo>
                <a:cubicBezTo>
                  <a:pt x="325368" y="26865"/>
                  <a:pt x="322980" y="28059"/>
                  <a:pt x="320592" y="28059"/>
                </a:cubicBezTo>
                <a:cubicBezTo>
                  <a:pt x="318204" y="29253"/>
                  <a:pt x="315816" y="30447"/>
                  <a:pt x="314622" y="32835"/>
                </a:cubicBezTo>
                <a:lnTo>
                  <a:pt x="314622" y="32835"/>
                </a:lnTo>
                <a:lnTo>
                  <a:pt x="314622" y="26865"/>
                </a:lnTo>
                <a:lnTo>
                  <a:pt x="303876" y="26865"/>
                </a:lnTo>
                <a:lnTo>
                  <a:pt x="303876" y="86566"/>
                </a:lnTo>
                <a:lnTo>
                  <a:pt x="314622" y="86566"/>
                </a:lnTo>
                <a:lnTo>
                  <a:pt x="314622" y="54328"/>
                </a:lnTo>
                <a:cubicBezTo>
                  <a:pt x="314622" y="50746"/>
                  <a:pt x="314622" y="48358"/>
                  <a:pt x="315816" y="44775"/>
                </a:cubicBezTo>
                <a:cubicBezTo>
                  <a:pt x="317010" y="42387"/>
                  <a:pt x="318204" y="39999"/>
                  <a:pt x="320592" y="38805"/>
                </a:cubicBezTo>
                <a:cubicBezTo>
                  <a:pt x="321786" y="37611"/>
                  <a:pt x="322980" y="37611"/>
                  <a:pt x="324174" y="37611"/>
                </a:cubicBezTo>
                <a:cubicBezTo>
                  <a:pt x="325368" y="37611"/>
                  <a:pt x="326562" y="36417"/>
                  <a:pt x="328950" y="36417"/>
                </a:cubicBezTo>
                <a:lnTo>
                  <a:pt x="328950" y="26865"/>
                </a:lnTo>
                <a:close/>
                <a:moveTo>
                  <a:pt x="277608" y="68656"/>
                </a:moveTo>
                <a:cubicBezTo>
                  <a:pt x="275220" y="72238"/>
                  <a:pt x="272832" y="74626"/>
                  <a:pt x="270444" y="77014"/>
                </a:cubicBezTo>
                <a:cubicBezTo>
                  <a:pt x="266862" y="79402"/>
                  <a:pt x="263279" y="79402"/>
                  <a:pt x="259698" y="79402"/>
                </a:cubicBezTo>
                <a:cubicBezTo>
                  <a:pt x="256115" y="79402"/>
                  <a:pt x="252533" y="78208"/>
                  <a:pt x="248951" y="77014"/>
                </a:cubicBezTo>
                <a:cubicBezTo>
                  <a:pt x="245369" y="74626"/>
                  <a:pt x="242981" y="72238"/>
                  <a:pt x="241787" y="68656"/>
                </a:cubicBezTo>
                <a:cubicBezTo>
                  <a:pt x="239399" y="65074"/>
                  <a:pt x="239399" y="61492"/>
                  <a:pt x="239399" y="57910"/>
                </a:cubicBezTo>
                <a:cubicBezTo>
                  <a:pt x="239399" y="54328"/>
                  <a:pt x="240593" y="50746"/>
                  <a:pt x="241787" y="47163"/>
                </a:cubicBezTo>
                <a:cubicBezTo>
                  <a:pt x="244175" y="43582"/>
                  <a:pt x="246563" y="41193"/>
                  <a:pt x="248951" y="39999"/>
                </a:cubicBezTo>
                <a:cubicBezTo>
                  <a:pt x="252533" y="37611"/>
                  <a:pt x="256115" y="37611"/>
                  <a:pt x="259698" y="37611"/>
                </a:cubicBezTo>
                <a:cubicBezTo>
                  <a:pt x="262085" y="37611"/>
                  <a:pt x="265668" y="37611"/>
                  <a:pt x="268055" y="38805"/>
                </a:cubicBezTo>
                <a:cubicBezTo>
                  <a:pt x="270444" y="39999"/>
                  <a:pt x="272832" y="41193"/>
                  <a:pt x="275220" y="43582"/>
                </a:cubicBezTo>
                <a:cubicBezTo>
                  <a:pt x="277608" y="45970"/>
                  <a:pt x="278802" y="48358"/>
                  <a:pt x="279996" y="50746"/>
                </a:cubicBezTo>
                <a:cubicBezTo>
                  <a:pt x="281190" y="53133"/>
                  <a:pt x="281190" y="55522"/>
                  <a:pt x="281190" y="59104"/>
                </a:cubicBezTo>
                <a:cubicBezTo>
                  <a:pt x="281190" y="62686"/>
                  <a:pt x="279996" y="66268"/>
                  <a:pt x="277608" y="68656"/>
                </a:cubicBezTo>
                <a:moveTo>
                  <a:pt x="289548" y="45970"/>
                </a:moveTo>
                <a:cubicBezTo>
                  <a:pt x="288354" y="42387"/>
                  <a:pt x="285966" y="38805"/>
                  <a:pt x="282384" y="36417"/>
                </a:cubicBezTo>
                <a:cubicBezTo>
                  <a:pt x="279996" y="34029"/>
                  <a:pt x="276414" y="31641"/>
                  <a:pt x="271638" y="29253"/>
                </a:cubicBezTo>
                <a:cubicBezTo>
                  <a:pt x="268055" y="28059"/>
                  <a:pt x="263279" y="26865"/>
                  <a:pt x="259698" y="26865"/>
                </a:cubicBezTo>
                <a:cubicBezTo>
                  <a:pt x="254922" y="26865"/>
                  <a:pt x="251339" y="28059"/>
                  <a:pt x="247757" y="29253"/>
                </a:cubicBezTo>
                <a:cubicBezTo>
                  <a:pt x="244175" y="30447"/>
                  <a:pt x="240593" y="32835"/>
                  <a:pt x="237011" y="35223"/>
                </a:cubicBezTo>
                <a:cubicBezTo>
                  <a:pt x="233429" y="37611"/>
                  <a:pt x="231041" y="41193"/>
                  <a:pt x="229847" y="44775"/>
                </a:cubicBezTo>
                <a:cubicBezTo>
                  <a:pt x="228653" y="48358"/>
                  <a:pt x="227459" y="53133"/>
                  <a:pt x="227459" y="56716"/>
                </a:cubicBezTo>
                <a:cubicBezTo>
                  <a:pt x="227459" y="62686"/>
                  <a:pt x="228653" y="67462"/>
                  <a:pt x="232235" y="72238"/>
                </a:cubicBezTo>
                <a:cubicBezTo>
                  <a:pt x="234623" y="77014"/>
                  <a:pt x="239399" y="80596"/>
                  <a:pt x="244175" y="84178"/>
                </a:cubicBezTo>
                <a:cubicBezTo>
                  <a:pt x="248951" y="86566"/>
                  <a:pt x="254922" y="88954"/>
                  <a:pt x="259698" y="88954"/>
                </a:cubicBezTo>
                <a:cubicBezTo>
                  <a:pt x="263279" y="88954"/>
                  <a:pt x="268055" y="87760"/>
                  <a:pt x="271638" y="86566"/>
                </a:cubicBezTo>
                <a:cubicBezTo>
                  <a:pt x="275220" y="85372"/>
                  <a:pt x="278802" y="82984"/>
                  <a:pt x="281190" y="80596"/>
                </a:cubicBezTo>
                <a:cubicBezTo>
                  <a:pt x="283578" y="78208"/>
                  <a:pt x="285966" y="74626"/>
                  <a:pt x="288354" y="71044"/>
                </a:cubicBezTo>
                <a:cubicBezTo>
                  <a:pt x="290742" y="66268"/>
                  <a:pt x="291936" y="61492"/>
                  <a:pt x="291936" y="56716"/>
                </a:cubicBezTo>
                <a:cubicBezTo>
                  <a:pt x="291936" y="54328"/>
                  <a:pt x="290742" y="49552"/>
                  <a:pt x="289548" y="45970"/>
                </a:cubicBezTo>
                <a:moveTo>
                  <a:pt x="223877" y="29253"/>
                </a:moveTo>
                <a:lnTo>
                  <a:pt x="214325" y="29253"/>
                </a:lnTo>
                <a:lnTo>
                  <a:pt x="214325" y="8955"/>
                </a:lnTo>
                <a:lnTo>
                  <a:pt x="203579" y="8955"/>
                </a:lnTo>
                <a:lnTo>
                  <a:pt x="203579" y="29253"/>
                </a:lnTo>
                <a:lnTo>
                  <a:pt x="195221" y="29253"/>
                </a:lnTo>
                <a:lnTo>
                  <a:pt x="195221" y="39999"/>
                </a:lnTo>
                <a:lnTo>
                  <a:pt x="203579" y="39999"/>
                </a:lnTo>
                <a:lnTo>
                  <a:pt x="203579" y="88954"/>
                </a:lnTo>
                <a:lnTo>
                  <a:pt x="214325" y="88954"/>
                </a:lnTo>
                <a:lnTo>
                  <a:pt x="214325" y="39999"/>
                </a:lnTo>
                <a:lnTo>
                  <a:pt x="223877" y="39999"/>
                </a:lnTo>
                <a:lnTo>
                  <a:pt x="223877" y="29253"/>
                </a:lnTo>
                <a:close/>
                <a:moveTo>
                  <a:pt x="178505" y="68656"/>
                </a:moveTo>
                <a:cubicBezTo>
                  <a:pt x="177311" y="72238"/>
                  <a:pt x="174923" y="74626"/>
                  <a:pt x="171341" y="77014"/>
                </a:cubicBezTo>
                <a:cubicBezTo>
                  <a:pt x="167758" y="79402"/>
                  <a:pt x="165371" y="79402"/>
                  <a:pt x="161788" y="79402"/>
                </a:cubicBezTo>
                <a:cubicBezTo>
                  <a:pt x="159401" y="79402"/>
                  <a:pt x="155818" y="79402"/>
                  <a:pt x="153431" y="78208"/>
                </a:cubicBezTo>
                <a:cubicBezTo>
                  <a:pt x="151042" y="77014"/>
                  <a:pt x="148654" y="75820"/>
                  <a:pt x="147461" y="73432"/>
                </a:cubicBezTo>
                <a:cubicBezTo>
                  <a:pt x="146266" y="71044"/>
                  <a:pt x="143878" y="68656"/>
                  <a:pt x="143878" y="66268"/>
                </a:cubicBezTo>
                <a:cubicBezTo>
                  <a:pt x="142684" y="63880"/>
                  <a:pt x="142684" y="61492"/>
                  <a:pt x="142684" y="57910"/>
                </a:cubicBezTo>
                <a:cubicBezTo>
                  <a:pt x="142684" y="54328"/>
                  <a:pt x="143878" y="50746"/>
                  <a:pt x="145072" y="47163"/>
                </a:cubicBezTo>
                <a:cubicBezTo>
                  <a:pt x="146266" y="43582"/>
                  <a:pt x="148654" y="41193"/>
                  <a:pt x="152236" y="39999"/>
                </a:cubicBezTo>
                <a:cubicBezTo>
                  <a:pt x="154624" y="37611"/>
                  <a:pt x="158207" y="37611"/>
                  <a:pt x="162983" y="37611"/>
                </a:cubicBezTo>
                <a:cubicBezTo>
                  <a:pt x="166564" y="37611"/>
                  <a:pt x="170147" y="38805"/>
                  <a:pt x="172534" y="39999"/>
                </a:cubicBezTo>
                <a:cubicBezTo>
                  <a:pt x="174923" y="42387"/>
                  <a:pt x="177311" y="44775"/>
                  <a:pt x="179699" y="48358"/>
                </a:cubicBezTo>
                <a:lnTo>
                  <a:pt x="191639" y="48358"/>
                </a:lnTo>
                <a:cubicBezTo>
                  <a:pt x="190445" y="44775"/>
                  <a:pt x="189251" y="42387"/>
                  <a:pt x="188057" y="39999"/>
                </a:cubicBezTo>
                <a:cubicBezTo>
                  <a:pt x="185669" y="37611"/>
                  <a:pt x="183281" y="35223"/>
                  <a:pt x="180893" y="32835"/>
                </a:cubicBezTo>
                <a:cubicBezTo>
                  <a:pt x="178505" y="30447"/>
                  <a:pt x="174923" y="29253"/>
                  <a:pt x="172534" y="28059"/>
                </a:cubicBezTo>
                <a:cubicBezTo>
                  <a:pt x="168953" y="26865"/>
                  <a:pt x="166564" y="26865"/>
                  <a:pt x="162983" y="26865"/>
                </a:cubicBezTo>
                <a:cubicBezTo>
                  <a:pt x="158207" y="26865"/>
                  <a:pt x="154624" y="28059"/>
                  <a:pt x="151042" y="29253"/>
                </a:cubicBezTo>
                <a:cubicBezTo>
                  <a:pt x="147461" y="30447"/>
                  <a:pt x="143878" y="32835"/>
                  <a:pt x="141490" y="36417"/>
                </a:cubicBezTo>
                <a:cubicBezTo>
                  <a:pt x="139102" y="38805"/>
                  <a:pt x="136714" y="42387"/>
                  <a:pt x="135520" y="45970"/>
                </a:cubicBezTo>
                <a:cubicBezTo>
                  <a:pt x="134326" y="49552"/>
                  <a:pt x="133132" y="54328"/>
                  <a:pt x="133132" y="57910"/>
                </a:cubicBezTo>
                <a:cubicBezTo>
                  <a:pt x="133132" y="62686"/>
                  <a:pt x="134326" y="66268"/>
                  <a:pt x="135520" y="69850"/>
                </a:cubicBezTo>
                <a:cubicBezTo>
                  <a:pt x="136714" y="73432"/>
                  <a:pt x="139102" y="77014"/>
                  <a:pt x="141490" y="79402"/>
                </a:cubicBezTo>
                <a:cubicBezTo>
                  <a:pt x="143878" y="81790"/>
                  <a:pt x="147461" y="84178"/>
                  <a:pt x="151042" y="86566"/>
                </a:cubicBezTo>
                <a:cubicBezTo>
                  <a:pt x="154624" y="87760"/>
                  <a:pt x="158207" y="88954"/>
                  <a:pt x="162983" y="88954"/>
                </a:cubicBezTo>
                <a:cubicBezTo>
                  <a:pt x="167758" y="88954"/>
                  <a:pt x="171341" y="87760"/>
                  <a:pt x="176117" y="86566"/>
                </a:cubicBezTo>
                <a:cubicBezTo>
                  <a:pt x="179699" y="85372"/>
                  <a:pt x="183281" y="81790"/>
                  <a:pt x="186863" y="79402"/>
                </a:cubicBezTo>
                <a:cubicBezTo>
                  <a:pt x="189251" y="75820"/>
                  <a:pt x="191639" y="72238"/>
                  <a:pt x="192833" y="68656"/>
                </a:cubicBezTo>
                <a:lnTo>
                  <a:pt x="178505" y="68656"/>
                </a:lnTo>
                <a:close/>
                <a:moveTo>
                  <a:pt x="105670" y="69850"/>
                </a:moveTo>
                <a:cubicBezTo>
                  <a:pt x="103282" y="73432"/>
                  <a:pt x="100894" y="75820"/>
                  <a:pt x="98506" y="77014"/>
                </a:cubicBezTo>
                <a:cubicBezTo>
                  <a:pt x="94924" y="79402"/>
                  <a:pt x="91342" y="79402"/>
                  <a:pt x="87760" y="79402"/>
                </a:cubicBezTo>
                <a:cubicBezTo>
                  <a:pt x="84178" y="79402"/>
                  <a:pt x="80596" y="78208"/>
                  <a:pt x="77014" y="77014"/>
                </a:cubicBezTo>
                <a:cubicBezTo>
                  <a:pt x="73432" y="74626"/>
                  <a:pt x="71043" y="72238"/>
                  <a:pt x="69850" y="69850"/>
                </a:cubicBezTo>
                <a:cubicBezTo>
                  <a:pt x="67462" y="66268"/>
                  <a:pt x="67462" y="62686"/>
                  <a:pt x="67462" y="59104"/>
                </a:cubicBezTo>
                <a:cubicBezTo>
                  <a:pt x="67462" y="55522"/>
                  <a:pt x="68656" y="51940"/>
                  <a:pt x="69850" y="48358"/>
                </a:cubicBezTo>
                <a:cubicBezTo>
                  <a:pt x="71043" y="44775"/>
                  <a:pt x="74626" y="42387"/>
                  <a:pt x="77014" y="39999"/>
                </a:cubicBezTo>
                <a:cubicBezTo>
                  <a:pt x="80596" y="37611"/>
                  <a:pt x="84178" y="37611"/>
                  <a:pt x="87760" y="37611"/>
                </a:cubicBezTo>
                <a:cubicBezTo>
                  <a:pt x="91342" y="37611"/>
                  <a:pt x="93730" y="37611"/>
                  <a:pt x="96118" y="38805"/>
                </a:cubicBezTo>
                <a:cubicBezTo>
                  <a:pt x="98506" y="39999"/>
                  <a:pt x="100894" y="41193"/>
                  <a:pt x="103282" y="43582"/>
                </a:cubicBezTo>
                <a:cubicBezTo>
                  <a:pt x="105670" y="45970"/>
                  <a:pt x="106864" y="48358"/>
                  <a:pt x="108058" y="50746"/>
                </a:cubicBezTo>
                <a:cubicBezTo>
                  <a:pt x="109252" y="53133"/>
                  <a:pt x="109252" y="55522"/>
                  <a:pt x="109252" y="59104"/>
                </a:cubicBezTo>
                <a:cubicBezTo>
                  <a:pt x="108058" y="62686"/>
                  <a:pt x="106864" y="66268"/>
                  <a:pt x="105670" y="69850"/>
                </a:cubicBezTo>
                <a:moveTo>
                  <a:pt x="118804" y="29253"/>
                </a:moveTo>
                <a:lnTo>
                  <a:pt x="108058" y="29253"/>
                </a:lnTo>
                <a:lnTo>
                  <a:pt x="108058" y="37611"/>
                </a:lnTo>
                <a:lnTo>
                  <a:pt x="108058" y="37611"/>
                </a:lnTo>
                <a:cubicBezTo>
                  <a:pt x="106864" y="35223"/>
                  <a:pt x="104476" y="34029"/>
                  <a:pt x="103282" y="31641"/>
                </a:cubicBezTo>
                <a:cubicBezTo>
                  <a:pt x="100894" y="30447"/>
                  <a:pt x="98506" y="29253"/>
                  <a:pt x="96118" y="28059"/>
                </a:cubicBezTo>
                <a:cubicBezTo>
                  <a:pt x="93730" y="26865"/>
                  <a:pt x="91342" y="26865"/>
                  <a:pt x="88954" y="26865"/>
                </a:cubicBezTo>
                <a:cubicBezTo>
                  <a:pt x="84178" y="26865"/>
                  <a:pt x="80596" y="28059"/>
                  <a:pt x="77014" y="29253"/>
                </a:cubicBezTo>
                <a:cubicBezTo>
                  <a:pt x="73432" y="30447"/>
                  <a:pt x="69850" y="32835"/>
                  <a:pt x="67462" y="36417"/>
                </a:cubicBezTo>
                <a:cubicBezTo>
                  <a:pt x="65073" y="38805"/>
                  <a:pt x="62686" y="42387"/>
                  <a:pt x="60297" y="45970"/>
                </a:cubicBezTo>
                <a:cubicBezTo>
                  <a:pt x="59103" y="49552"/>
                  <a:pt x="57910" y="54328"/>
                  <a:pt x="57910" y="59104"/>
                </a:cubicBezTo>
                <a:cubicBezTo>
                  <a:pt x="57910" y="63880"/>
                  <a:pt x="59103" y="67462"/>
                  <a:pt x="60297" y="71044"/>
                </a:cubicBezTo>
                <a:cubicBezTo>
                  <a:pt x="61492" y="74626"/>
                  <a:pt x="63880" y="78208"/>
                  <a:pt x="67462" y="80596"/>
                </a:cubicBezTo>
                <a:cubicBezTo>
                  <a:pt x="69850" y="82984"/>
                  <a:pt x="73432" y="85372"/>
                  <a:pt x="77014" y="86566"/>
                </a:cubicBezTo>
                <a:cubicBezTo>
                  <a:pt x="80596" y="87760"/>
                  <a:pt x="85372" y="88954"/>
                  <a:pt x="88954" y="88954"/>
                </a:cubicBezTo>
                <a:cubicBezTo>
                  <a:pt x="93730" y="88954"/>
                  <a:pt x="97312" y="87760"/>
                  <a:pt x="100894" y="86566"/>
                </a:cubicBezTo>
                <a:cubicBezTo>
                  <a:pt x="104476" y="84178"/>
                  <a:pt x="106864" y="81790"/>
                  <a:pt x="109252" y="78208"/>
                </a:cubicBezTo>
                <a:lnTo>
                  <a:pt x="109252" y="78208"/>
                </a:lnTo>
                <a:lnTo>
                  <a:pt x="109252" y="87760"/>
                </a:lnTo>
                <a:lnTo>
                  <a:pt x="119998" y="87760"/>
                </a:lnTo>
                <a:lnTo>
                  <a:pt x="119998" y="29253"/>
                </a:lnTo>
                <a:close/>
                <a:moveTo>
                  <a:pt x="49551" y="43582"/>
                </a:moveTo>
                <a:lnTo>
                  <a:pt x="20895" y="43582"/>
                </a:lnTo>
                <a:lnTo>
                  <a:pt x="20895" y="19701"/>
                </a:lnTo>
                <a:lnTo>
                  <a:pt x="49551" y="19701"/>
                </a:lnTo>
                <a:lnTo>
                  <a:pt x="49551" y="8955"/>
                </a:lnTo>
                <a:lnTo>
                  <a:pt x="8955" y="8955"/>
                </a:lnTo>
                <a:lnTo>
                  <a:pt x="8955" y="88954"/>
                </a:lnTo>
                <a:lnTo>
                  <a:pt x="20895" y="88954"/>
                </a:lnTo>
                <a:lnTo>
                  <a:pt x="20895" y="54328"/>
                </a:lnTo>
                <a:lnTo>
                  <a:pt x="49551" y="54328"/>
                </a:lnTo>
                <a:lnTo>
                  <a:pt x="49551" y="435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0" name="Freeform: Shape 719">
            <a:extLst>
              <a:ext uri="{FF2B5EF4-FFF2-40B4-BE49-F238E27FC236}">
                <a16:creationId xmlns:a16="http://schemas.microsoft.com/office/drawing/2014/main" xmlns="" id="{C111012A-227C-41C5-86BE-84373F76EB5D}"/>
              </a:ext>
            </a:extLst>
          </p:cNvPr>
          <p:cNvSpPr/>
          <p:nvPr/>
        </p:nvSpPr>
        <p:spPr>
          <a:xfrm>
            <a:off x="6159872" y="2075919"/>
            <a:ext cx="434391" cy="93922"/>
          </a:xfrm>
          <a:custGeom>
            <a:avLst/>
            <a:gdLst>
              <a:gd name="connsiteX0" fmla="*/ 418501 w 441784"/>
              <a:gd name="connsiteY0" fmla="*/ 63880 h 95520"/>
              <a:gd name="connsiteX1" fmla="*/ 407755 w 441784"/>
              <a:gd name="connsiteY1" fmla="*/ 73432 h 95520"/>
              <a:gd name="connsiteX2" fmla="*/ 392233 w 441784"/>
              <a:gd name="connsiteY2" fmla="*/ 77014 h 95520"/>
              <a:gd name="connsiteX3" fmla="*/ 377905 w 441784"/>
              <a:gd name="connsiteY3" fmla="*/ 77014 h 95520"/>
              <a:gd name="connsiteX4" fmla="*/ 377905 w 441784"/>
              <a:gd name="connsiteY4" fmla="*/ 18507 h 95520"/>
              <a:gd name="connsiteX5" fmla="*/ 392233 w 441784"/>
              <a:gd name="connsiteY5" fmla="*/ 18507 h 95520"/>
              <a:gd name="connsiteX6" fmla="*/ 400591 w 441784"/>
              <a:gd name="connsiteY6" fmla="*/ 19701 h 95520"/>
              <a:gd name="connsiteX7" fmla="*/ 407755 w 441784"/>
              <a:gd name="connsiteY7" fmla="*/ 23283 h 95520"/>
              <a:gd name="connsiteX8" fmla="*/ 413725 w 441784"/>
              <a:gd name="connsiteY8" fmla="*/ 29253 h 95520"/>
              <a:gd name="connsiteX9" fmla="*/ 418501 w 441784"/>
              <a:gd name="connsiteY9" fmla="*/ 36417 h 95520"/>
              <a:gd name="connsiteX10" fmla="*/ 420889 w 441784"/>
              <a:gd name="connsiteY10" fmla="*/ 48357 h 95520"/>
              <a:gd name="connsiteX11" fmla="*/ 418501 w 441784"/>
              <a:gd name="connsiteY11" fmla="*/ 63880 h 95520"/>
              <a:gd name="connsiteX12" fmla="*/ 431635 w 441784"/>
              <a:gd name="connsiteY12" fmla="*/ 35223 h 95520"/>
              <a:gd name="connsiteX13" fmla="*/ 425665 w 441784"/>
              <a:gd name="connsiteY13" fmla="*/ 23283 h 95520"/>
              <a:gd name="connsiteX14" fmla="*/ 393427 w 441784"/>
              <a:gd name="connsiteY14" fmla="*/ 8955 h 95520"/>
              <a:gd name="connsiteX15" fmla="*/ 367159 w 441784"/>
              <a:gd name="connsiteY15" fmla="*/ 8955 h 95520"/>
              <a:gd name="connsiteX16" fmla="*/ 367159 w 441784"/>
              <a:gd name="connsiteY16" fmla="*/ 88954 h 95520"/>
              <a:gd name="connsiteX17" fmla="*/ 392233 w 441784"/>
              <a:gd name="connsiteY17" fmla="*/ 88954 h 95520"/>
              <a:gd name="connsiteX18" fmla="*/ 408949 w 441784"/>
              <a:gd name="connsiteY18" fmla="*/ 86566 h 95520"/>
              <a:gd name="connsiteX19" fmla="*/ 423277 w 441784"/>
              <a:gd name="connsiteY19" fmla="*/ 78208 h 95520"/>
              <a:gd name="connsiteX20" fmla="*/ 430441 w 441784"/>
              <a:gd name="connsiteY20" fmla="*/ 65073 h 95520"/>
              <a:gd name="connsiteX21" fmla="*/ 432829 w 441784"/>
              <a:gd name="connsiteY21" fmla="*/ 49551 h 95520"/>
              <a:gd name="connsiteX22" fmla="*/ 431635 w 441784"/>
              <a:gd name="connsiteY22" fmla="*/ 35223 h 95520"/>
              <a:gd name="connsiteX23" fmla="*/ 328950 w 441784"/>
              <a:gd name="connsiteY23" fmla="*/ 26865 h 95520"/>
              <a:gd name="connsiteX24" fmla="*/ 320592 w 441784"/>
              <a:gd name="connsiteY24" fmla="*/ 28059 h 95520"/>
              <a:gd name="connsiteX25" fmla="*/ 314622 w 441784"/>
              <a:gd name="connsiteY25" fmla="*/ 32835 h 95520"/>
              <a:gd name="connsiteX26" fmla="*/ 314622 w 441784"/>
              <a:gd name="connsiteY26" fmla="*/ 32835 h 95520"/>
              <a:gd name="connsiteX27" fmla="*/ 314622 w 441784"/>
              <a:gd name="connsiteY27" fmla="*/ 26865 h 95520"/>
              <a:gd name="connsiteX28" fmla="*/ 303876 w 441784"/>
              <a:gd name="connsiteY28" fmla="*/ 26865 h 95520"/>
              <a:gd name="connsiteX29" fmla="*/ 303876 w 441784"/>
              <a:gd name="connsiteY29" fmla="*/ 86566 h 95520"/>
              <a:gd name="connsiteX30" fmla="*/ 314622 w 441784"/>
              <a:gd name="connsiteY30" fmla="*/ 86566 h 95520"/>
              <a:gd name="connsiteX31" fmla="*/ 314622 w 441784"/>
              <a:gd name="connsiteY31" fmla="*/ 54327 h 95520"/>
              <a:gd name="connsiteX32" fmla="*/ 315816 w 441784"/>
              <a:gd name="connsiteY32" fmla="*/ 44775 h 95520"/>
              <a:gd name="connsiteX33" fmla="*/ 320592 w 441784"/>
              <a:gd name="connsiteY33" fmla="*/ 38805 h 95520"/>
              <a:gd name="connsiteX34" fmla="*/ 324174 w 441784"/>
              <a:gd name="connsiteY34" fmla="*/ 37611 h 95520"/>
              <a:gd name="connsiteX35" fmla="*/ 328950 w 441784"/>
              <a:gd name="connsiteY35" fmla="*/ 36417 h 95520"/>
              <a:gd name="connsiteX36" fmla="*/ 328950 w 441784"/>
              <a:gd name="connsiteY36" fmla="*/ 26865 h 95520"/>
              <a:gd name="connsiteX37" fmla="*/ 278802 w 441784"/>
              <a:gd name="connsiteY37" fmla="*/ 68656 h 95520"/>
              <a:gd name="connsiteX38" fmla="*/ 271638 w 441784"/>
              <a:gd name="connsiteY38" fmla="*/ 77014 h 95520"/>
              <a:gd name="connsiteX39" fmla="*/ 260892 w 441784"/>
              <a:gd name="connsiteY39" fmla="*/ 79402 h 95520"/>
              <a:gd name="connsiteX40" fmla="*/ 250146 w 441784"/>
              <a:gd name="connsiteY40" fmla="*/ 77014 h 95520"/>
              <a:gd name="connsiteX41" fmla="*/ 242981 w 441784"/>
              <a:gd name="connsiteY41" fmla="*/ 68656 h 95520"/>
              <a:gd name="connsiteX42" fmla="*/ 240593 w 441784"/>
              <a:gd name="connsiteY42" fmla="*/ 57910 h 95520"/>
              <a:gd name="connsiteX43" fmla="*/ 242981 w 441784"/>
              <a:gd name="connsiteY43" fmla="*/ 47163 h 95520"/>
              <a:gd name="connsiteX44" fmla="*/ 250146 w 441784"/>
              <a:gd name="connsiteY44" fmla="*/ 39999 h 95520"/>
              <a:gd name="connsiteX45" fmla="*/ 260892 w 441784"/>
              <a:gd name="connsiteY45" fmla="*/ 37611 h 95520"/>
              <a:gd name="connsiteX46" fmla="*/ 269250 w 441784"/>
              <a:gd name="connsiteY46" fmla="*/ 38805 h 95520"/>
              <a:gd name="connsiteX47" fmla="*/ 276414 w 441784"/>
              <a:gd name="connsiteY47" fmla="*/ 43581 h 95520"/>
              <a:gd name="connsiteX48" fmla="*/ 281190 w 441784"/>
              <a:gd name="connsiteY48" fmla="*/ 50746 h 95520"/>
              <a:gd name="connsiteX49" fmla="*/ 282384 w 441784"/>
              <a:gd name="connsiteY49" fmla="*/ 59103 h 95520"/>
              <a:gd name="connsiteX50" fmla="*/ 278802 w 441784"/>
              <a:gd name="connsiteY50" fmla="*/ 68656 h 95520"/>
              <a:gd name="connsiteX51" fmla="*/ 289548 w 441784"/>
              <a:gd name="connsiteY51" fmla="*/ 45970 h 95520"/>
              <a:gd name="connsiteX52" fmla="*/ 282384 w 441784"/>
              <a:gd name="connsiteY52" fmla="*/ 36417 h 95520"/>
              <a:gd name="connsiteX53" fmla="*/ 271638 w 441784"/>
              <a:gd name="connsiteY53" fmla="*/ 29253 h 95520"/>
              <a:gd name="connsiteX54" fmla="*/ 259698 w 441784"/>
              <a:gd name="connsiteY54" fmla="*/ 26865 h 95520"/>
              <a:gd name="connsiteX55" fmla="*/ 247757 w 441784"/>
              <a:gd name="connsiteY55" fmla="*/ 29253 h 95520"/>
              <a:gd name="connsiteX56" fmla="*/ 237011 w 441784"/>
              <a:gd name="connsiteY56" fmla="*/ 35223 h 95520"/>
              <a:gd name="connsiteX57" fmla="*/ 229847 w 441784"/>
              <a:gd name="connsiteY57" fmla="*/ 44775 h 95520"/>
              <a:gd name="connsiteX58" fmla="*/ 227459 w 441784"/>
              <a:gd name="connsiteY58" fmla="*/ 56716 h 95520"/>
              <a:gd name="connsiteX59" fmla="*/ 232235 w 441784"/>
              <a:gd name="connsiteY59" fmla="*/ 72238 h 95520"/>
              <a:gd name="connsiteX60" fmla="*/ 244176 w 441784"/>
              <a:gd name="connsiteY60" fmla="*/ 84178 h 95520"/>
              <a:gd name="connsiteX61" fmla="*/ 259698 w 441784"/>
              <a:gd name="connsiteY61" fmla="*/ 88954 h 95520"/>
              <a:gd name="connsiteX62" fmla="*/ 271638 w 441784"/>
              <a:gd name="connsiteY62" fmla="*/ 86566 h 95520"/>
              <a:gd name="connsiteX63" fmla="*/ 281190 w 441784"/>
              <a:gd name="connsiteY63" fmla="*/ 80596 h 95520"/>
              <a:gd name="connsiteX64" fmla="*/ 288354 w 441784"/>
              <a:gd name="connsiteY64" fmla="*/ 71043 h 95520"/>
              <a:gd name="connsiteX65" fmla="*/ 291936 w 441784"/>
              <a:gd name="connsiteY65" fmla="*/ 56716 h 95520"/>
              <a:gd name="connsiteX66" fmla="*/ 289548 w 441784"/>
              <a:gd name="connsiteY66" fmla="*/ 45970 h 95520"/>
              <a:gd name="connsiteX67" fmla="*/ 223877 w 441784"/>
              <a:gd name="connsiteY67" fmla="*/ 29253 h 95520"/>
              <a:gd name="connsiteX68" fmla="*/ 214325 w 441784"/>
              <a:gd name="connsiteY68" fmla="*/ 29253 h 95520"/>
              <a:gd name="connsiteX69" fmla="*/ 214325 w 441784"/>
              <a:gd name="connsiteY69" fmla="*/ 8955 h 95520"/>
              <a:gd name="connsiteX70" fmla="*/ 203579 w 441784"/>
              <a:gd name="connsiteY70" fmla="*/ 8955 h 95520"/>
              <a:gd name="connsiteX71" fmla="*/ 203579 w 441784"/>
              <a:gd name="connsiteY71" fmla="*/ 29253 h 95520"/>
              <a:gd name="connsiteX72" fmla="*/ 195221 w 441784"/>
              <a:gd name="connsiteY72" fmla="*/ 29253 h 95520"/>
              <a:gd name="connsiteX73" fmla="*/ 195221 w 441784"/>
              <a:gd name="connsiteY73" fmla="*/ 39999 h 95520"/>
              <a:gd name="connsiteX74" fmla="*/ 203579 w 441784"/>
              <a:gd name="connsiteY74" fmla="*/ 39999 h 95520"/>
              <a:gd name="connsiteX75" fmla="*/ 203579 w 441784"/>
              <a:gd name="connsiteY75" fmla="*/ 88954 h 95520"/>
              <a:gd name="connsiteX76" fmla="*/ 214325 w 441784"/>
              <a:gd name="connsiteY76" fmla="*/ 88954 h 95520"/>
              <a:gd name="connsiteX77" fmla="*/ 214325 w 441784"/>
              <a:gd name="connsiteY77" fmla="*/ 39999 h 95520"/>
              <a:gd name="connsiteX78" fmla="*/ 223877 w 441784"/>
              <a:gd name="connsiteY78" fmla="*/ 39999 h 95520"/>
              <a:gd name="connsiteX79" fmla="*/ 223877 w 441784"/>
              <a:gd name="connsiteY79" fmla="*/ 29253 h 95520"/>
              <a:gd name="connsiteX80" fmla="*/ 178505 w 441784"/>
              <a:gd name="connsiteY80" fmla="*/ 68656 h 95520"/>
              <a:gd name="connsiteX81" fmla="*/ 171341 w 441784"/>
              <a:gd name="connsiteY81" fmla="*/ 77014 h 95520"/>
              <a:gd name="connsiteX82" fmla="*/ 161789 w 441784"/>
              <a:gd name="connsiteY82" fmla="*/ 79402 h 95520"/>
              <a:gd name="connsiteX83" fmla="*/ 153431 w 441784"/>
              <a:gd name="connsiteY83" fmla="*/ 78208 h 95520"/>
              <a:gd name="connsiteX84" fmla="*/ 147461 w 441784"/>
              <a:gd name="connsiteY84" fmla="*/ 73432 h 95520"/>
              <a:gd name="connsiteX85" fmla="*/ 143879 w 441784"/>
              <a:gd name="connsiteY85" fmla="*/ 66268 h 95520"/>
              <a:gd name="connsiteX86" fmla="*/ 142685 w 441784"/>
              <a:gd name="connsiteY86" fmla="*/ 57910 h 95520"/>
              <a:gd name="connsiteX87" fmla="*/ 145072 w 441784"/>
              <a:gd name="connsiteY87" fmla="*/ 47163 h 95520"/>
              <a:gd name="connsiteX88" fmla="*/ 152236 w 441784"/>
              <a:gd name="connsiteY88" fmla="*/ 39999 h 95520"/>
              <a:gd name="connsiteX89" fmla="*/ 162983 w 441784"/>
              <a:gd name="connsiteY89" fmla="*/ 37611 h 95520"/>
              <a:gd name="connsiteX90" fmla="*/ 172535 w 441784"/>
              <a:gd name="connsiteY90" fmla="*/ 39999 h 95520"/>
              <a:gd name="connsiteX91" fmla="*/ 179699 w 441784"/>
              <a:gd name="connsiteY91" fmla="*/ 48357 h 95520"/>
              <a:gd name="connsiteX92" fmla="*/ 191639 w 441784"/>
              <a:gd name="connsiteY92" fmla="*/ 48357 h 95520"/>
              <a:gd name="connsiteX93" fmla="*/ 188057 w 441784"/>
              <a:gd name="connsiteY93" fmla="*/ 39999 h 95520"/>
              <a:gd name="connsiteX94" fmla="*/ 180893 w 441784"/>
              <a:gd name="connsiteY94" fmla="*/ 32835 h 95520"/>
              <a:gd name="connsiteX95" fmla="*/ 172535 w 441784"/>
              <a:gd name="connsiteY95" fmla="*/ 28059 h 95520"/>
              <a:gd name="connsiteX96" fmla="*/ 162983 w 441784"/>
              <a:gd name="connsiteY96" fmla="*/ 26865 h 95520"/>
              <a:gd name="connsiteX97" fmla="*/ 151042 w 441784"/>
              <a:gd name="connsiteY97" fmla="*/ 29253 h 95520"/>
              <a:gd name="connsiteX98" fmla="*/ 141490 w 441784"/>
              <a:gd name="connsiteY98" fmla="*/ 36417 h 95520"/>
              <a:gd name="connsiteX99" fmla="*/ 135520 w 441784"/>
              <a:gd name="connsiteY99" fmla="*/ 45970 h 95520"/>
              <a:gd name="connsiteX100" fmla="*/ 133132 w 441784"/>
              <a:gd name="connsiteY100" fmla="*/ 57910 h 95520"/>
              <a:gd name="connsiteX101" fmla="*/ 135520 w 441784"/>
              <a:gd name="connsiteY101" fmla="*/ 69850 h 95520"/>
              <a:gd name="connsiteX102" fmla="*/ 141490 w 441784"/>
              <a:gd name="connsiteY102" fmla="*/ 79402 h 95520"/>
              <a:gd name="connsiteX103" fmla="*/ 151042 w 441784"/>
              <a:gd name="connsiteY103" fmla="*/ 86566 h 95520"/>
              <a:gd name="connsiteX104" fmla="*/ 162983 w 441784"/>
              <a:gd name="connsiteY104" fmla="*/ 88954 h 95520"/>
              <a:gd name="connsiteX105" fmla="*/ 176117 w 441784"/>
              <a:gd name="connsiteY105" fmla="*/ 86566 h 95520"/>
              <a:gd name="connsiteX106" fmla="*/ 186863 w 441784"/>
              <a:gd name="connsiteY106" fmla="*/ 79402 h 95520"/>
              <a:gd name="connsiteX107" fmla="*/ 192833 w 441784"/>
              <a:gd name="connsiteY107" fmla="*/ 68656 h 95520"/>
              <a:gd name="connsiteX108" fmla="*/ 178505 w 441784"/>
              <a:gd name="connsiteY108" fmla="*/ 68656 h 95520"/>
              <a:gd name="connsiteX109" fmla="*/ 105670 w 441784"/>
              <a:gd name="connsiteY109" fmla="*/ 68656 h 95520"/>
              <a:gd name="connsiteX110" fmla="*/ 98506 w 441784"/>
              <a:gd name="connsiteY110" fmla="*/ 75820 h 95520"/>
              <a:gd name="connsiteX111" fmla="*/ 87760 w 441784"/>
              <a:gd name="connsiteY111" fmla="*/ 78208 h 95520"/>
              <a:gd name="connsiteX112" fmla="*/ 77014 w 441784"/>
              <a:gd name="connsiteY112" fmla="*/ 75820 h 95520"/>
              <a:gd name="connsiteX113" fmla="*/ 69850 w 441784"/>
              <a:gd name="connsiteY113" fmla="*/ 68656 h 95520"/>
              <a:gd name="connsiteX114" fmla="*/ 67462 w 441784"/>
              <a:gd name="connsiteY114" fmla="*/ 57910 h 95520"/>
              <a:gd name="connsiteX115" fmla="*/ 69850 w 441784"/>
              <a:gd name="connsiteY115" fmla="*/ 47163 h 95520"/>
              <a:gd name="connsiteX116" fmla="*/ 77014 w 441784"/>
              <a:gd name="connsiteY116" fmla="*/ 38805 h 95520"/>
              <a:gd name="connsiteX117" fmla="*/ 87760 w 441784"/>
              <a:gd name="connsiteY117" fmla="*/ 36417 h 95520"/>
              <a:gd name="connsiteX118" fmla="*/ 96118 w 441784"/>
              <a:gd name="connsiteY118" fmla="*/ 37611 h 95520"/>
              <a:gd name="connsiteX119" fmla="*/ 103282 w 441784"/>
              <a:gd name="connsiteY119" fmla="*/ 42387 h 95520"/>
              <a:gd name="connsiteX120" fmla="*/ 108058 w 441784"/>
              <a:gd name="connsiteY120" fmla="*/ 49551 h 95520"/>
              <a:gd name="connsiteX121" fmla="*/ 109252 w 441784"/>
              <a:gd name="connsiteY121" fmla="*/ 57910 h 95520"/>
              <a:gd name="connsiteX122" fmla="*/ 105670 w 441784"/>
              <a:gd name="connsiteY122" fmla="*/ 68656 h 95520"/>
              <a:gd name="connsiteX123" fmla="*/ 119998 w 441784"/>
              <a:gd name="connsiteY123" fmla="*/ 29253 h 95520"/>
              <a:gd name="connsiteX124" fmla="*/ 109252 w 441784"/>
              <a:gd name="connsiteY124" fmla="*/ 29253 h 95520"/>
              <a:gd name="connsiteX125" fmla="*/ 109252 w 441784"/>
              <a:gd name="connsiteY125" fmla="*/ 37611 h 95520"/>
              <a:gd name="connsiteX126" fmla="*/ 109252 w 441784"/>
              <a:gd name="connsiteY126" fmla="*/ 37611 h 95520"/>
              <a:gd name="connsiteX127" fmla="*/ 104476 w 441784"/>
              <a:gd name="connsiteY127" fmla="*/ 31641 h 95520"/>
              <a:gd name="connsiteX128" fmla="*/ 97312 w 441784"/>
              <a:gd name="connsiteY128" fmla="*/ 28059 h 95520"/>
              <a:gd name="connsiteX129" fmla="*/ 90148 w 441784"/>
              <a:gd name="connsiteY129" fmla="*/ 26865 h 95520"/>
              <a:gd name="connsiteX130" fmla="*/ 78208 w 441784"/>
              <a:gd name="connsiteY130" fmla="*/ 29253 h 95520"/>
              <a:gd name="connsiteX131" fmla="*/ 68656 w 441784"/>
              <a:gd name="connsiteY131" fmla="*/ 36417 h 95520"/>
              <a:gd name="connsiteX132" fmla="*/ 61492 w 441784"/>
              <a:gd name="connsiteY132" fmla="*/ 45970 h 95520"/>
              <a:gd name="connsiteX133" fmla="*/ 59104 w 441784"/>
              <a:gd name="connsiteY133" fmla="*/ 59103 h 95520"/>
              <a:gd name="connsiteX134" fmla="*/ 61492 w 441784"/>
              <a:gd name="connsiteY134" fmla="*/ 71043 h 95520"/>
              <a:gd name="connsiteX135" fmla="*/ 68656 w 441784"/>
              <a:gd name="connsiteY135" fmla="*/ 80596 h 95520"/>
              <a:gd name="connsiteX136" fmla="*/ 78208 w 441784"/>
              <a:gd name="connsiteY136" fmla="*/ 86566 h 95520"/>
              <a:gd name="connsiteX137" fmla="*/ 90148 w 441784"/>
              <a:gd name="connsiteY137" fmla="*/ 88954 h 95520"/>
              <a:gd name="connsiteX138" fmla="*/ 102088 w 441784"/>
              <a:gd name="connsiteY138" fmla="*/ 86566 h 95520"/>
              <a:gd name="connsiteX139" fmla="*/ 110446 w 441784"/>
              <a:gd name="connsiteY139" fmla="*/ 78208 h 95520"/>
              <a:gd name="connsiteX140" fmla="*/ 110446 w 441784"/>
              <a:gd name="connsiteY140" fmla="*/ 78208 h 95520"/>
              <a:gd name="connsiteX141" fmla="*/ 110446 w 441784"/>
              <a:gd name="connsiteY141" fmla="*/ 87760 h 95520"/>
              <a:gd name="connsiteX142" fmla="*/ 121192 w 441784"/>
              <a:gd name="connsiteY142" fmla="*/ 87760 h 95520"/>
              <a:gd name="connsiteX143" fmla="*/ 121192 w 441784"/>
              <a:gd name="connsiteY143" fmla="*/ 29253 h 95520"/>
              <a:gd name="connsiteX144" fmla="*/ 49551 w 441784"/>
              <a:gd name="connsiteY144" fmla="*/ 43581 h 95520"/>
              <a:gd name="connsiteX145" fmla="*/ 20895 w 441784"/>
              <a:gd name="connsiteY145" fmla="*/ 43581 h 95520"/>
              <a:gd name="connsiteX146" fmla="*/ 20895 w 441784"/>
              <a:gd name="connsiteY146" fmla="*/ 19701 h 95520"/>
              <a:gd name="connsiteX147" fmla="*/ 49551 w 441784"/>
              <a:gd name="connsiteY147" fmla="*/ 19701 h 95520"/>
              <a:gd name="connsiteX148" fmla="*/ 49551 w 441784"/>
              <a:gd name="connsiteY148" fmla="*/ 8955 h 95520"/>
              <a:gd name="connsiteX149" fmla="*/ 8955 w 441784"/>
              <a:gd name="connsiteY149" fmla="*/ 8955 h 95520"/>
              <a:gd name="connsiteX150" fmla="*/ 8955 w 441784"/>
              <a:gd name="connsiteY150" fmla="*/ 88954 h 95520"/>
              <a:gd name="connsiteX151" fmla="*/ 20895 w 441784"/>
              <a:gd name="connsiteY151" fmla="*/ 88954 h 95520"/>
              <a:gd name="connsiteX152" fmla="*/ 20895 w 441784"/>
              <a:gd name="connsiteY152" fmla="*/ 54327 h 95520"/>
              <a:gd name="connsiteX153" fmla="*/ 49551 w 441784"/>
              <a:gd name="connsiteY153" fmla="*/ 54327 h 95520"/>
              <a:gd name="connsiteX154" fmla="*/ 49551 w 441784"/>
              <a:gd name="connsiteY154" fmla="*/ 43581 h 9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441784" h="95520">
                <a:moveTo>
                  <a:pt x="418501" y="63880"/>
                </a:moveTo>
                <a:cubicBezTo>
                  <a:pt x="416113" y="68656"/>
                  <a:pt x="412531" y="71043"/>
                  <a:pt x="407755" y="73432"/>
                </a:cubicBezTo>
                <a:cubicBezTo>
                  <a:pt x="402979" y="75820"/>
                  <a:pt x="398203" y="77014"/>
                  <a:pt x="392233" y="77014"/>
                </a:cubicBezTo>
                <a:lnTo>
                  <a:pt x="377905" y="77014"/>
                </a:lnTo>
                <a:lnTo>
                  <a:pt x="377905" y="18507"/>
                </a:lnTo>
                <a:lnTo>
                  <a:pt x="392233" y="18507"/>
                </a:lnTo>
                <a:cubicBezTo>
                  <a:pt x="395815" y="18507"/>
                  <a:pt x="398203" y="18507"/>
                  <a:pt x="400591" y="19701"/>
                </a:cubicBezTo>
                <a:cubicBezTo>
                  <a:pt x="402979" y="20895"/>
                  <a:pt x="405367" y="22089"/>
                  <a:pt x="407755" y="23283"/>
                </a:cubicBezTo>
                <a:cubicBezTo>
                  <a:pt x="410143" y="24477"/>
                  <a:pt x="412531" y="26865"/>
                  <a:pt x="413725" y="29253"/>
                </a:cubicBezTo>
                <a:cubicBezTo>
                  <a:pt x="416113" y="31641"/>
                  <a:pt x="417307" y="34029"/>
                  <a:pt x="418501" y="36417"/>
                </a:cubicBezTo>
                <a:cubicBezTo>
                  <a:pt x="419695" y="39999"/>
                  <a:pt x="420889" y="44775"/>
                  <a:pt x="420889" y="48357"/>
                </a:cubicBezTo>
                <a:cubicBezTo>
                  <a:pt x="422083" y="54327"/>
                  <a:pt x="420889" y="60297"/>
                  <a:pt x="418501" y="63880"/>
                </a:cubicBezTo>
                <a:moveTo>
                  <a:pt x="431635" y="35223"/>
                </a:moveTo>
                <a:cubicBezTo>
                  <a:pt x="430441" y="30447"/>
                  <a:pt x="428053" y="26865"/>
                  <a:pt x="425665" y="23283"/>
                </a:cubicBezTo>
                <a:cubicBezTo>
                  <a:pt x="418501" y="13731"/>
                  <a:pt x="407755" y="8955"/>
                  <a:pt x="393427" y="8955"/>
                </a:cubicBezTo>
                <a:lnTo>
                  <a:pt x="367159" y="8955"/>
                </a:lnTo>
                <a:lnTo>
                  <a:pt x="367159" y="88954"/>
                </a:lnTo>
                <a:lnTo>
                  <a:pt x="392233" y="88954"/>
                </a:lnTo>
                <a:cubicBezTo>
                  <a:pt x="398203" y="88954"/>
                  <a:pt x="404173" y="87760"/>
                  <a:pt x="408949" y="86566"/>
                </a:cubicBezTo>
                <a:cubicBezTo>
                  <a:pt x="413725" y="85372"/>
                  <a:pt x="418501" y="81790"/>
                  <a:pt x="423277" y="78208"/>
                </a:cubicBezTo>
                <a:cubicBezTo>
                  <a:pt x="426859" y="74626"/>
                  <a:pt x="429247" y="71043"/>
                  <a:pt x="430441" y="65073"/>
                </a:cubicBezTo>
                <a:cubicBezTo>
                  <a:pt x="431635" y="60297"/>
                  <a:pt x="432829" y="54327"/>
                  <a:pt x="432829" y="49551"/>
                </a:cubicBezTo>
                <a:cubicBezTo>
                  <a:pt x="434023" y="43581"/>
                  <a:pt x="432829" y="39999"/>
                  <a:pt x="431635" y="35223"/>
                </a:cubicBezTo>
                <a:moveTo>
                  <a:pt x="328950" y="26865"/>
                </a:moveTo>
                <a:cubicBezTo>
                  <a:pt x="325368" y="26865"/>
                  <a:pt x="322980" y="28059"/>
                  <a:pt x="320592" y="28059"/>
                </a:cubicBezTo>
                <a:cubicBezTo>
                  <a:pt x="318204" y="29253"/>
                  <a:pt x="315816" y="30447"/>
                  <a:pt x="314622" y="32835"/>
                </a:cubicBezTo>
                <a:lnTo>
                  <a:pt x="314622" y="32835"/>
                </a:lnTo>
                <a:lnTo>
                  <a:pt x="314622" y="26865"/>
                </a:lnTo>
                <a:lnTo>
                  <a:pt x="303876" y="26865"/>
                </a:lnTo>
                <a:lnTo>
                  <a:pt x="303876" y="86566"/>
                </a:lnTo>
                <a:lnTo>
                  <a:pt x="314622" y="86566"/>
                </a:lnTo>
                <a:lnTo>
                  <a:pt x="314622" y="54327"/>
                </a:lnTo>
                <a:cubicBezTo>
                  <a:pt x="314622" y="50746"/>
                  <a:pt x="314622" y="48357"/>
                  <a:pt x="315816" y="44775"/>
                </a:cubicBezTo>
                <a:cubicBezTo>
                  <a:pt x="317010" y="42387"/>
                  <a:pt x="318204" y="39999"/>
                  <a:pt x="320592" y="38805"/>
                </a:cubicBezTo>
                <a:cubicBezTo>
                  <a:pt x="321786" y="37611"/>
                  <a:pt x="322980" y="37611"/>
                  <a:pt x="324174" y="37611"/>
                </a:cubicBezTo>
                <a:cubicBezTo>
                  <a:pt x="325368" y="37611"/>
                  <a:pt x="326562" y="36417"/>
                  <a:pt x="328950" y="36417"/>
                </a:cubicBezTo>
                <a:lnTo>
                  <a:pt x="328950" y="26865"/>
                </a:lnTo>
                <a:close/>
                <a:moveTo>
                  <a:pt x="278802" y="68656"/>
                </a:moveTo>
                <a:cubicBezTo>
                  <a:pt x="276414" y="72238"/>
                  <a:pt x="274026" y="74626"/>
                  <a:pt x="271638" y="77014"/>
                </a:cubicBezTo>
                <a:cubicBezTo>
                  <a:pt x="268056" y="79402"/>
                  <a:pt x="264474" y="79402"/>
                  <a:pt x="260892" y="79402"/>
                </a:cubicBezTo>
                <a:cubicBezTo>
                  <a:pt x="257310" y="79402"/>
                  <a:pt x="253727" y="78208"/>
                  <a:pt x="250146" y="77014"/>
                </a:cubicBezTo>
                <a:cubicBezTo>
                  <a:pt x="246563" y="74626"/>
                  <a:pt x="244176" y="72238"/>
                  <a:pt x="242981" y="68656"/>
                </a:cubicBezTo>
                <a:cubicBezTo>
                  <a:pt x="240593" y="65073"/>
                  <a:pt x="240593" y="61492"/>
                  <a:pt x="240593" y="57910"/>
                </a:cubicBezTo>
                <a:cubicBezTo>
                  <a:pt x="240593" y="54327"/>
                  <a:pt x="241787" y="50746"/>
                  <a:pt x="242981" y="47163"/>
                </a:cubicBezTo>
                <a:cubicBezTo>
                  <a:pt x="245370" y="43581"/>
                  <a:pt x="247757" y="41193"/>
                  <a:pt x="250146" y="39999"/>
                </a:cubicBezTo>
                <a:cubicBezTo>
                  <a:pt x="253727" y="37611"/>
                  <a:pt x="257310" y="37611"/>
                  <a:pt x="260892" y="37611"/>
                </a:cubicBezTo>
                <a:cubicBezTo>
                  <a:pt x="263280" y="37611"/>
                  <a:pt x="266862" y="37611"/>
                  <a:pt x="269250" y="38805"/>
                </a:cubicBezTo>
                <a:cubicBezTo>
                  <a:pt x="271638" y="39999"/>
                  <a:pt x="274026" y="41193"/>
                  <a:pt x="276414" y="43581"/>
                </a:cubicBezTo>
                <a:cubicBezTo>
                  <a:pt x="278802" y="45970"/>
                  <a:pt x="279996" y="48357"/>
                  <a:pt x="281190" y="50746"/>
                </a:cubicBezTo>
                <a:cubicBezTo>
                  <a:pt x="282384" y="53133"/>
                  <a:pt x="282384" y="55521"/>
                  <a:pt x="282384" y="59103"/>
                </a:cubicBezTo>
                <a:cubicBezTo>
                  <a:pt x="281190" y="61492"/>
                  <a:pt x="279996" y="65073"/>
                  <a:pt x="278802" y="68656"/>
                </a:cubicBezTo>
                <a:moveTo>
                  <a:pt x="289548" y="45970"/>
                </a:moveTo>
                <a:cubicBezTo>
                  <a:pt x="288354" y="42387"/>
                  <a:pt x="285966" y="38805"/>
                  <a:pt x="282384" y="36417"/>
                </a:cubicBezTo>
                <a:cubicBezTo>
                  <a:pt x="279996" y="34029"/>
                  <a:pt x="276414" y="31641"/>
                  <a:pt x="271638" y="29253"/>
                </a:cubicBezTo>
                <a:cubicBezTo>
                  <a:pt x="268056" y="28059"/>
                  <a:pt x="263280" y="26865"/>
                  <a:pt x="259698" y="26865"/>
                </a:cubicBezTo>
                <a:cubicBezTo>
                  <a:pt x="254922" y="26865"/>
                  <a:pt x="251340" y="28059"/>
                  <a:pt x="247757" y="29253"/>
                </a:cubicBezTo>
                <a:cubicBezTo>
                  <a:pt x="244176" y="30447"/>
                  <a:pt x="240593" y="32835"/>
                  <a:pt x="237011" y="35223"/>
                </a:cubicBezTo>
                <a:cubicBezTo>
                  <a:pt x="233429" y="37611"/>
                  <a:pt x="231041" y="41193"/>
                  <a:pt x="229847" y="44775"/>
                </a:cubicBezTo>
                <a:cubicBezTo>
                  <a:pt x="228653" y="48357"/>
                  <a:pt x="227459" y="53133"/>
                  <a:pt x="227459" y="56716"/>
                </a:cubicBezTo>
                <a:cubicBezTo>
                  <a:pt x="227459" y="62686"/>
                  <a:pt x="228653" y="67462"/>
                  <a:pt x="232235" y="72238"/>
                </a:cubicBezTo>
                <a:cubicBezTo>
                  <a:pt x="234623" y="77014"/>
                  <a:pt x="239400" y="80596"/>
                  <a:pt x="244176" y="84178"/>
                </a:cubicBezTo>
                <a:cubicBezTo>
                  <a:pt x="248951" y="86566"/>
                  <a:pt x="254922" y="88954"/>
                  <a:pt x="259698" y="88954"/>
                </a:cubicBezTo>
                <a:cubicBezTo>
                  <a:pt x="263280" y="88954"/>
                  <a:pt x="268056" y="87760"/>
                  <a:pt x="271638" y="86566"/>
                </a:cubicBezTo>
                <a:cubicBezTo>
                  <a:pt x="275220" y="85372"/>
                  <a:pt x="278802" y="82984"/>
                  <a:pt x="281190" y="80596"/>
                </a:cubicBezTo>
                <a:cubicBezTo>
                  <a:pt x="283578" y="78208"/>
                  <a:pt x="285966" y="74626"/>
                  <a:pt x="288354" y="71043"/>
                </a:cubicBezTo>
                <a:cubicBezTo>
                  <a:pt x="290742" y="66268"/>
                  <a:pt x="291936" y="61492"/>
                  <a:pt x="291936" y="56716"/>
                </a:cubicBezTo>
                <a:cubicBezTo>
                  <a:pt x="291936" y="54327"/>
                  <a:pt x="291936" y="49551"/>
                  <a:pt x="289548" y="45970"/>
                </a:cubicBezTo>
                <a:moveTo>
                  <a:pt x="223877" y="29253"/>
                </a:moveTo>
                <a:lnTo>
                  <a:pt x="214325" y="29253"/>
                </a:lnTo>
                <a:lnTo>
                  <a:pt x="214325" y="8955"/>
                </a:lnTo>
                <a:lnTo>
                  <a:pt x="203579" y="8955"/>
                </a:lnTo>
                <a:lnTo>
                  <a:pt x="203579" y="29253"/>
                </a:lnTo>
                <a:lnTo>
                  <a:pt x="195221" y="29253"/>
                </a:lnTo>
                <a:lnTo>
                  <a:pt x="195221" y="39999"/>
                </a:lnTo>
                <a:lnTo>
                  <a:pt x="203579" y="39999"/>
                </a:lnTo>
                <a:lnTo>
                  <a:pt x="203579" y="88954"/>
                </a:lnTo>
                <a:lnTo>
                  <a:pt x="214325" y="88954"/>
                </a:lnTo>
                <a:lnTo>
                  <a:pt x="214325" y="39999"/>
                </a:lnTo>
                <a:lnTo>
                  <a:pt x="223877" y="39999"/>
                </a:lnTo>
                <a:lnTo>
                  <a:pt x="223877" y="29253"/>
                </a:lnTo>
                <a:close/>
                <a:moveTo>
                  <a:pt x="178505" y="68656"/>
                </a:moveTo>
                <a:cubicBezTo>
                  <a:pt x="177311" y="72238"/>
                  <a:pt x="174923" y="74626"/>
                  <a:pt x="171341" y="77014"/>
                </a:cubicBezTo>
                <a:cubicBezTo>
                  <a:pt x="167759" y="79402"/>
                  <a:pt x="165371" y="79402"/>
                  <a:pt x="161789" y="79402"/>
                </a:cubicBezTo>
                <a:cubicBezTo>
                  <a:pt x="159401" y="79402"/>
                  <a:pt x="155819" y="79402"/>
                  <a:pt x="153431" y="78208"/>
                </a:cubicBezTo>
                <a:cubicBezTo>
                  <a:pt x="151042" y="77014"/>
                  <a:pt x="148655" y="75820"/>
                  <a:pt x="147461" y="73432"/>
                </a:cubicBezTo>
                <a:cubicBezTo>
                  <a:pt x="146266" y="71043"/>
                  <a:pt x="143879" y="68656"/>
                  <a:pt x="143879" y="66268"/>
                </a:cubicBezTo>
                <a:cubicBezTo>
                  <a:pt x="142685" y="63880"/>
                  <a:pt x="142685" y="61492"/>
                  <a:pt x="142685" y="57910"/>
                </a:cubicBezTo>
                <a:cubicBezTo>
                  <a:pt x="142685" y="54327"/>
                  <a:pt x="143879" y="50746"/>
                  <a:pt x="145072" y="47163"/>
                </a:cubicBezTo>
                <a:cubicBezTo>
                  <a:pt x="146266" y="43581"/>
                  <a:pt x="148655" y="41193"/>
                  <a:pt x="152236" y="39999"/>
                </a:cubicBezTo>
                <a:cubicBezTo>
                  <a:pt x="154625" y="37611"/>
                  <a:pt x="158207" y="37611"/>
                  <a:pt x="162983" y="37611"/>
                </a:cubicBezTo>
                <a:cubicBezTo>
                  <a:pt x="166565" y="37611"/>
                  <a:pt x="170147" y="38805"/>
                  <a:pt x="172535" y="39999"/>
                </a:cubicBezTo>
                <a:cubicBezTo>
                  <a:pt x="174923" y="42387"/>
                  <a:pt x="177311" y="44775"/>
                  <a:pt x="179699" y="48357"/>
                </a:cubicBezTo>
                <a:lnTo>
                  <a:pt x="191639" y="48357"/>
                </a:lnTo>
                <a:cubicBezTo>
                  <a:pt x="190445" y="44775"/>
                  <a:pt x="189251" y="42387"/>
                  <a:pt x="188057" y="39999"/>
                </a:cubicBezTo>
                <a:cubicBezTo>
                  <a:pt x="185669" y="37611"/>
                  <a:pt x="183281" y="35223"/>
                  <a:pt x="180893" y="32835"/>
                </a:cubicBezTo>
                <a:cubicBezTo>
                  <a:pt x="178505" y="30447"/>
                  <a:pt x="174923" y="29253"/>
                  <a:pt x="172535" y="28059"/>
                </a:cubicBezTo>
                <a:cubicBezTo>
                  <a:pt x="168953" y="26865"/>
                  <a:pt x="166565" y="26865"/>
                  <a:pt x="162983" y="26865"/>
                </a:cubicBezTo>
                <a:cubicBezTo>
                  <a:pt x="158207" y="26865"/>
                  <a:pt x="154625" y="28059"/>
                  <a:pt x="151042" y="29253"/>
                </a:cubicBezTo>
                <a:cubicBezTo>
                  <a:pt x="147461" y="30447"/>
                  <a:pt x="143879" y="32835"/>
                  <a:pt x="141490" y="36417"/>
                </a:cubicBezTo>
                <a:cubicBezTo>
                  <a:pt x="139102" y="38805"/>
                  <a:pt x="136714" y="42387"/>
                  <a:pt x="135520" y="45970"/>
                </a:cubicBezTo>
                <a:cubicBezTo>
                  <a:pt x="134326" y="49551"/>
                  <a:pt x="133132" y="54327"/>
                  <a:pt x="133132" y="57910"/>
                </a:cubicBezTo>
                <a:cubicBezTo>
                  <a:pt x="133132" y="62686"/>
                  <a:pt x="134326" y="66268"/>
                  <a:pt x="135520" y="69850"/>
                </a:cubicBezTo>
                <a:cubicBezTo>
                  <a:pt x="136714" y="73432"/>
                  <a:pt x="139102" y="77014"/>
                  <a:pt x="141490" y="79402"/>
                </a:cubicBezTo>
                <a:cubicBezTo>
                  <a:pt x="143879" y="81790"/>
                  <a:pt x="147461" y="84178"/>
                  <a:pt x="151042" y="86566"/>
                </a:cubicBezTo>
                <a:cubicBezTo>
                  <a:pt x="154625" y="87760"/>
                  <a:pt x="158207" y="88954"/>
                  <a:pt x="162983" y="88954"/>
                </a:cubicBezTo>
                <a:cubicBezTo>
                  <a:pt x="167759" y="88954"/>
                  <a:pt x="171341" y="87760"/>
                  <a:pt x="176117" y="86566"/>
                </a:cubicBezTo>
                <a:cubicBezTo>
                  <a:pt x="179699" y="85372"/>
                  <a:pt x="183281" y="81790"/>
                  <a:pt x="186863" y="79402"/>
                </a:cubicBezTo>
                <a:cubicBezTo>
                  <a:pt x="189251" y="75820"/>
                  <a:pt x="191639" y="72238"/>
                  <a:pt x="192833" y="68656"/>
                </a:cubicBezTo>
                <a:lnTo>
                  <a:pt x="178505" y="68656"/>
                </a:lnTo>
                <a:close/>
                <a:moveTo>
                  <a:pt x="105670" y="68656"/>
                </a:moveTo>
                <a:cubicBezTo>
                  <a:pt x="103282" y="72238"/>
                  <a:pt x="100894" y="74626"/>
                  <a:pt x="98506" y="75820"/>
                </a:cubicBezTo>
                <a:cubicBezTo>
                  <a:pt x="94924" y="78208"/>
                  <a:pt x="91342" y="78208"/>
                  <a:pt x="87760" y="78208"/>
                </a:cubicBezTo>
                <a:cubicBezTo>
                  <a:pt x="84178" y="78208"/>
                  <a:pt x="80596" y="77014"/>
                  <a:pt x="77014" y="75820"/>
                </a:cubicBezTo>
                <a:cubicBezTo>
                  <a:pt x="73432" y="73432"/>
                  <a:pt x="71044" y="71043"/>
                  <a:pt x="69850" y="68656"/>
                </a:cubicBezTo>
                <a:cubicBezTo>
                  <a:pt x="67462" y="65073"/>
                  <a:pt x="67462" y="61492"/>
                  <a:pt x="67462" y="57910"/>
                </a:cubicBezTo>
                <a:cubicBezTo>
                  <a:pt x="67462" y="54327"/>
                  <a:pt x="68656" y="50746"/>
                  <a:pt x="69850" y="47163"/>
                </a:cubicBezTo>
                <a:cubicBezTo>
                  <a:pt x="71044" y="43581"/>
                  <a:pt x="74626" y="41193"/>
                  <a:pt x="77014" y="38805"/>
                </a:cubicBezTo>
                <a:cubicBezTo>
                  <a:pt x="80596" y="36417"/>
                  <a:pt x="84178" y="36417"/>
                  <a:pt x="87760" y="36417"/>
                </a:cubicBezTo>
                <a:cubicBezTo>
                  <a:pt x="91342" y="36417"/>
                  <a:pt x="93730" y="36417"/>
                  <a:pt x="96118" y="37611"/>
                </a:cubicBezTo>
                <a:cubicBezTo>
                  <a:pt x="98506" y="38805"/>
                  <a:pt x="100894" y="39999"/>
                  <a:pt x="103282" y="42387"/>
                </a:cubicBezTo>
                <a:cubicBezTo>
                  <a:pt x="105670" y="44775"/>
                  <a:pt x="106864" y="47163"/>
                  <a:pt x="108058" y="49551"/>
                </a:cubicBezTo>
                <a:cubicBezTo>
                  <a:pt x="109252" y="51940"/>
                  <a:pt x="109252" y="54327"/>
                  <a:pt x="109252" y="57910"/>
                </a:cubicBezTo>
                <a:cubicBezTo>
                  <a:pt x="108058" y="62686"/>
                  <a:pt x="108058" y="66268"/>
                  <a:pt x="105670" y="68656"/>
                </a:cubicBezTo>
                <a:moveTo>
                  <a:pt x="119998" y="29253"/>
                </a:moveTo>
                <a:lnTo>
                  <a:pt x="109252" y="29253"/>
                </a:lnTo>
                <a:lnTo>
                  <a:pt x="109252" y="37611"/>
                </a:lnTo>
                <a:lnTo>
                  <a:pt x="109252" y="37611"/>
                </a:lnTo>
                <a:cubicBezTo>
                  <a:pt x="108058" y="35223"/>
                  <a:pt x="105670" y="34029"/>
                  <a:pt x="104476" y="31641"/>
                </a:cubicBezTo>
                <a:cubicBezTo>
                  <a:pt x="102088" y="30447"/>
                  <a:pt x="99700" y="29253"/>
                  <a:pt x="97312" y="28059"/>
                </a:cubicBezTo>
                <a:cubicBezTo>
                  <a:pt x="94924" y="26865"/>
                  <a:pt x="92536" y="26865"/>
                  <a:pt x="90148" y="26865"/>
                </a:cubicBezTo>
                <a:cubicBezTo>
                  <a:pt x="85372" y="26865"/>
                  <a:pt x="81790" y="28059"/>
                  <a:pt x="78208" y="29253"/>
                </a:cubicBezTo>
                <a:cubicBezTo>
                  <a:pt x="74626" y="30447"/>
                  <a:pt x="71044" y="32835"/>
                  <a:pt x="68656" y="36417"/>
                </a:cubicBezTo>
                <a:cubicBezTo>
                  <a:pt x="66268" y="38805"/>
                  <a:pt x="63880" y="42387"/>
                  <a:pt x="61492" y="45970"/>
                </a:cubicBezTo>
                <a:cubicBezTo>
                  <a:pt x="60298" y="49551"/>
                  <a:pt x="59104" y="54327"/>
                  <a:pt x="59104" y="59103"/>
                </a:cubicBezTo>
                <a:cubicBezTo>
                  <a:pt x="59104" y="63880"/>
                  <a:pt x="60298" y="67462"/>
                  <a:pt x="61492" y="71043"/>
                </a:cubicBezTo>
                <a:cubicBezTo>
                  <a:pt x="62686" y="74626"/>
                  <a:pt x="65074" y="78208"/>
                  <a:pt x="68656" y="80596"/>
                </a:cubicBezTo>
                <a:cubicBezTo>
                  <a:pt x="71044" y="82984"/>
                  <a:pt x="74626" y="85372"/>
                  <a:pt x="78208" y="86566"/>
                </a:cubicBezTo>
                <a:cubicBezTo>
                  <a:pt x="81790" y="87760"/>
                  <a:pt x="86566" y="88954"/>
                  <a:pt x="90148" y="88954"/>
                </a:cubicBezTo>
                <a:cubicBezTo>
                  <a:pt x="94924" y="88954"/>
                  <a:pt x="98506" y="87760"/>
                  <a:pt x="102088" y="86566"/>
                </a:cubicBezTo>
                <a:cubicBezTo>
                  <a:pt x="105670" y="84178"/>
                  <a:pt x="108058" y="81790"/>
                  <a:pt x="110446" y="78208"/>
                </a:cubicBezTo>
                <a:lnTo>
                  <a:pt x="110446" y="78208"/>
                </a:lnTo>
                <a:lnTo>
                  <a:pt x="110446" y="87760"/>
                </a:lnTo>
                <a:lnTo>
                  <a:pt x="121192" y="87760"/>
                </a:lnTo>
                <a:lnTo>
                  <a:pt x="121192" y="29253"/>
                </a:lnTo>
                <a:close/>
                <a:moveTo>
                  <a:pt x="49551" y="43581"/>
                </a:moveTo>
                <a:lnTo>
                  <a:pt x="20895" y="43581"/>
                </a:lnTo>
                <a:lnTo>
                  <a:pt x="20895" y="19701"/>
                </a:lnTo>
                <a:lnTo>
                  <a:pt x="49551" y="19701"/>
                </a:lnTo>
                <a:lnTo>
                  <a:pt x="49551" y="8955"/>
                </a:lnTo>
                <a:lnTo>
                  <a:pt x="8955" y="8955"/>
                </a:lnTo>
                <a:lnTo>
                  <a:pt x="8955" y="88954"/>
                </a:lnTo>
                <a:lnTo>
                  <a:pt x="20895" y="88954"/>
                </a:lnTo>
                <a:lnTo>
                  <a:pt x="20895" y="54327"/>
                </a:lnTo>
                <a:lnTo>
                  <a:pt x="49551" y="54327"/>
                </a:lnTo>
                <a:lnTo>
                  <a:pt x="49551" y="4358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1" name="Freeform: Shape 721">
            <a:extLst>
              <a:ext uri="{FF2B5EF4-FFF2-40B4-BE49-F238E27FC236}">
                <a16:creationId xmlns:a16="http://schemas.microsoft.com/office/drawing/2014/main" xmlns="" id="{CA42AD00-0092-422D-ABC6-DAA9ABC6AB83}"/>
              </a:ext>
            </a:extLst>
          </p:cNvPr>
          <p:cNvSpPr/>
          <p:nvPr/>
        </p:nvSpPr>
        <p:spPr>
          <a:xfrm>
            <a:off x="4736947" y="2379993"/>
            <a:ext cx="164365" cy="93922"/>
          </a:xfrm>
          <a:custGeom>
            <a:avLst/>
            <a:gdLst>
              <a:gd name="connsiteX0" fmla="*/ 155819 w 167161"/>
              <a:gd name="connsiteY0" fmla="*/ 74626 h 95520"/>
              <a:gd name="connsiteX1" fmla="*/ 128356 w 167161"/>
              <a:gd name="connsiteY1" fmla="*/ 74626 h 95520"/>
              <a:gd name="connsiteX2" fmla="*/ 147461 w 167161"/>
              <a:gd name="connsiteY2" fmla="*/ 54327 h 95520"/>
              <a:gd name="connsiteX3" fmla="*/ 154624 w 167161"/>
              <a:gd name="connsiteY3" fmla="*/ 34029 h 95520"/>
              <a:gd name="connsiteX4" fmla="*/ 152236 w 167161"/>
              <a:gd name="connsiteY4" fmla="*/ 24477 h 95520"/>
              <a:gd name="connsiteX5" fmla="*/ 146266 w 167161"/>
              <a:gd name="connsiteY5" fmla="*/ 17313 h 95520"/>
              <a:gd name="connsiteX6" fmla="*/ 137908 w 167161"/>
              <a:gd name="connsiteY6" fmla="*/ 12537 h 95520"/>
              <a:gd name="connsiteX7" fmla="*/ 127162 w 167161"/>
              <a:gd name="connsiteY7" fmla="*/ 11343 h 95520"/>
              <a:gd name="connsiteX8" fmla="*/ 117610 w 167161"/>
              <a:gd name="connsiteY8" fmla="*/ 12537 h 95520"/>
              <a:gd name="connsiteX9" fmla="*/ 109252 w 167161"/>
              <a:gd name="connsiteY9" fmla="*/ 16119 h 95520"/>
              <a:gd name="connsiteX10" fmla="*/ 103282 w 167161"/>
              <a:gd name="connsiteY10" fmla="*/ 23283 h 95520"/>
              <a:gd name="connsiteX11" fmla="*/ 100894 w 167161"/>
              <a:gd name="connsiteY11" fmla="*/ 29253 h 95520"/>
              <a:gd name="connsiteX12" fmla="*/ 99700 w 167161"/>
              <a:gd name="connsiteY12" fmla="*/ 35223 h 95520"/>
              <a:gd name="connsiteX13" fmla="*/ 99700 w 167161"/>
              <a:gd name="connsiteY13" fmla="*/ 41194 h 95520"/>
              <a:gd name="connsiteX14" fmla="*/ 118804 w 167161"/>
              <a:gd name="connsiteY14" fmla="*/ 41194 h 95520"/>
              <a:gd name="connsiteX15" fmla="*/ 121192 w 167161"/>
              <a:gd name="connsiteY15" fmla="*/ 31641 h 95520"/>
              <a:gd name="connsiteX16" fmla="*/ 128356 w 167161"/>
              <a:gd name="connsiteY16" fmla="*/ 28059 h 95520"/>
              <a:gd name="connsiteX17" fmla="*/ 134326 w 167161"/>
              <a:gd name="connsiteY17" fmla="*/ 30447 h 95520"/>
              <a:gd name="connsiteX18" fmla="*/ 136714 w 167161"/>
              <a:gd name="connsiteY18" fmla="*/ 36417 h 95520"/>
              <a:gd name="connsiteX19" fmla="*/ 125968 w 167161"/>
              <a:gd name="connsiteY19" fmla="*/ 56716 h 95520"/>
              <a:gd name="connsiteX20" fmla="*/ 118804 w 167161"/>
              <a:gd name="connsiteY20" fmla="*/ 63880 h 95520"/>
              <a:gd name="connsiteX21" fmla="*/ 111640 w 167161"/>
              <a:gd name="connsiteY21" fmla="*/ 69850 h 95520"/>
              <a:gd name="connsiteX22" fmla="*/ 102088 w 167161"/>
              <a:gd name="connsiteY22" fmla="*/ 77014 h 95520"/>
              <a:gd name="connsiteX23" fmla="*/ 102088 w 167161"/>
              <a:gd name="connsiteY23" fmla="*/ 92536 h 95520"/>
              <a:gd name="connsiteX24" fmla="*/ 158207 w 167161"/>
              <a:gd name="connsiteY24" fmla="*/ 92536 h 95520"/>
              <a:gd name="connsiteX25" fmla="*/ 158207 w 167161"/>
              <a:gd name="connsiteY25" fmla="*/ 74626 h 95520"/>
              <a:gd name="connsiteX26" fmla="*/ 69850 w 167161"/>
              <a:gd name="connsiteY26" fmla="*/ 61492 h 95520"/>
              <a:gd name="connsiteX27" fmla="*/ 61492 w 167161"/>
              <a:gd name="connsiteY27" fmla="*/ 71044 h 95520"/>
              <a:gd name="connsiteX28" fmla="*/ 49552 w 167161"/>
              <a:gd name="connsiteY28" fmla="*/ 74626 h 95520"/>
              <a:gd name="connsiteX29" fmla="*/ 38805 w 167161"/>
              <a:gd name="connsiteY29" fmla="*/ 71044 h 95520"/>
              <a:gd name="connsiteX30" fmla="*/ 31641 w 167161"/>
              <a:gd name="connsiteY30" fmla="*/ 62686 h 95520"/>
              <a:gd name="connsiteX31" fmla="*/ 29253 w 167161"/>
              <a:gd name="connsiteY31" fmla="*/ 50746 h 95520"/>
              <a:gd name="connsiteX32" fmla="*/ 30447 w 167161"/>
              <a:gd name="connsiteY32" fmla="*/ 42387 h 95520"/>
              <a:gd name="connsiteX33" fmla="*/ 35223 w 167161"/>
              <a:gd name="connsiteY33" fmla="*/ 35223 h 95520"/>
              <a:gd name="connsiteX34" fmla="*/ 42387 w 167161"/>
              <a:gd name="connsiteY34" fmla="*/ 30447 h 95520"/>
              <a:gd name="connsiteX35" fmla="*/ 50745 w 167161"/>
              <a:gd name="connsiteY35" fmla="*/ 28059 h 95520"/>
              <a:gd name="connsiteX36" fmla="*/ 59104 w 167161"/>
              <a:gd name="connsiteY36" fmla="*/ 29253 h 95520"/>
              <a:gd name="connsiteX37" fmla="*/ 66268 w 167161"/>
              <a:gd name="connsiteY37" fmla="*/ 34029 h 95520"/>
              <a:gd name="connsiteX38" fmla="*/ 71044 w 167161"/>
              <a:gd name="connsiteY38" fmla="*/ 41194 h 95520"/>
              <a:gd name="connsiteX39" fmla="*/ 92536 w 167161"/>
              <a:gd name="connsiteY39" fmla="*/ 41194 h 95520"/>
              <a:gd name="connsiteX40" fmla="*/ 87760 w 167161"/>
              <a:gd name="connsiteY40" fmla="*/ 28059 h 95520"/>
              <a:gd name="connsiteX41" fmla="*/ 80596 w 167161"/>
              <a:gd name="connsiteY41" fmla="*/ 19701 h 95520"/>
              <a:gd name="connsiteX42" fmla="*/ 72238 w 167161"/>
              <a:gd name="connsiteY42" fmla="*/ 13731 h 95520"/>
              <a:gd name="connsiteX43" fmla="*/ 62686 w 167161"/>
              <a:gd name="connsiteY43" fmla="*/ 10149 h 95520"/>
              <a:gd name="connsiteX44" fmla="*/ 51940 w 167161"/>
              <a:gd name="connsiteY44" fmla="*/ 8955 h 95520"/>
              <a:gd name="connsiteX45" fmla="*/ 30447 w 167161"/>
              <a:gd name="connsiteY45" fmla="*/ 14925 h 95520"/>
              <a:gd name="connsiteX46" fmla="*/ 14925 w 167161"/>
              <a:gd name="connsiteY46" fmla="*/ 29253 h 95520"/>
              <a:gd name="connsiteX47" fmla="*/ 8955 w 167161"/>
              <a:gd name="connsiteY47" fmla="*/ 49551 h 95520"/>
              <a:gd name="connsiteX48" fmla="*/ 14925 w 167161"/>
              <a:gd name="connsiteY48" fmla="*/ 71044 h 95520"/>
              <a:gd name="connsiteX49" fmla="*/ 30447 w 167161"/>
              <a:gd name="connsiteY49" fmla="*/ 86566 h 95520"/>
              <a:gd name="connsiteX50" fmla="*/ 51940 w 167161"/>
              <a:gd name="connsiteY50" fmla="*/ 92536 h 95520"/>
              <a:gd name="connsiteX51" fmla="*/ 65074 w 167161"/>
              <a:gd name="connsiteY51" fmla="*/ 90148 h 95520"/>
              <a:gd name="connsiteX52" fmla="*/ 77014 w 167161"/>
              <a:gd name="connsiteY52" fmla="*/ 84178 h 95520"/>
              <a:gd name="connsiteX53" fmla="*/ 86566 w 167161"/>
              <a:gd name="connsiteY53" fmla="*/ 74626 h 95520"/>
              <a:gd name="connsiteX54" fmla="*/ 92536 w 167161"/>
              <a:gd name="connsiteY54" fmla="*/ 61492 h 95520"/>
              <a:gd name="connsiteX55" fmla="*/ 69850 w 167161"/>
              <a:gd name="connsiteY55" fmla="*/ 61492 h 9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67161" h="95520">
                <a:moveTo>
                  <a:pt x="155819" y="74626"/>
                </a:moveTo>
                <a:lnTo>
                  <a:pt x="128356" y="74626"/>
                </a:lnTo>
                <a:cubicBezTo>
                  <a:pt x="136714" y="67462"/>
                  <a:pt x="142684" y="61492"/>
                  <a:pt x="147461" y="54327"/>
                </a:cubicBezTo>
                <a:cubicBezTo>
                  <a:pt x="152236" y="48357"/>
                  <a:pt x="154624" y="41194"/>
                  <a:pt x="154624" y="34029"/>
                </a:cubicBezTo>
                <a:cubicBezTo>
                  <a:pt x="154624" y="30447"/>
                  <a:pt x="153431" y="28059"/>
                  <a:pt x="152236" y="24477"/>
                </a:cubicBezTo>
                <a:cubicBezTo>
                  <a:pt x="151043" y="20895"/>
                  <a:pt x="148654" y="18507"/>
                  <a:pt x="146266" y="17313"/>
                </a:cubicBezTo>
                <a:cubicBezTo>
                  <a:pt x="143878" y="14925"/>
                  <a:pt x="140296" y="13731"/>
                  <a:pt x="137908" y="12537"/>
                </a:cubicBezTo>
                <a:cubicBezTo>
                  <a:pt x="134326" y="11343"/>
                  <a:pt x="130744" y="11343"/>
                  <a:pt x="127162" y="11343"/>
                </a:cubicBezTo>
                <a:cubicBezTo>
                  <a:pt x="123580" y="11343"/>
                  <a:pt x="121192" y="11343"/>
                  <a:pt x="117610" y="12537"/>
                </a:cubicBezTo>
                <a:cubicBezTo>
                  <a:pt x="114028" y="13731"/>
                  <a:pt x="111640" y="14925"/>
                  <a:pt x="109252" y="16119"/>
                </a:cubicBezTo>
                <a:cubicBezTo>
                  <a:pt x="106864" y="18507"/>
                  <a:pt x="104476" y="19701"/>
                  <a:pt x="103282" y="23283"/>
                </a:cubicBezTo>
                <a:cubicBezTo>
                  <a:pt x="102088" y="25671"/>
                  <a:pt x="100894" y="26865"/>
                  <a:pt x="100894" y="29253"/>
                </a:cubicBezTo>
                <a:cubicBezTo>
                  <a:pt x="99700" y="31641"/>
                  <a:pt x="99700" y="32835"/>
                  <a:pt x="99700" y="35223"/>
                </a:cubicBezTo>
                <a:cubicBezTo>
                  <a:pt x="99700" y="37611"/>
                  <a:pt x="99700" y="39999"/>
                  <a:pt x="99700" y="41194"/>
                </a:cubicBezTo>
                <a:lnTo>
                  <a:pt x="118804" y="41194"/>
                </a:lnTo>
                <a:cubicBezTo>
                  <a:pt x="118804" y="37611"/>
                  <a:pt x="119998" y="34029"/>
                  <a:pt x="121192" y="31641"/>
                </a:cubicBezTo>
                <a:cubicBezTo>
                  <a:pt x="122386" y="29253"/>
                  <a:pt x="124774" y="28059"/>
                  <a:pt x="128356" y="28059"/>
                </a:cubicBezTo>
                <a:cubicBezTo>
                  <a:pt x="130744" y="28059"/>
                  <a:pt x="131938" y="29253"/>
                  <a:pt x="134326" y="30447"/>
                </a:cubicBezTo>
                <a:cubicBezTo>
                  <a:pt x="135520" y="31641"/>
                  <a:pt x="136714" y="34029"/>
                  <a:pt x="136714" y="36417"/>
                </a:cubicBezTo>
                <a:cubicBezTo>
                  <a:pt x="136714" y="42387"/>
                  <a:pt x="133132" y="48357"/>
                  <a:pt x="125968" y="56716"/>
                </a:cubicBezTo>
                <a:cubicBezTo>
                  <a:pt x="123580" y="59104"/>
                  <a:pt x="121192" y="61492"/>
                  <a:pt x="118804" y="63880"/>
                </a:cubicBezTo>
                <a:cubicBezTo>
                  <a:pt x="116416" y="66268"/>
                  <a:pt x="114028" y="67462"/>
                  <a:pt x="111640" y="69850"/>
                </a:cubicBezTo>
                <a:cubicBezTo>
                  <a:pt x="109252" y="71044"/>
                  <a:pt x="105670" y="73432"/>
                  <a:pt x="102088" y="77014"/>
                </a:cubicBezTo>
                <a:lnTo>
                  <a:pt x="102088" y="92536"/>
                </a:lnTo>
                <a:lnTo>
                  <a:pt x="158207" y="92536"/>
                </a:lnTo>
                <a:lnTo>
                  <a:pt x="158207" y="74626"/>
                </a:lnTo>
                <a:close/>
                <a:moveTo>
                  <a:pt x="69850" y="61492"/>
                </a:moveTo>
                <a:cubicBezTo>
                  <a:pt x="67462" y="65074"/>
                  <a:pt x="65074" y="68656"/>
                  <a:pt x="61492" y="71044"/>
                </a:cubicBezTo>
                <a:cubicBezTo>
                  <a:pt x="57910" y="73432"/>
                  <a:pt x="54328" y="74626"/>
                  <a:pt x="49552" y="74626"/>
                </a:cubicBezTo>
                <a:cubicBezTo>
                  <a:pt x="45970" y="74626"/>
                  <a:pt x="41193" y="73432"/>
                  <a:pt x="38805" y="71044"/>
                </a:cubicBezTo>
                <a:cubicBezTo>
                  <a:pt x="35223" y="68656"/>
                  <a:pt x="32835" y="66268"/>
                  <a:pt x="31641" y="62686"/>
                </a:cubicBezTo>
                <a:cubicBezTo>
                  <a:pt x="30447" y="59104"/>
                  <a:pt x="29253" y="55521"/>
                  <a:pt x="29253" y="50746"/>
                </a:cubicBezTo>
                <a:cubicBezTo>
                  <a:pt x="29253" y="47164"/>
                  <a:pt x="29253" y="44775"/>
                  <a:pt x="30447" y="42387"/>
                </a:cubicBezTo>
                <a:cubicBezTo>
                  <a:pt x="31641" y="39999"/>
                  <a:pt x="32835" y="37611"/>
                  <a:pt x="35223" y="35223"/>
                </a:cubicBezTo>
                <a:cubicBezTo>
                  <a:pt x="37611" y="32835"/>
                  <a:pt x="38805" y="31641"/>
                  <a:pt x="42387" y="30447"/>
                </a:cubicBezTo>
                <a:cubicBezTo>
                  <a:pt x="44775" y="29253"/>
                  <a:pt x="48358" y="28059"/>
                  <a:pt x="50745" y="28059"/>
                </a:cubicBezTo>
                <a:cubicBezTo>
                  <a:pt x="53133" y="28059"/>
                  <a:pt x="56716" y="28059"/>
                  <a:pt x="59104" y="29253"/>
                </a:cubicBezTo>
                <a:cubicBezTo>
                  <a:pt x="61492" y="30447"/>
                  <a:pt x="63880" y="31641"/>
                  <a:pt x="66268" y="34029"/>
                </a:cubicBezTo>
                <a:cubicBezTo>
                  <a:pt x="68656" y="36417"/>
                  <a:pt x="69850" y="38805"/>
                  <a:pt x="71044" y="41194"/>
                </a:cubicBezTo>
                <a:lnTo>
                  <a:pt x="92536" y="41194"/>
                </a:lnTo>
                <a:cubicBezTo>
                  <a:pt x="91342" y="36417"/>
                  <a:pt x="90148" y="32835"/>
                  <a:pt x="87760" y="28059"/>
                </a:cubicBezTo>
                <a:cubicBezTo>
                  <a:pt x="85372" y="24477"/>
                  <a:pt x="82984" y="22089"/>
                  <a:pt x="80596" y="19701"/>
                </a:cubicBezTo>
                <a:cubicBezTo>
                  <a:pt x="78208" y="17313"/>
                  <a:pt x="75820" y="14925"/>
                  <a:pt x="72238" y="13731"/>
                </a:cubicBezTo>
                <a:cubicBezTo>
                  <a:pt x="69850" y="12537"/>
                  <a:pt x="66268" y="11343"/>
                  <a:pt x="62686" y="10149"/>
                </a:cubicBezTo>
                <a:cubicBezTo>
                  <a:pt x="59104" y="8955"/>
                  <a:pt x="55522" y="8955"/>
                  <a:pt x="51940" y="8955"/>
                </a:cubicBezTo>
                <a:cubicBezTo>
                  <a:pt x="44775" y="8955"/>
                  <a:pt x="37611" y="11343"/>
                  <a:pt x="30447" y="14925"/>
                </a:cubicBezTo>
                <a:cubicBezTo>
                  <a:pt x="24477" y="18507"/>
                  <a:pt x="18507" y="23283"/>
                  <a:pt x="14925" y="29253"/>
                </a:cubicBezTo>
                <a:cubicBezTo>
                  <a:pt x="11343" y="35223"/>
                  <a:pt x="8955" y="42387"/>
                  <a:pt x="8955" y="49551"/>
                </a:cubicBezTo>
                <a:cubicBezTo>
                  <a:pt x="8955" y="56716"/>
                  <a:pt x="11343" y="63880"/>
                  <a:pt x="14925" y="71044"/>
                </a:cubicBezTo>
                <a:cubicBezTo>
                  <a:pt x="18507" y="77014"/>
                  <a:pt x="23283" y="81790"/>
                  <a:pt x="30447" y="86566"/>
                </a:cubicBezTo>
                <a:cubicBezTo>
                  <a:pt x="37611" y="91342"/>
                  <a:pt x="43582" y="92536"/>
                  <a:pt x="51940" y="92536"/>
                </a:cubicBezTo>
                <a:cubicBezTo>
                  <a:pt x="56716" y="92536"/>
                  <a:pt x="61492" y="91342"/>
                  <a:pt x="65074" y="90148"/>
                </a:cubicBezTo>
                <a:cubicBezTo>
                  <a:pt x="69850" y="88954"/>
                  <a:pt x="73432" y="86566"/>
                  <a:pt x="77014" y="84178"/>
                </a:cubicBezTo>
                <a:cubicBezTo>
                  <a:pt x="80596" y="81790"/>
                  <a:pt x="84178" y="78208"/>
                  <a:pt x="86566" y="74626"/>
                </a:cubicBezTo>
                <a:cubicBezTo>
                  <a:pt x="88954" y="71044"/>
                  <a:pt x="91342" y="66268"/>
                  <a:pt x="92536" y="61492"/>
                </a:cubicBezTo>
                <a:lnTo>
                  <a:pt x="69850" y="6149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2" name="Freeform: Shape 722">
            <a:extLst>
              <a:ext uri="{FF2B5EF4-FFF2-40B4-BE49-F238E27FC236}">
                <a16:creationId xmlns:a16="http://schemas.microsoft.com/office/drawing/2014/main" xmlns="" id="{AB6E7C38-0E88-4D8A-AC22-18C2878310A6}"/>
              </a:ext>
            </a:extLst>
          </p:cNvPr>
          <p:cNvSpPr/>
          <p:nvPr/>
        </p:nvSpPr>
        <p:spPr>
          <a:xfrm>
            <a:off x="4450484" y="2379993"/>
            <a:ext cx="164365" cy="93922"/>
          </a:xfrm>
          <a:custGeom>
            <a:avLst/>
            <a:gdLst>
              <a:gd name="connsiteX0" fmla="*/ 116416 w 167161"/>
              <a:gd name="connsiteY0" fmla="*/ 61492 h 95520"/>
              <a:gd name="connsiteX1" fmla="*/ 131938 w 167161"/>
              <a:gd name="connsiteY1" fmla="*/ 36417 h 95520"/>
              <a:gd name="connsiteX2" fmla="*/ 131938 w 167161"/>
              <a:gd name="connsiteY2" fmla="*/ 36417 h 95520"/>
              <a:gd name="connsiteX3" fmla="*/ 131938 w 167161"/>
              <a:gd name="connsiteY3" fmla="*/ 61492 h 95520"/>
              <a:gd name="connsiteX4" fmla="*/ 116416 w 167161"/>
              <a:gd name="connsiteY4" fmla="*/ 61492 h 95520"/>
              <a:gd name="connsiteX5" fmla="*/ 159400 w 167161"/>
              <a:gd name="connsiteY5" fmla="*/ 61492 h 95520"/>
              <a:gd name="connsiteX6" fmla="*/ 151042 w 167161"/>
              <a:gd name="connsiteY6" fmla="*/ 61492 h 95520"/>
              <a:gd name="connsiteX7" fmla="*/ 151042 w 167161"/>
              <a:gd name="connsiteY7" fmla="*/ 11343 h 95520"/>
              <a:gd name="connsiteX8" fmla="*/ 130744 w 167161"/>
              <a:gd name="connsiteY8" fmla="*/ 11343 h 95520"/>
              <a:gd name="connsiteX9" fmla="*/ 94924 w 167161"/>
              <a:gd name="connsiteY9" fmla="*/ 61492 h 95520"/>
              <a:gd name="connsiteX10" fmla="*/ 94924 w 167161"/>
              <a:gd name="connsiteY10" fmla="*/ 75820 h 95520"/>
              <a:gd name="connsiteX11" fmla="*/ 129550 w 167161"/>
              <a:gd name="connsiteY11" fmla="*/ 75820 h 95520"/>
              <a:gd name="connsiteX12" fmla="*/ 129550 w 167161"/>
              <a:gd name="connsiteY12" fmla="*/ 90148 h 95520"/>
              <a:gd name="connsiteX13" fmla="*/ 148654 w 167161"/>
              <a:gd name="connsiteY13" fmla="*/ 90148 h 95520"/>
              <a:gd name="connsiteX14" fmla="*/ 148654 w 167161"/>
              <a:gd name="connsiteY14" fmla="*/ 75820 h 95520"/>
              <a:gd name="connsiteX15" fmla="*/ 157012 w 167161"/>
              <a:gd name="connsiteY15" fmla="*/ 75820 h 95520"/>
              <a:gd name="connsiteX16" fmla="*/ 157012 w 167161"/>
              <a:gd name="connsiteY16" fmla="*/ 61492 h 95520"/>
              <a:gd name="connsiteX17" fmla="*/ 69850 w 167161"/>
              <a:gd name="connsiteY17" fmla="*/ 61492 h 95520"/>
              <a:gd name="connsiteX18" fmla="*/ 61492 w 167161"/>
              <a:gd name="connsiteY18" fmla="*/ 71044 h 95520"/>
              <a:gd name="connsiteX19" fmla="*/ 49551 w 167161"/>
              <a:gd name="connsiteY19" fmla="*/ 74626 h 95520"/>
              <a:gd name="connsiteX20" fmla="*/ 38805 w 167161"/>
              <a:gd name="connsiteY20" fmla="*/ 71044 h 95520"/>
              <a:gd name="connsiteX21" fmla="*/ 31641 w 167161"/>
              <a:gd name="connsiteY21" fmla="*/ 62686 h 95520"/>
              <a:gd name="connsiteX22" fmla="*/ 29253 w 167161"/>
              <a:gd name="connsiteY22" fmla="*/ 50746 h 95520"/>
              <a:gd name="connsiteX23" fmla="*/ 30447 w 167161"/>
              <a:gd name="connsiteY23" fmla="*/ 42387 h 95520"/>
              <a:gd name="connsiteX24" fmla="*/ 35223 w 167161"/>
              <a:gd name="connsiteY24" fmla="*/ 35223 h 95520"/>
              <a:gd name="connsiteX25" fmla="*/ 42387 w 167161"/>
              <a:gd name="connsiteY25" fmla="*/ 30447 h 95520"/>
              <a:gd name="connsiteX26" fmla="*/ 50745 w 167161"/>
              <a:gd name="connsiteY26" fmla="*/ 28059 h 95520"/>
              <a:gd name="connsiteX27" fmla="*/ 59104 w 167161"/>
              <a:gd name="connsiteY27" fmla="*/ 29253 h 95520"/>
              <a:gd name="connsiteX28" fmla="*/ 66268 w 167161"/>
              <a:gd name="connsiteY28" fmla="*/ 34029 h 95520"/>
              <a:gd name="connsiteX29" fmla="*/ 71044 w 167161"/>
              <a:gd name="connsiteY29" fmla="*/ 41194 h 95520"/>
              <a:gd name="connsiteX30" fmla="*/ 92536 w 167161"/>
              <a:gd name="connsiteY30" fmla="*/ 41194 h 95520"/>
              <a:gd name="connsiteX31" fmla="*/ 87760 w 167161"/>
              <a:gd name="connsiteY31" fmla="*/ 28059 h 95520"/>
              <a:gd name="connsiteX32" fmla="*/ 80596 w 167161"/>
              <a:gd name="connsiteY32" fmla="*/ 19701 h 95520"/>
              <a:gd name="connsiteX33" fmla="*/ 72238 w 167161"/>
              <a:gd name="connsiteY33" fmla="*/ 13731 h 95520"/>
              <a:gd name="connsiteX34" fmla="*/ 62686 w 167161"/>
              <a:gd name="connsiteY34" fmla="*/ 10149 h 95520"/>
              <a:gd name="connsiteX35" fmla="*/ 51939 w 167161"/>
              <a:gd name="connsiteY35" fmla="*/ 8955 h 95520"/>
              <a:gd name="connsiteX36" fmla="*/ 30447 w 167161"/>
              <a:gd name="connsiteY36" fmla="*/ 14925 h 95520"/>
              <a:gd name="connsiteX37" fmla="*/ 14925 w 167161"/>
              <a:gd name="connsiteY37" fmla="*/ 29253 h 95520"/>
              <a:gd name="connsiteX38" fmla="*/ 8955 w 167161"/>
              <a:gd name="connsiteY38" fmla="*/ 49551 h 95520"/>
              <a:gd name="connsiteX39" fmla="*/ 14925 w 167161"/>
              <a:gd name="connsiteY39" fmla="*/ 71044 h 95520"/>
              <a:gd name="connsiteX40" fmla="*/ 30447 w 167161"/>
              <a:gd name="connsiteY40" fmla="*/ 86566 h 95520"/>
              <a:gd name="connsiteX41" fmla="*/ 51939 w 167161"/>
              <a:gd name="connsiteY41" fmla="*/ 92536 h 95520"/>
              <a:gd name="connsiteX42" fmla="*/ 65074 w 167161"/>
              <a:gd name="connsiteY42" fmla="*/ 90148 h 95520"/>
              <a:gd name="connsiteX43" fmla="*/ 77014 w 167161"/>
              <a:gd name="connsiteY43" fmla="*/ 84178 h 95520"/>
              <a:gd name="connsiteX44" fmla="*/ 86566 w 167161"/>
              <a:gd name="connsiteY44" fmla="*/ 74626 h 95520"/>
              <a:gd name="connsiteX45" fmla="*/ 92536 w 167161"/>
              <a:gd name="connsiteY45" fmla="*/ 61492 h 95520"/>
              <a:gd name="connsiteX46" fmla="*/ 69850 w 167161"/>
              <a:gd name="connsiteY46" fmla="*/ 61492 h 9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67161" h="95520">
                <a:moveTo>
                  <a:pt x="116416" y="61492"/>
                </a:moveTo>
                <a:lnTo>
                  <a:pt x="131938" y="36417"/>
                </a:lnTo>
                <a:lnTo>
                  <a:pt x="131938" y="36417"/>
                </a:lnTo>
                <a:lnTo>
                  <a:pt x="131938" y="61492"/>
                </a:lnTo>
                <a:lnTo>
                  <a:pt x="116416" y="61492"/>
                </a:lnTo>
                <a:close/>
                <a:moveTo>
                  <a:pt x="159400" y="61492"/>
                </a:moveTo>
                <a:lnTo>
                  <a:pt x="151042" y="61492"/>
                </a:lnTo>
                <a:lnTo>
                  <a:pt x="151042" y="11343"/>
                </a:lnTo>
                <a:lnTo>
                  <a:pt x="130744" y="11343"/>
                </a:lnTo>
                <a:lnTo>
                  <a:pt x="94924" y="61492"/>
                </a:lnTo>
                <a:lnTo>
                  <a:pt x="94924" y="75820"/>
                </a:lnTo>
                <a:lnTo>
                  <a:pt x="129550" y="75820"/>
                </a:lnTo>
                <a:lnTo>
                  <a:pt x="129550" y="90148"/>
                </a:lnTo>
                <a:lnTo>
                  <a:pt x="148654" y="90148"/>
                </a:lnTo>
                <a:lnTo>
                  <a:pt x="148654" y="75820"/>
                </a:lnTo>
                <a:lnTo>
                  <a:pt x="157012" y="75820"/>
                </a:lnTo>
                <a:lnTo>
                  <a:pt x="157012" y="61492"/>
                </a:lnTo>
                <a:close/>
                <a:moveTo>
                  <a:pt x="69850" y="61492"/>
                </a:moveTo>
                <a:cubicBezTo>
                  <a:pt x="67462" y="65074"/>
                  <a:pt x="65074" y="68656"/>
                  <a:pt x="61492" y="71044"/>
                </a:cubicBezTo>
                <a:cubicBezTo>
                  <a:pt x="57909" y="73432"/>
                  <a:pt x="54328" y="74626"/>
                  <a:pt x="49551" y="74626"/>
                </a:cubicBezTo>
                <a:cubicBezTo>
                  <a:pt x="45969" y="74626"/>
                  <a:pt x="41193" y="73432"/>
                  <a:pt x="38805" y="71044"/>
                </a:cubicBezTo>
                <a:cubicBezTo>
                  <a:pt x="35223" y="68656"/>
                  <a:pt x="32835" y="66268"/>
                  <a:pt x="31641" y="62686"/>
                </a:cubicBezTo>
                <a:cubicBezTo>
                  <a:pt x="30447" y="59104"/>
                  <a:pt x="29253" y="55521"/>
                  <a:pt x="29253" y="50746"/>
                </a:cubicBezTo>
                <a:cubicBezTo>
                  <a:pt x="29253" y="47164"/>
                  <a:pt x="29253" y="44775"/>
                  <a:pt x="30447" y="42387"/>
                </a:cubicBezTo>
                <a:cubicBezTo>
                  <a:pt x="31641" y="39999"/>
                  <a:pt x="32835" y="37611"/>
                  <a:pt x="35223" y="35223"/>
                </a:cubicBezTo>
                <a:cubicBezTo>
                  <a:pt x="37611" y="32835"/>
                  <a:pt x="38805" y="31641"/>
                  <a:pt x="42387" y="30447"/>
                </a:cubicBezTo>
                <a:cubicBezTo>
                  <a:pt x="44775" y="29253"/>
                  <a:pt x="48358" y="28059"/>
                  <a:pt x="50745" y="28059"/>
                </a:cubicBezTo>
                <a:cubicBezTo>
                  <a:pt x="53133" y="28059"/>
                  <a:pt x="56716" y="28059"/>
                  <a:pt x="59104" y="29253"/>
                </a:cubicBezTo>
                <a:cubicBezTo>
                  <a:pt x="61492" y="30447"/>
                  <a:pt x="63880" y="31641"/>
                  <a:pt x="66268" y="34029"/>
                </a:cubicBezTo>
                <a:cubicBezTo>
                  <a:pt x="68656" y="36417"/>
                  <a:pt x="69850" y="38805"/>
                  <a:pt x="71044" y="41194"/>
                </a:cubicBezTo>
                <a:lnTo>
                  <a:pt x="92536" y="41194"/>
                </a:lnTo>
                <a:cubicBezTo>
                  <a:pt x="91342" y="36417"/>
                  <a:pt x="90148" y="32835"/>
                  <a:pt x="87760" y="28059"/>
                </a:cubicBezTo>
                <a:cubicBezTo>
                  <a:pt x="85372" y="24477"/>
                  <a:pt x="82984" y="22089"/>
                  <a:pt x="80596" y="19701"/>
                </a:cubicBezTo>
                <a:cubicBezTo>
                  <a:pt x="78208" y="17313"/>
                  <a:pt x="75820" y="14925"/>
                  <a:pt x="72238" y="13731"/>
                </a:cubicBezTo>
                <a:cubicBezTo>
                  <a:pt x="69850" y="12537"/>
                  <a:pt x="66268" y="11343"/>
                  <a:pt x="62686" y="10149"/>
                </a:cubicBezTo>
                <a:cubicBezTo>
                  <a:pt x="59104" y="8955"/>
                  <a:pt x="55521" y="8955"/>
                  <a:pt x="51939" y="8955"/>
                </a:cubicBezTo>
                <a:cubicBezTo>
                  <a:pt x="44775" y="8955"/>
                  <a:pt x="37611" y="11343"/>
                  <a:pt x="30447" y="14925"/>
                </a:cubicBezTo>
                <a:cubicBezTo>
                  <a:pt x="24477" y="18507"/>
                  <a:pt x="18507" y="23283"/>
                  <a:pt x="14925" y="29253"/>
                </a:cubicBezTo>
                <a:cubicBezTo>
                  <a:pt x="11343" y="35223"/>
                  <a:pt x="8955" y="42387"/>
                  <a:pt x="8955" y="49551"/>
                </a:cubicBezTo>
                <a:cubicBezTo>
                  <a:pt x="8955" y="56716"/>
                  <a:pt x="11343" y="63880"/>
                  <a:pt x="14925" y="71044"/>
                </a:cubicBezTo>
                <a:cubicBezTo>
                  <a:pt x="18507" y="77014"/>
                  <a:pt x="23283" y="81790"/>
                  <a:pt x="30447" y="86566"/>
                </a:cubicBezTo>
                <a:cubicBezTo>
                  <a:pt x="37611" y="91342"/>
                  <a:pt x="43581" y="92536"/>
                  <a:pt x="51939" y="92536"/>
                </a:cubicBezTo>
                <a:cubicBezTo>
                  <a:pt x="56716" y="92536"/>
                  <a:pt x="61492" y="91342"/>
                  <a:pt x="65074" y="90148"/>
                </a:cubicBezTo>
                <a:cubicBezTo>
                  <a:pt x="69850" y="88954"/>
                  <a:pt x="73432" y="86566"/>
                  <a:pt x="77014" y="84178"/>
                </a:cubicBezTo>
                <a:cubicBezTo>
                  <a:pt x="80596" y="81790"/>
                  <a:pt x="84178" y="78208"/>
                  <a:pt x="86566" y="74626"/>
                </a:cubicBezTo>
                <a:cubicBezTo>
                  <a:pt x="88954" y="71044"/>
                  <a:pt x="91342" y="66268"/>
                  <a:pt x="92536" y="61492"/>
                </a:cubicBezTo>
                <a:lnTo>
                  <a:pt x="69850" y="6149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3" name="Freeform: Shape 723">
            <a:extLst>
              <a:ext uri="{FF2B5EF4-FFF2-40B4-BE49-F238E27FC236}">
                <a16:creationId xmlns:a16="http://schemas.microsoft.com/office/drawing/2014/main" xmlns="" id="{8758EB83-224D-42E0-86FC-FCF399B9837C}"/>
              </a:ext>
            </a:extLst>
          </p:cNvPr>
          <p:cNvSpPr/>
          <p:nvPr/>
        </p:nvSpPr>
        <p:spPr>
          <a:xfrm>
            <a:off x="5747786" y="2752961"/>
            <a:ext cx="234806" cy="93922"/>
          </a:xfrm>
          <a:custGeom>
            <a:avLst/>
            <a:gdLst>
              <a:gd name="connsiteX0" fmla="*/ 210743 w 238802"/>
              <a:gd name="connsiteY0" fmla="*/ 68656 h 95520"/>
              <a:gd name="connsiteX1" fmla="*/ 205967 w 238802"/>
              <a:gd name="connsiteY1" fmla="*/ 74626 h 95520"/>
              <a:gd name="connsiteX2" fmla="*/ 198803 w 238802"/>
              <a:gd name="connsiteY2" fmla="*/ 77014 h 95520"/>
              <a:gd name="connsiteX3" fmla="*/ 191639 w 238802"/>
              <a:gd name="connsiteY3" fmla="*/ 74626 h 95520"/>
              <a:gd name="connsiteX4" fmla="*/ 186863 w 238802"/>
              <a:gd name="connsiteY4" fmla="*/ 68656 h 95520"/>
              <a:gd name="connsiteX5" fmla="*/ 184475 w 238802"/>
              <a:gd name="connsiteY5" fmla="*/ 61492 h 95520"/>
              <a:gd name="connsiteX6" fmla="*/ 186863 w 238802"/>
              <a:gd name="connsiteY6" fmla="*/ 54328 h 95520"/>
              <a:gd name="connsiteX7" fmla="*/ 191639 w 238802"/>
              <a:gd name="connsiteY7" fmla="*/ 48358 h 95520"/>
              <a:gd name="connsiteX8" fmla="*/ 198803 w 238802"/>
              <a:gd name="connsiteY8" fmla="*/ 45970 h 95520"/>
              <a:gd name="connsiteX9" fmla="*/ 204773 w 238802"/>
              <a:gd name="connsiteY9" fmla="*/ 47164 h 95520"/>
              <a:gd name="connsiteX10" fmla="*/ 209549 w 238802"/>
              <a:gd name="connsiteY10" fmla="*/ 50746 h 95520"/>
              <a:gd name="connsiteX11" fmla="*/ 213131 w 238802"/>
              <a:gd name="connsiteY11" fmla="*/ 55521 h 95520"/>
              <a:gd name="connsiteX12" fmla="*/ 214325 w 238802"/>
              <a:gd name="connsiteY12" fmla="*/ 61492 h 95520"/>
              <a:gd name="connsiteX13" fmla="*/ 210743 w 238802"/>
              <a:gd name="connsiteY13" fmla="*/ 68656 h 95520"/>
              <a:gd name="connsiteX14" fmla="*/ 229847 w 238802"/>
              <a:gd name="connsiteY14" fmla="*/ 31641 h 95520"/>
              <a:gd name="connsiteX15" fmla="*/ 211937 w 238802"/>
              <a:gd name="connsiteY15" fmla="*/ 31641 h 95520"/>
              <a:gd name="connsiteX16" fmla="*/ 211937 w 238802"/>
              <a:gd name="connsiteY16" fmla="*/ 37611 h 95520"/>
              <a:gd name="connsiteX17" fmla="*/ 211937 w 238802"/>
              <a:gd name="connsiteY17" fmla="*/ 37611 h 95520"/>
              <a:gd name="connsiteX18" fmla="*/ 207161 w 238802"/>
              <a:gd name="connsiteY18" fmla="*/ 32835 h 95520"/>
              <a:gd name="connsiteX19" fmla="*/ 201191 w 238802"/>
              <a:gd name="connsiteY19" fmla="*/ 30448 h 95520"/>
              <a:gd name="connsiteX20" fmla="*/ 194027 w 238802"/>
              <a:gd name="connsiteY20" fmla="*/ 29253 h 95520"/>
              <a:gd name="connsiteX21" fmla="*/ 178505 w 238802"/>
              <a:gd name="connsiteY21" fmla="*/ 34029 h 95520"/>
              <a:gd name="connsiteX22" fmla="*/ 167759 w 238802"/>
              <a:gd name="connsiteY22" fmla="*/ 45970 h 95520"/>
              <a:gd name="connsiteX23" fmla="*/ 164177 w 238802"/>
              <a:gd name="connsiteY23" fmla="*/ 61492 h 95520"/>
              <a:gd name="connsiteX24" fmla="*/ 167759 w 238802"/>
              <a:gd name="connsiteY24" fmla="*/ 78208 h 95520"/>
              <a:gd name="connsiteX25" fmla="*/ 178505 w 238802"/>
              <a:gd name="connsiteY25" fmla="*/ 90148 h 95520"/>
              <a:gd name="connsiteX26" fmla="*/ 194027 w 238802"/>
              <a:gd name="connsiteY26" fmla="*/ 94924 h 95520"/>
              <a:gd name="connsiteX27" fmla="*/ 201191 w 238802"/>
              <a:gd name="connsiteY27" fmla="*/ 93730 h 95520"/>
              <a:gd name="connsiteX28" fmla="*/ 207161 w 238802"/>
              <a:gd name="connsiteY28" fmla="*/ 91342 h 95520"/>
              <a:gd name="connsiteX29" fmla="*/ 211937 w 238802"/>
              <a:gd name="connsiteY29" fmla="*/ 86566 h 95520"/>
              <a:gd name="connsiteX30" fmla="*/ 211937 w 238802"/>
              <a:gd name="connsiteY30" fmla="*/ 86566 h 95520"/>
              <a:gd name="connsiteX31" fmla="*/ 211937 w 238802"/>
              <a:gd name="connsiteY31" fmla="*/ 92536 h 95520"/>
              <a:gd name="connsiteX32" fmla="*/ 229847 w 238802"/>
              <a:gd name="connsiteY32" fmla="*/ 92536 h 95520"/>
              <a:gd name="connsiteX33" fmla="*/ 229847 w 238802"/>
              <a:gd name="connsiteY33" fmla="*/ 31641 h 95520"/>
              <a:gd name="connsiteX34" fmla="*/ 155819 w 238802"/>
              <a:gd name="connsiteY34" fmla="*/ 59104 h 95520"/>
              <a:gd name="connsiteX35" fmla="*/ 151043 w 238802"/>
              <a:gd name="connsiteY35" fmla="*/ 53134 h 95520"/>
              <a:gd name="connsiteX36" fmla="*/ 142685 w 238802"/>
              <a:gd name="connsiteY36" fmla="*/ 48358 h 95520"/>
              <a:gd name="connsiteX37" fmla="*/ 151043 w 238802"/>
              <a:gd name="connsiteY37" fmla="*/ 41194 h 95520"/>
              <a:gd name="connsiteX38" fmla="*/ 153431 w 238802"/>
              <a:gd name="connsiteY38" fmla="*/ 31641 h 95520"/>
              <a:gd name="connsiteX39" fmla="*/ 151043 w 238802"/>
              <a:gd name="connsiteY39" fmla="*/ 22089 h 95520"/>
              <a:gd name="connsiteX40" fmla="*/ 145073 w 238802"/>
              <a:gd name="connsiteY40" fmla="*/ 14925 h 95520"/>
              <a:gd name="connsiteX41" fmla="*/ 136714 w 238802"/>
              <a:gd name="connsiteY41" fmla="*/ 10149 h 95520"/>
              <a:gd name="connsiteX42" fmla="*/ 127163 w 238802"/>
              <a:gd name="connsiteY42" fmla="*/ 8955 h 95520"/>
              <a:gd name="connsiteX43" fmla="*/ 116416 w 238802"/>
              <a:gd name="connsiteY43" fmla="*/ 10149 h 95520"/>
              <a:gd name="connsiteX44" fmla="*/ 108058 w 238802"/>
              <a:gd name="connsiteY44" fmla="*/ 14925 h 95520"/>
              <a:gd name="connsiteX45" fmla="*/ 102088 w 238802"/>
              <a:gd name="connsiteY45" fmla="*/ 23283 h 95520"/>
              <a:gd name="connsiteX46" fmla="*/ 99700 w 238802"/>
              <a:gd name="connsiteY46" fmla="*/ 34029 h 95520"/>
              <a:gd name="connsiteX47" fmla="*/ 119998 w 238802"/>
              <a:gd name="connsiteY47" fmla="*/ 34029 h 95520"/>
              <a:gd name="connsiteX48" fmla="*/ 125968 w 238802"/>
              <a:gd name="connsiteY48" fmla="*/ 26865 h 95520"/>
              <a:gd name="connsiteX49" fmla="*/ 129550 w 238802"/>
              <a:gd name="connsiteY49" fmla="*/ 28059 h 95520"/>
              <a:gd name="connsiteX50" fmla="*/ 131939 w 238802"/>
              <a:gd name="connsiteY50" fmla="*/ 30448 h 95520"/>
              <a:gd name="connsiteX51" fmla="*/ 133133 w 238802"/>
              <a:gd name="connsiteY51" fmla="*/ 34029 h 95520"/>
              <a:gd name="connsiteX52" fmla="*/ 129550 w 238802"/>
              <a:gd name="connsiteY52" fmla="*/ 41194 h 95520"/>
              <a:gd name="connsiteX53" fmla="*/ 119998 w 238802"/>
              <a:gd name="connsiteY53" fmla="*/ 42388 h 95520"/>
              <a:gd name="connsiteX54" fmla="*/ 119998 w 238802"/>
              <a:gd name="connsiteY54" fmla="*/ 57910 h 95520"/>
              <a:gd name="connsiteX55" fmla="*/ 125968 w 238802"/>
              <a:gd name="connsiteY55" fmla="*/ 57910 h 95520"/>
              <a:gd name="connsiteX56" fmla="*/ 131939 w 238802"/>
              <a:gd name="connsiteY56" fmla="*/ 57910 h 95520"/>
              <a:gd name="connsiteX57" fmla="*/ 136714 w 238802"/>
              <a:gd name="connsiteY57" fmla="*/ 60298 h 95520"/>
              <a:gd name="connsiteX58" fmla="*/ 137909 w 238802"/>
              <a:gd name="connsiteY58" fmla="*/ 65074 h 95520"/>
              <a:gd name="connsiteX59" fmla="*/ 135520 w 238802"/>
              <a:gd name="connsiteY59" fmla="*/ 71044 h 95520"/>
              <a:gd name="connsiteX60" fmla="*/ 129550 w 238802"/>
              <a:gd name="connsiteY60" fmla="*/ 73432 h 95520"/>
              <a:gd name="connsiteX61" fmla="*/ 119998 w 238802"/>
              <a:gd name="connsiteY61" fmla="*/ 66268 h 95520"/>
              <a:gd name="connsiteX62" fmla="*/ 99700 w 238802"/>
              <a:gd name="connsiteY62" fmla="*/ 66268 h 95520"/>
              <a:gd name="connsiteX63" fmla="*/ 100894 w 238802"/>
              <a:gd name="connsiteY63" fmla="*/ 71044 h 95520"/>
              <a:gd name="connsiteX64" fmla="*/ 102088 w 238802"/>
              <a:gd name="connsiteY64" fmla="*/ 75820 h 95520"/>
              <a:gd name="connsiteX65" fmla="*/ 104476 w 238802"/>
              <a:gd name="connsiteY65" fmla="*/ 80596 h 95520"/>
              <a:gd name="connsiteX66" fmla="*/ 110446 w 238802"/>
              <a:gd name="connsiteY66" fmla="*/ 86566 h 95520"/>
              <a:gd name="connsiteX67" fmla="*/ 118804 w 238802"/>
              <a:gd name="connsiteY67" fmla="*/ 90148 h 95520"/>
              <a:gd name="connsiteX68" fmla="*/ 128356 w 238802"/>
              <a:gd name="connsiteY68" fmla="*/ 91342 h 95520"/>
              <a:gd name="connsiteX69" fmla="*/ 139103 w 238802"/>
              <a:gd name="connsiteY69" fmla="*/ 90148 h 95520"/>
              <a:gd name="connsiteX70" fmla="*/ 148655 w 238802"/>
              <a:gd name="connsiteY70" fmla="*/ 85372 h 95520"/>
              <a:gd name="connsiteX71" fmla="*/ 155819 w 238802"/>
              <a:gd name="connsiteY71" fmla="*/ 77014 h 95520"/>
              <a:gd name="connsiteX72" fmla="*/ 158207 w 238802"/>
              <a:gd name="connsiteY72" fmla="*/ 66268 h 95520"/>
              <a:gd name="connsiteX73" fmla="*/ 155819 w 238802"/>
              <a:gd name="connsiteY73" fmla="*/ 59104 h 95520"/>
              <a:gd name="connsiteX74" fmla="*/ 69850 w 238802"/>
              <a:gd name="connsiteY74" fmla="*/ 61492 h 95520"/>
              <a:gd name="connsiteX75" fmla="*/ 61492 w 238802"/>
              <a:gd name="connsiteY75" fmla="*/ 71044 h 95520"/>
              <a:gd name="connsiteX76" fmla="*/ 49552 w 238802"/>
              <a:gd name="connsiteY76" fmla="*/ 74626 h 95520"/>
              <a:gd name="connsiteX77" fmla="*/ 38805 w 238802"/>
              <a:gd name="connsiteY77" fmla="*/ 71044 h 95520"/>
              <a:gd name="connsiteX78" fmla="*/ 31642 w 238802"/>
              <a:gd name="connsiteY78" fmla="*/ 62686 h 95520"/>
              <a:gd name="connsiteX79" fmla="*/ 29253 w 238802"/>
              <a:gd name="connsiteY79" fmla="*/ 50746 h 95520"/>
              <a:gd name="connsiteX80" fmla="*/ 30448 w 238802"/>
              <a:gd name="connsiteY80" fmla="*/ 42388 h 95520"/>
              <a:gd name="connsiteX81" fmla="*/ 35223 w 238802"/>
              <a:gd name="connsiteY81" fmla="*/ 35223 h 95520"/>
              <a:gd name="connsiteX82" fmla="*/ 42388 w 238802"/>
              <a:gd name="connsiteY82" fmla="*/ 30448 h 95520"/>
              <a:gd name="connsiteX83" fmla="*/ 50745 w 238802"/>
              <a:gd name="connsiteY83" fmla="*/ 28059 h 95520"/>
              <a:gd name="connsiteX84" fmla="*/ 59104 w 238802"/>
              <a:gd name="connsiteY84" fmla="*/ 29253 h 95520"/>
              <a:gd name="connsiteX85" fmla="*/ 66268 w 238802"/>
              <a:gd name="connsiteY85" fmla="*/ 34029 h 95520"/>
              <a:gd name="connsiteX86" fmla="*/ 71044 w 238802"/>
              <a:gd name="connsiteY86" fmla="*/ 41194 h 95520"/>
              <a:gd name="connsiteX87" fmla="*/ 92536 w 238802"/>
              <a:gd name="connsiteY87" fmla="*/ 41194 h 95520"/>
              <a:gd name="connsiteX88" fmla="*/ 87760 w 238802"/>
              <a:gd name="connsiteY88" fmla="*/ 28059 h 95520"/>
              <a:gd name="connsiteX89" fmla="*/ 80596 w 238802"/>
              <a:gd name="connsiteY89" fmla="*/ 19701 h 95520"/>
              <a:gd name="connsiteX90" fmla="*/ 72238 w 238802"/>
              <a:gd name="connsiteY90" fmla="*/ 13731 h 95520"/>
              <a:gd name="connsiteX91" fmla="*/ 62686 w 238802"/>
              <a:gd name="connsiteY91" fmla="*/ 10149 h 95520"/>
              <a:gd name="connsiteX92" fmla="*/ 51940 w 238802"/>
              <a:gd name="connsiteY92" fmla="*/ 8955 h 95520"/>
              <a:gd name="connsiteX93" fmla="*/ 30448 w 238802"/>
              <a:gd name="connsiteY93" fmla="*/ 14925 h 95520"/>
              <a:gd name="connsiteX94" fmla="*/ 14925 w 238802"/>
              <a:gd name="connsiteY94" fmla="*/ 29253 h 95520"/>
              <a:gd name="connsiteX95" fmla="*/ 8955 w 238802"/>
              <a:gd name="connsiteY95" fmla="*/ 49551 h 95520"/>
              <a:gd name="connsiteX96" fmla="*/ 14925 w 238802"/>
              <a:gd name="connsiteY96" fmla="*/ 71044 h 95520"/>
              <a:gd name="connsiteX97" fmla="*/ 30448 w 238802"/>
              <a:gd name="connsiteY97" fmla="*/ 86566 h 95520"/>
              <a:gd name="connsiteX98" fmla="*/ 51940 w 238802"/>
              <a:gd name="connsiteY98" fmla="*/ 92536 h 95520"/>
              <a:gd name="connsiteX99" fmla="*/ 65074 w 238802"/>
              <a:gd name="connsiteY99" fmla="*/ 90148 h 95520"/>
              <a:gd name="connsiteX100" fmla="*/ 77014 w 238802"/>
              <a:gd name="connsiteY100" fmla="*/ 84178 h 95520"/>
              <a:gd name="connsiteX101" fmla="*/ 86566 w 238802"/>
              <a:gd name="connsiteY101" fmla="*/ 74626 h 95520"/>
              <a:gd name="connsiteX102" fmla="*/ 92536 w 238802"/>
              <a:gd name="connsiteY102" fmla="*/ 61492 h 95520"/>
              <a:gd name="connsiteX103" fmla="*/ 69850 w 238802"/>
              <a:gd name="connsiteY103" fmla="*/ 61492 h 9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38802" h="95520">
                <a:moveTo>
                  <a:pt x="210743" y="68656"/>
                </a:moveTo>
                <a:cubicBezTo>
                  <a:pt x="209549" y="71044"/>
                  <a:pt x="207161" y="72238"/>
                  <a:pt x="205967" y="74626"/>
                </a:cubicBezTo>
                <a:cubicBezTo>
                  <a:pt x="203579" y="75820"/>
                  <a:pt x="201191" y="77014"/>
                  <a:pt x="198803" y="77014"/>
                </a:cubicBezTo>
                <a:cubicBezTo>
                  <a:pt x="196415" y="77014"/>
                  <a:pt x="194027" y="75820"/>
                  <a:pt x="191639" y="74626"/>
                </a:cubicBezTo>
                <a:cubicBezTo>
                  <a:pt x="189251" y="73432"/>
                  <a:pt x="188057" y="71044"/>
                  <a:pt x="186863" y="68656"/>
                </a:cubicBezTo>
                <a:cubicBezTo>
                  <a:pt x="185669" y="66268"/>
                  <a:pt x="184475" y="63880"/>
                  <a:pt x="184475" y="61492"/>
                </a:cubicBezTo>
                <a:cubicBezTo>
                  <a:pt x="184475" y="59104"/>
                  <a:pt x="185669" y="56716"/>
                  <a:pt x="186863" y="54328"/>
                </a:cubicBezTo>
                <a:cubicBezTo>
                  <a:pt x="188057" y="51940"/>
                  <a:pt x="189251" y="49551"/>
                  <a:pt x="191639" y="48358"/>
                </a:cubicBezTo>
                <a:cubicBezTo>
                  <a:pt x="194027" y="47164"/>
                  <a:pt x="196415" y="45970"/>
                  <a:pt x="198803" y="45970"/>
                </a:cubicBezTo>
                <a:cubicBezTo>
                  <a:pt x="201191" y="45970"/>
                  <a:pt x="202385" y="45970"/>
                  <a:pt x="204773" y="47164"/>
                </a:cubicBezTo>
                <a:cubicBezTo>
                  <a:pt x="207161" y="48358"/>
                  <a:pt x="208355" y="49551"/>
                  <a:pt x="209549" y="50746"/>
                </a:cubicBezTo>
                <a:cubicBezTo>
                  <a:pt x="210743" y="51940"/>
                  <a:pt x="211937" y="53134"/>
                  <a:pt x="213131" y="55521"/>
                </a:cubicBezTo>
                <a:cubicBezTo>
                  <a:pt x="214325" y="57910"/>
                  <a:pt x="214325" y="59104"/>
                  <a:pt x="214325" y="61492"/>
                </a:cubicBezTo>
                <a:cubicBezTo>
                  <a:pt x="213131" y="63880"/>
                  <a:pt x="211937" y="66268"/>
                  <a:pt x="210743" y="68656"/>
                </a:cubicBezTo>
                <a:moveTo>
                  <a:pt x="229847" y="31641"/>
                </a:moveTo>
                <a:lnTo>
                  <a:pt x="211937" y="31641"/>
                </a:lnTo>
                <a:lnTo>
                  <a:pt x="211937" y="37611"/>
                </a:lnTo>
                <a:lnTo>
                  <a:pt x="211937" y="37611"/>
                </a:lnTo>
                <a:cubicBezTo>
                  <a:pt x="210743" y="35223"/>
                  <a:pt x="209549" y="34029"/>
                  <a:pt x="207161" y="32835"/>
                </a:cubicBezTo>
                <a:cubicBezTo>
                  <a:pt x="204773" y="31641"/>
                  <a:pt x="203579" y="30448"/>
                  <a:pt x="201191" y="30448"/>
                </a:cubicBezTo>
                <a:cubicBezTo>
                  <a:pt x="198803" y="29253"/>
                  <a:pt x="196415" y="29253"/>
                  <a:pt x="194027" y="29253"/>
                </a:cubicBezTo>
                <a:cubicBezTo>
                  <a:pt x="188057" y="29253"/>
                  <a:pt x="183281" y="30448"/>
                  <a:pt x="178505" y="34029"/>
                </a:cubicBezTo>
                <a:cubicBezTo>
                  <a:pt x="173729" y="36418"/>
                  <a:pt x="170147" y="41194"/>
                  <a:pt x="167759" y="45970"/>
                </a:cubicBezTo>
                <a:cubicBezTo>
                  <a:pt x="165371" y="50746"/>
                  <a:pt x="164177" y="56716"/>
                  <a:pt x="164177" y="61492"/>
                </a:cubicBezTo>
                <a:cubicBezTo>
                  <a:pt x="164177" y="67462"/>
                  <a:pt x="165371" y="72238"/>
                  <a:pt x="167759" y="78208"/>
                </a:cubicBezTo>
                <a:cubicBezTo>
                  <a:pt x="170147" y="82984"/>
                  <a:pt x="173729" y="86566"/>
                  <a:pt x="178505" y="90148"/>
                </a:cubicBezTo>
                <a:cubicBezTo>
                  <a:pt x="183281" y="92536"/>
                  <a:pt x="188057" y="94924"/>
                  <a:pt x="194027" y="94924"/>
                </a:cubicBezTo>
                <a:cubicBezTo>
                  <a:pt x="196415" y="94924"/>
                  <a:pt x="198803" y="94924"/>
                  <a:pt x="201191" y="93730"/>
                </a:cubicBezTo>
                <a:cubicBezTo>
                  <a:pt x="203579" y="93730"/>
                  <a:pt x="205967" y="92536"/>
                  <a:pt x="207161" y="91342"/>
                </a:cubicBezTo>
                <a:cubicBezTo>
                  <a:pt x="209549" y="90148"/>
                  <a:pt x="210743" y="88954"/>
                  <a:pt x="211937" y="86566"/>
                </a:cubicBezTo>
                <a:lnTo>
                  <a:pt x="211937" y="86566"/>
                </a:lnTo>
                <a:lnTo>
                  <a:pt x="211937" y="92536"/>
                </a:lnTo>
                <a:lnTo>
                  <a:pt x="229847" y="92536"/>
                </a:lnTo>
                <a:lnTo>
                  <a:pt x="229847" y="31641"/>
                </a:lnTo>
                <a:close/>
                <a:moveTo>
                  <a:pt x="155819" y="59104"/>
                </a:moveTo>
                <a:cubicBezTo>
                  <a:pt x="154625" y="56716"/>
                  <a:pt x="153431" y="54328"/>
                  <a:pt x="151043" y="53134"/>
                </a:cubicBezTo>
                <a:cubicBezTo>
                  <a:pt x="148655" y="51940"/>
                  <a:pt x="146266" y="49551"/>
                  <a:pt x="142685" y="48358"/>
                </a:cubicBezTo>
                <a:cubicBezTo>
                  <a:pt x="146266" y="45970"/>
                  <a:pt x="148655" y="44775"/>
                  <a:pt x="151043" y="41194"/>
                </a:cubicBezTo>
                <a:cubicBezTo>
                  <a:pt x="152236" y="38805"/>
                  <a:pt x="153431" y="35223"/>
                  <a:pt x="153431" y="31641"/>
                </a:cubicBezTo>
                <a:cubicBezTo>
                  <a:pt x="153431" y="28059"/>
                  <a:pt x="152236" y="25671"/>
                  <a:pt x="151043" y="22089"/>
                </a:cubicBezTo>
                <a:cubicBezTo>
                  <a:pt x="149849" y="19701"/>
                  <a:pt x="147461" y="17313"/>
                  <a:pt x="145073" y="14925"/>
                </a:cubicBezTo>
                <a:cubicBezTo>
                  <a:pt x="142685" y="12537"/>
                  <a:pt x="140296" y="11343"/>
                  <a:pt x="136714" y="10149"/>
                </a:cubicBezTo>
                <a:cubicBezTo>
                  <a:pt x="133133" y="8955"/>
                  <a:pt x="130744" y="8955"/>
                  <a:pt x="127163" y="8955"/>
                </a:cubicBezTo>
                <a:cubicBezTo>
                  <a:pt x="123580" y="8955"/>
                  <a:pt x="119998" y="8955"/>
                  <a:pt x="116416" y="10149"/>
                </a:cubicBezTo>
                <a:cubicBezTo>
                  <a:pt x="112834" y="11343"/>
                  <a:pt x="110446" y="12537"/>
                  <a:pt x="108058" y="14925"/>
                </a:cubicBezTo>
                <a:cubicBezTo>
                  <a:pt x="105670" y="17313"/>
                  <a:pt x="103282" y="19701"/>
                  <a:pt x="102088" y="23283"/>
                </a:cubicBezTo>
                <a:cubicBezTo>
                  <a:pt x="100894" y="26865"/>
                  <a:pt x="99700" y="29253"/>
                  <a:pt x="99700" y="34029"/>
                </a:cubicBezTo>
                <a:lnTo>
                  <a:pt x="119998" y="34029"/>
                </a:lnTo>
                <a:cubicBezTo>
                  <a:pt x="119998" y="29253"/>
                  <a:pt x="122386" y="26865"/>
                  <a:pt x="125968" y="26865"/>
                </a:cubicBezTo>
                <a:cubicBezTo>
                  <a:pt x="127163" y="26865"/>
                  <a:pt x="128356" y="26865"/>
                  <a:pt x="129550" y="28059"/>
                </a:cubicBezTo>
                <a:lnTo>
                  <a:pt x="131939" y="30448"/>
                </a:lnTo>
                <a:cubicBezTo>
                  <a:pt x="131939" y="31641"/>
                  <a:pt x="133133" y="32835"/>
                  <a:pt x="133133" y="34029"/>
                </a:cubicBezTo>
                <a:cubicBezTo>
                  <a:pt x="133133" y="37611"/>
                  <a:pt x="131939" y="39999"/>
                  <a:pt x="129550" y="41194"/>
                </a:cubicBezTo>
                <a:cubicBezTo>
                  <a:pt x="127163" y="42388"/>
                  <a:pt x="123580" y="42388"/>
                  <a:pt x="119998" y="42388"/>
                </a:cubicBezTo>
                <a:lnTo>
                  <a:pt x="119998" y="57910"/>
                </a:lnTo>
                <a:cubicBezTo>
                  <a:pt x="121192" y="57910"/>
                  <a:pt x="123580" y="57910"/>
                  <a:pt x="125968" y="57910"/>
                </a:cubicBezTo>
                <a:cubicBezTo>
                  <a:pt x="128356" y="57910"/>
                  <a:pt x="130744" y="57910"/>
                  <a:pt x="131939" y="57910"/>
                </a:cubicBezTo>
                <a:cubicBezTo>
                  <a:pt x="133133" y="57910"/>
                  <a:pt x="135520" y="59104"/>
                  <a:pt x="136714" y="60298"/>
                </a:cubicBezTo>
                <a:cubicBezTo>
                  <a:pt x="137909" y="61492"/>
                  <a:pt x="137909" y="62686"/>
                  <a:pt x="137909" y="65074"/>
                </a:cubicBezTo>
                <a:cubicBezTo>
                  <a:pt x="137909" y="67462"/>
                  <a:pt x="136714" y="69850"/>
                  <a:pt x="135520" y="71044"/>
                </a:cubicBezTo>
                <a:cubicBezTo>
                  <a:pt x="134326" y="72238"/>
                  <a:pt x="131939" y="73432"/>
                  <a:pt x="129550" y="73432"/>
                </a:cubicBezTo>
                <a:cubicBezTo>
                  <a:pt x="124774" y="73432"/>
                  <a:pt x="121192" y="71044"/>
                  <a:pt x="119998" y="66268"/>
                </a:cubicBezTo>
                <a:lnTo>
                  <a:pt x="99700" y="66268"/>
                </a:lnTo>
                <a:cubicBezTo>
                  <a:pt x="99700" y="67462"/>
                  <a:pt x="99700" y="69850"/>
                  <a:pt x="100894" y="71044"/>
                </a:cubicBezTo>
                <a:cubicBezTo>
                  <a:pt x="100894" y="72238"/>
                  <a:pt x="102088" y="74626"/>
                  <a:pt x="102088" y="75820"/>
                </a:cubicBezTo>
                <a:cubicBezTo>
                  <a:pt x="103282" y="77014"/>
                  <a:pt x="103282" y="79402"/>
                  <a:pt x="104476" y="80596"/>
                </a:cubicBezTo>
                <a:cubicBezTo>
                  <a:pt x="105670" y="82984"/>
                  <a:pt x="108058" y="85372"/>
                  <a:pt x="110446" y="86566"/>
                </a:cubicBezTo>
                <a:cubicBezTo>
                  <a:pt x="112834" y="87760"/>
                  <a:pt x="116416" y="88954"/>
                  <a:pt x="118804" y="90148"/>
                </a:cubicBezTo>
                <a:cubicBezTo>
                  <a:pt x="121192" y="91342"/>
                  <a:pt x="124774" y="91342"/>
                  <a:pt x="128356" y="91342"/>
                </a:cubicBezTo>
                <a:cubicBezTo>
                  <a:pt x="131939" y="91342"/>
                  <a:pt x="135520" y="91342"/>
                  <a:pt x="139103" y="90148"/>
                </a:cubicBezTo>
                <a:cubicBezTo>
                  <a:pt x="142685" y="88954"/>
                  <a:pt x="146266" y="87760"/>
                  <a:pt x="148655" y="85372"/>
                </a:cubicBezTo>
                <a:cubicBezTo>
                  <a:pt x="151043" y="82984"/>
                  <a:pt x="153431" y="80596"/>
                  <a:pt x="155819" y="77014"/>
                </a:cubicBezTo>
                <a:cubicBezTo>
                  <a:pt x="157013" y="73432"/>
                  <a:pt x="158207" y="71044"/>
                  <a:pt x="158207" y="66268"/>
                </a:cubicBezTo>
                <a:cubicBezTo>
                  <a:pt x="157013" y="63880"/>
                  <a:pt x="157013" y="61492"/>
                  <a:pt x="155819" y="59104"/>
                </a:cubicBezTo>
                <a:moveTo>
                  <a:pt x="69850" y="61492"/>
                </a:moveTo>
                <a:cubicBezTo>
                  <a:pt x="67462" y="65074"/>
                  <a:pt x="65074" y="68656"/>
                  <a:pt x="61492" y="71044"/>
                </a:cubicBezTo>
                <a:cubicBezTo>
                  <a:pt x="57910" y="73432"/>
                  <a:pt x="54328" y="74626"/>
                  <a:pt x="49552" y="74626"/>
                </a:cubicBezTo>
                <a:cubicBezTo>
                  <a:pt x="45970" y="74626"/>
                  <a:pt x="41194" y="73432"/>
                  <a:pt x="38805" y="71044"/>
                </a:cubicBezTo>
                <a:cubicBezTo>
                  <a:pt x="35223" y="68656"/>
                  <a:pt x="32835" y="66268"/>
                  <a:pt x="31642" y="62686"/>
                </a:cubicBezTo>
                <a:cubicBezTo>
                  <a:pt x="30448" y="59104"/>
                  <a:pt x="29253" y="55521"/>
                  <a:pt x="29253" y="50746"/>
                </a:cubicBezTo>
                <a:cubicBezTo>
                  <a:pt x="29253" y="47164"/>
                  <a:pt x="29253" y="44775"/>
                  <a:pt x="30448" y="42388"/>
                </a:cubicBezTo>
                <a:cubicBezTo>
                  <a:pt x="31642" y="39999"/>
                  <a:pt x="32835" y="37611"/>
                  <a:pt x="35223" y="35223"/>
                </a:cubicBezTo>
                <a:cubicBezTo>
                  <a:pt x="37612" y="32835"/>
                  <a:pt x="38805" y="31641"/>
                  <a:pt x="42388" y="30448"/>
                </a:cubicBezTo>
                <a:cubicBezTo>
                  <a:pt x="44775" y="29253"/>
                  <a:pt x="48358" y="28059"/>
                  <a:pt x="50745" y="28059"/>
                </a:cubicBezTo>
                <a:cubicBezTo>
                  <a:pt x="53134" y="28059"/>
                  <a:pt x="56716" y="28059"/>
                  <a:pt x="59104" y="29253"/>
                </a:cubicBezTo>
                <a:cubicBezTo>
                  <a:pt x="61492" y="30448"/>
                  <a:pt x="63880" y="31641"/>
                  <a:pt x="66268" y="34029"/>
                </a:cubicBezTo>
                <a:cubicBezTo>
                  <a:pt x="68656" y="36418"/>
                  <a:pt x="69850" y="38805"/>
                  <a:pt x="71044" y="41194"/>
                </a:cubicBezTo>
                <a:lnTo>
                  <a:pt x="92536" y="41194"/>
                </a:lnTo>
                <a:cubicBezTo>
                  <a:pt x="91342" y="36418"/>
                  <a:pt x="90148" y="32835"/>
                  <a:pt x="87760" y="28059"/>
                </a:cubicBezTo>
                <a:cubicBezTo>
                  <a:pt x="85372" y="24477"/>
                  <a:pt x="82984" y="22089"/>
                  <a:pt x="80596" y="19701"/>
                </a:cubicBezTo>
                <a:cubicBezTo>
                  <a:pt x="78208" y="17313"/>
                  <a:pt x="75820" y="14925"/>
                  <a:pt x="72238" y="13731"/>
                </a:cubicBezTo>
                <a:cubicBezTo>
                  <a:pt x="68656" y="12537"/>
                  <a:pt x="66268" y="11343"/>
                  <a:pt x="62686" y="10149"/>
                </a:cubicBezTo>
                <a:cubicBezTo>
                  <a:pt x="59104" y="8955"/>
                  <a:pt x="55522" y="8955"/>
                  <a:pt x="51940" y="8955"/>
                </a:cubicBezTo>
                <a:cubicBezTo>
                  <a:pt x="44775" y="8955"/>
                  <a:pt x="37612" y="11343"/>
                  <a:pt x="30448" y="14925"/>
                </a:cubicBezTo>
                <a:cubicBezTo>
                  <a:pt x="24477" y="18507"/>
                  <a:pt x="18507" y="23283"/>
                  <a:pt x="14925" y="29253"/>
                </a:cubicBezTo>
                <a:cubicBezTo>
                  <a:pt x="11343" y="35223"/>
                  <a:pt x="8955" y="42388"/>
                  <a:pt x="8955" y="49551"/>
                </a:cubicBezTo>
                <a:cubicBezTo>
                  <a:pt x="8955" y="56716"/>
                  <a:pt x="11343" y="63880"/>
                  <a:pt x="14925" y="71044"/>
                </a:cubicBezTo>
                <a:cubicBezTo>
                  <a:pt x="18507" y="77014"/>
                  <a:pt x="23283" y="81790"/>
                  <a:pt x="30448" y="86566"/>
                </a:cubicBezTo>
                <a:cubicBezTo>
                  <a:pt x="37612" y="91342"/>
                  <a:pt x="43582" y="92536"/>
                  <a:pt x="51940" y="92536"/>
                </a:cubicBezTo>
                <a:cubicBezTo>
                  <a:pt x="56716" y="92536"/>
                  <a:pt x="61492" y="91342"/>
                  <a:pt x="65074" y="90148"/>
                </a:cubicBezTo>
                <a:cubicBezTo>
                  <a:pt x="69850" y="88954"/>
                  <a:pt x="73432" y="86566"/>
                  <a:pt x="77014" y="84178"/>
                </a:cubicBezTo>
                <a:cubicBezTo>
                  <a:pt x="80596" y="81790"/>
                  <a:pt x="84178" y="78208"/>
                  <a:pt x="86566" y="74626"/>
                </a:cubicBezTo>
                <a:cubicBezTo>
                  <a:pt x="88954" y="71044"/>
                  <a:pt x="91342" y="66268"/>
                  <a:pt x="92536" y="61492"/>
                </a:cubicBezTo>
                <a:lnTo>
                  <a:pt x="69850" y="61492"/>
                </a:lnTo>
                <a:close/>
              </a:path>
            </a:pathLst>
          </a:custGeom>
          <a:solidFill>
            <a:srgbClr val="73A957">
              <a:alpha val="50196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3" name="Group 193">
            <a:extLst>
              <a:ext uri="{FF2B5EF4-FFF2-40B4-BE49-F238E27FC236}">
                <a16:creationId xmlns:a16="http://schemas.microsoft.com/office/drawing/2014/main" xmlns="" id="{F4AF1C17-4F87-48B6-BF07-39D5C0EA6D30}"/>
              </a:ext>
            </a:extLst>
          </p:cNvPr>
          <p:cNvGrpSpPr/>
          <p:nvPr/>
        </p:nvGrpSpPr>
        <p:grpSpPr>
          <a:xfrm>
            <a:off x="5265260" y="4254918"/>
            <a:ext cx="1021406" cy="410910"/>
            <a:chOff x="4628119" y="3448959"/>
            <a:chExt cx="1038790" cy="417904"/>
          </a:xfrm>
        </p:grpSpPr>
        <p:sp>
          <p:nvSpPr>
            <p:cNvPr id="195" name="Freeform: Shape 683">
              <a:extLst>
                <a:ext uri="{FF2B5EF4-FFF2-40B4-BE49-F238E27FC236}">
                  <a16:creationId xmlns:a16="http://schemas.microsoft.com/office/drawing/2014/main" xmlns="" id="{457C2A8D-5657-47C1-ABCC-BC504959E281}"/>
                </a:ext>
              </a:extLst>
            </p:cNvPr>
            <p:cNvSpPr/>
            <p:nvPr/>
          </p:nvSpPr>
          <p:spPr>
            <a:xfrm>
              <a:off x="4628119" y="3448959"/>
              <a:ext cx="1038790" cy="417904"/>
            </a:xfrm>
            <a:custGeom>
              <a:avLst/>
              <a:gdLst>
                <a:gd name="connsiteX0" fmla="*/ 828047 w 1038790"/>
                <a:gd name="connsiteY0" fmla="*/ 412531 h 417904"/>
                <a:gd name="connsiteX1" fmla="*/ 210743 w 1038790"/>
                <a:gd name="connsiteY1" fmla="*/ 412531 h 417904"/>
                <a:gd name="connsiteX2" fmla="*/ 8955 w 1038790"/>
                <a:gd name="connsiteY2" fmla="*/ 210743 h 417904"/>
                <a:gd name="connsiteX3" fmla="*/ 210743 w 1038790"/>
                <a:gd name="connsiteY3" fmla="*/ 8955 h 417904"/>
                <a:gd name="connsiteX4" fmla="*/ 828047 w 1038790"/>
                <a:gd name="connsiteY4" fmla="*/ 8955 h 417904"/>
                <a:gd name="connsiteX5" fmla="*/ 1029835 w 1038790"/>
                <a:gd name="connsiteY5" fmla="*/ 210743 h 417904"/>
                <a:gd name="connsiteX6" fmla="*/ 828047 w 1038790"/>
                <a:gd name="connsiteY6" fmla="*/ 412531 h 41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90" h="417904">
                  <a:moveTo>
                    <a:pt x="828047" y="412531"/>
                  </a:moveTo>
                  <a:lnTo>
                    <a:pt x="210743" y="412531"/>
                  </a:lnTo>
                  <a:cubicBezTo>
                    <a:pt x="99700" y="412531"/>
                    <a:pt x="8955" y="321786"/>
                    <a:pt x="8955" y="210743"/>
                  </a:cubicBezTo>
                  <a:cubicBezTo>
                    <a:pt x="8955" y="99700"/>
                    <a:pt x="99700" y="8955"/>
                    <a:pt x="210743" y="8955"/>
                  </a:cubicBezTo>
                  <a:lnTo>
                    <a:pt x="828047" y="8955"/>
                  </a:lnTo>
                  <a:cubicBezTo>
                    <a:pt x="939090" y="8955"/>
                    <a:pt x="1029835" y="99700"/>
                    <a:pt x="1029835" y="210743"/>
                  </a:cubicBezTo>
                  <a:cubicBezTo>
                    <a:pt x="1031029" y="321786"/>
                    <a:pt x="939090" y="412531"/>
                    <a:pt x="828047" y="412531"/>
                  </a:cubicBezTo>
                </a:path>
              </a:pathLst>
            </a:custGeom>
            <a:solidFill>
              <a:srgbClr val="629241"/>
            </a:solidFill>
            <a:ln w="6667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 w="50800" h="25400"/>
            </a:sp3d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: Shape 724">
              <a:extLst>
                <a:ext uri="{FF2B5EF4-FFF2-40B4-BE49-F238E27FC236}">
                  <a16:creationId xmlns:a16="http://schemas.microsoft.com/office/drawing/2014/main" xmlns="" id="{FB92E1B9-3FCE-4317-B1E3-41EE46DA775A}"/>
                </a:ext>
              </a:extLst>
            </p:cNvPr>
            <p:cNvSpPr/>
            <p:nvPr/>
          </p:nvSpPr>
          <p:spPr>
            <a:xfrm>
              <a:off x="4907518" y="3495526"/>
              <a:ext cx="477605" cy="119401"/>
            </a:xfrm>
            <a:custGeom>
              <a:avLst/>
              <a:gdLst>
                <a:gd name="connsiteX0" fmla="*/ 466261 w 477604"/>
                <a:gd name="connsiteY0" fmla="*/ 47163 h 119401"/>
                <a:gd name="connsiteX1" fmla="*/ 459097 w 477604"/>
                <a:gd name="connsiteY1" fmla="*/ 31641 h 119401"/>
                <a:gd name="connsiteX2" fmla="*/ 448351 w 477604"/>
                <a:gd name="connsiteY2" fmla="*/ 18507 h 119401"/>
                <a:gd name="connsiteX3" fmla="*/ 435217 w 477604"/>
                <a:gd name="connsiteY3" fmla="*/ 8955 h 119401"/>
                <a:gd name="connsiteX4" fmla="*/ 435217 w 477604"/>
                <a:gd name="connsiteY4" fmla="*/ 23283 h 119401"/>
                <a:gd name="connsiteX5" fmla="*/ 447157 w 477604"/>
                <a:gd name="connsiteY5" fmla="*/ 35223 h 119401"/>
                <a:gd name="connsiteX6" fmla="*/ 454321 w 477604"/>
                <a:gd name="connsiteY6" fmla="*/ 48357 h 119401"/>
                <a:gd name="connsiteX7" fmla="*/ 456709 w 477604"/>
                <a:gd name="connsiteY7" fmla="*/ 63880 h 119401"/>
                <a:gd name="connsiteX8" fmla="*/ 455515 w 477604"/>
                <a:gd name="connsiteY8" fmla="*/ 75820 h 119401"/>
                <a:gd name="connsiteX9" fmla="*/ 451933 w 477604"/>
                <a:gd name="connsiteY9" fmla="*/ 85372 h 119401"/>
                <a:gd name="connsiteX10" fmla="*/ 445963 w 477604"/>
                <a:gd name="connsiteY10" fmla="*/ 94924 h 119401"/>
                <a:gd name="connsiteX11" fmla="*/ 437605 w 477604"/>
                <a:gd name="connsiteY11" fmla="*/ 103282 h 119401"/>
                <a:gd name="connsiteX12" fmla="*/ 437605 w 477604"/>
                <a:gd name="connsiteY12" fmla="*/ 117610 h 119401"/>
                <a:gd name="connsiteX13" fmla="*/ 454321 w 477604"/>
                <a:gd name="connsiteY13" fmla="*/ 104476 h 119401"/>
                <a:gd name="connsiteX14" fmla="*/ 465067 w 477604"/>
                <a:gd name="connsiteY14" fmla="*/ 85372 h 119401"/>
                <a:gd name="connsiteX15" fmla="*/ 468650 w 477604"/>
                <a:gd name="connsiteY15" fmla="*/ 63880 h 119401"/>
                <a:gd name="connsiteX16" fmla="*/ 466261 w 477604"/>
                <a:gd name="connsiteY16" fmla="*/ 47163 h 119401"/>
                <a:gd name="connsiteX17" fmla="*/ 413725 w 477604"/>
                <a:gd name="connsiteY17" fmla="*/ 49551 h 119401"/>
                <a:gd name="connsiteX18" fmla="*/ 401785 w 477604"/>
                <a:gd name="connsiteY18" fmla="*/ 54327 h 119401"/>
                <a:gd name="connsiteX19" fmla="*/ 393427 w 477604"/>
                <a:gd name="connsiteY19" fmla="*/ 51940 h 119401"/>
                <a:gd name="connsiteX20" fmla="*/ 387457 w 477604"/>
                <a:gd name="connsiteY20" fmla="*/ 44775 h 119401"/>
                <a:gd name="connsiteX21" fmla="*/ 385069 w 477604"/>
                <a:gd name="connsiteY21" fmla="*/ 36417 h 119401"/>
                <a:gd name="connsiteX22" fmla="*/ 386263 w 477604"/>
                <a:gd name="connsiteY22" fmla="*/ 30447 h 119401"/>
                <a:gd name="connsiteX23" fmla="*/ 389845 w 477604"/>
                <a:gd name="connsiteY23" fmla="*/ 24477 h 119401"/>
                <a:gd name="connsiteX24" fmla="*/ 394621 w 477604"/>
                <a:gd name="connsiteY24" fmla="*/ 20895 h 119401"/>
                <a:gd name="connsiteX25" fmla="*/ 400591 w 477604"/>
                <a:gd name="connsiteY25" fmla="*/ 19701 h 119401"/>
                <a:gd name="connsiteX26" fmla="*/ 408949 w 477604"/>
                <a:gd name="connsiteY26" fmla="*/ 22089 h 119401"/>
                <a:gd name="connsiteX27" fmla="*/ 414919 w 477604"/>
                <a:gd name="connsiteY27" fmla="*/ 29253 h 119401"/>
                <a:gd name="connsiteX28" fmla="*/ 417307 w 477604"/>
                <a:gd name="connsiteY28" fmla="*/ 37611 h 119401"/>
                <a:gd name="connsiteX29" fmla="*/ 413725 w 477604"/>
                <a:gd name="connsiteY29" fmla="*/ 49551 h 119401"/>
                <a:gd name="connsiteX30" fmla="*/ 426859 w 477604"/>
                <a:gd name="connsiteY30" fmla="*/ 25671 h 119401"/>
                <a:gd name="connsiteX31" fmla="*/ 420889 w 477604"/>
                <a:gd name="connsiteY31" fmla="*/ 17313 h 119401"/>
                <a:gd name="connsiteX32" fmla="*/ 412531 w 477604"/>
                <a:gd name="connsiteY32" fmla="*/ 11343 h 119401"/>
                <a:gd name="connsiteX33" fmla="*/ 401785 w 477604"/>
                <a:gd name="connsiteY33" fmla="*/ 8955 h 119401"/>
                <a:gd name="connsiteX34" fmla="*/ 391039 w 477604"/>
                <a:gd name="connsiteY34" fmla="*/ 11343 h 119401"/>
                <a:gd name="connsiteX35" fmla="*/ 382681 w 477604"/>
                <a:gd name="connsiteY35" fmla="*/ 17313 h 119401"/>
                <a:gd name="connsiteX36" fmla="*/ 376711 w 477604"/>
                <a:gd name="connsiteY36" fmla="*/ 26865 h 119401"/>
                <a:gd name="connsiteX37" fmla="*/ 374323 w 477604"/>
                <a:gd name="connsiteY37" fmla="*/ 37611 h 119401"/>
                <a:gd name="connsiteX38" fmla="*/ 377905 w 477604"/>
                <a:gd name="connsiteY38" fmla="*/ 50746 h 119401"/>
                <a:gd name="connsiteX39" fmla="*/ 387457 w 477604"/>
                <a:gd name="connsiteY39" fmla="*/ 60297 h 119401"/>
                <a:gd name="connsiteX40" fmla="*/ 400591 w 477604"/>
                <a:gd name="connsiteY40" fmla="*/ 63880 h 119401"/>
                <a:gd name="connsiteX41" fmla="*/ 405367 w 477604"/>
                <a:gd name="connsiteY41" fmla="*/ 63880 h 119401"/>
                <a:gd name="connsiteX42" fmla="*/ 388651 w 477604"/>
                <a:gd name="connsiteY42" fmla="*/ 90148 h 119401"/>
                <a:gd name="connsiteX43" fmla="*/ 401785 w 477604"/>
                <a:gd name="connsiteY43" fmla="*/ 90148 h 119401"/>
                <a:gd name="connsiteX44" fmla="*/ 424471 w 477604"/>
                <a:gd name="connsiteY44" fmla="*/ 55521 h 119401"/>
                <a:gd name="connsiteX45" fmla="*/ 430441 w 477604"/>
                <a:gd name="connsiteY45" fmla="*/ 36417 h 119401"/>
                <a:gd name="connsiteX46" fmla="*/ 426859 w 477604"/>
                <a:gd name="connsiteY46" fmla="*/ 25671 h 119401"/>
                <a:gd name="connsiteX47" fmla="*/ 365964 w 477604"/>
                <a:gd name="connsiteY47" fmla="*/ 23283 h 119401"/>
                <a:gd name="connsiteX48" fmla="*/ 358800 w 477604"/>
                <a:gd name="connsiteY48" fmla="*/ 17313 h 119401"/>
                <a:gd name="connsiteX49" fmla="*/ 346860 w 477604"/>
                <a:gd name="connsiteY49" fmla="*/ 11343 h 119401"/>
                <a:gd name="connsiteX50" fmla="*/ 333726 w 477604"/>
                <a:gd name="connsiteY50" fmla="*/ 8955 h 119401"/>
                <a:gd name="connsiteX51" fmla="*/ 318204 w 477604"/>
                <a:gd name="connsiteY51" fmla="*/ 12537 h 119401"/>
                <a:gd name="connsiteX52" fmla="*/ 305070 w 477604"/>
                <a:gd name="connsiteY52" fmla="*/ 20895 h 119401"/>
                <a:gd name="connsiteX53" fmla="*/ 296712 w 477604"/>
                <a:gd name="connsiteY53" fmla="*/ 34029 h 119401"/>
                <a:gd name="connsiteX54" fmla="*/ 293130 w 477604"/>
                <a:gd name="connsiteY54" fmla="*/ 49551 h 119401"/>
                <a:gd name="connsiteX55" fmla="*/ 296712 w 477604"/>
                <a:gd name="connsiteY55" fmla="*/ 65073 h 119401"/>
                <a:gd name="connsiteX56" fmla="*/ 305070 w 477604"/>
                <a:gd name="connsiteY56" fmla="*/ 78208 h 119401"/>
                <a:gd name="connsiteX57" fmla="*/ 318204 w 477604"/>
                <a:gd name="connsiteY57" fmla="*/ 87760 h 119401"/>
                <a:gd name="connsiteX58" fmla="*/ 333726 w 477604"/>
                <a:gd name="connsiteY58" fmla="*/ 91342 h 119401"/>
                <a:gd name="connsiteX59" fmla="*/ 348054 w 477604"/>
                <a:gd name="connsiteY59" fmla="*/ 88954 h 119401"/>
                <a:gd name="connsiteX60" fmla="*/ 359994 w 477604"/>
                <a:gd name="connsiteY60" fmla="*/ 81790 h 119401"/>
                <a:gd name="connsiteX61" fmla="*/ 369546 w 477604"/>
                <a:gd name="connsiteY61" fmla="*/ 71043 h 119401"/>
                <a:gd name="connsiteX62" fmla="*/ 355218 w 477604"/>
                <a:gd name="connsiteY62" fmla="*/ 71043 h 119401"/>
                <a:gd name="connsiteX63" fmla="*/ 349248 w 477604"/>
                <a:gd name="connsiteY63" fmla="*/ 77014 h 119401"/>
                <a:gd name="connsiteX64" fmla="*/ 342084 w 477604"/>
                <a:gd name="connsiteY64" fmla="*/ 80596 h 119401"/>
                <a:gd name="connsiteX65" fmla="*/ 333726 w 477604"/>
                <a:gd name="connsiteY65" fmla="*/ 81790 h 119401"/>
                <a:gd name="connsiteX66" fmla="*/ 319398 w 477604"/>
                <a:gd name="connsiteY66" fmla="*/ 77014 h 119401"/>
                <a:gd name="connsiteX67" fmla="*/ 308652 w 477604"/>
                <a:gd name="connsiteY67" fmla="*/ 65073 h 119401"/>
                <a:gd name="connsiteX68" fmla="*/ 305070 w 477604"/>
                <a:gd name="connsiteY68" fmla="*/ 49551 h 119401"/>
                <a:gd name="connsiteX69" fmla="*/ 308652 w 477604"/>
                <a:gd name="connsiteY69" fmla="*/ 34029 h 119401"/>
                <a:gd name="connsiteX70" fmla="*/ 319398 w 477604"/>
                <a:gd name="connsiteY70" fmla="*/ 23283 h 119401"/>
                <a:gd name="connsiteX71" fmla="*/ 334920 w 477604"/>
                <a:gd name="connsiteY71" fmla="*/ 19701 h 119401"/>
                <a:gd name="connsiteX72" fmla="*/ 342084 w 477604"/>
                <a:gd name="connsiteY72" fmla="*/ 20895 h 119401"/>
                <a:gd name="connsiteX73" fmla="*/ 348054 w 477604"/>
                <a:gd name="connsiteY73" fmla="*/ 23283 h 119401"/>
                <a:gd name="connsiteX74" fmla="*/ 352830 w 477604"/>
                <a:gd name="connsiteY74" fmla="*/ 26865 h 119401"/>
                <a:gd name="connsiteX75" fmla="*/ 357606 w 477604"/>
                <a:gd name="connsiteY75" fmla="*/ 31641 h 119401"/>
                <a:gd name="connsiteX76" fmla="*/ 371935 w 477604"/>
                <a:gd name="connsiteY76" fmla="*/ 31641 h 119401"/>
                <a:gd name="connsiteX77" fmla="*/ 365964 w 477604"/>
                <a:gd name="connsiteY77" fmla="*/ 23283 h 119401"/>
                <a:gd name="connsiteX78" fmla="*/ 290742 w 477604"/>
                <a:gd name="connsiteY78" fmla="*/ 53133 h 119401"/>
                <a:gd name="connsiteX79" fmla="*/ 260892 w 477604"/>
                <a:gd name="connsiteY79" fmla="*/ 53133 h 119401"/>
                <a:gd name="connsiteX80" fmla="*/ 260892 w 477604"/>
                <a:gd name="connsiteY80" fmla="*/ 63880 h 119401"/>
                <a:gd name="connsiteX81" fmla="*/ 290742 w 477604"/>
                <a:gd name="connsiteY81" fmla="*/ 63880 h 119401"/>
                <a:gd name="connsiteX82" fmla="*/ 290742 w 477604"/>
                <a:gd name="connsiteY82" fmla="*/ 53133 h 119401"/>
                <a:gd name="connsiteX83" fmla="*/ 244175 w 477604"/>
                <a:gd name="connsiteY83" fmla="*/ 71043 h 119401"/>
                <a:gd name="connsiteX84" fmla="*/ 237011 w 477604"/>
                <a:gd name="connsiteY84" fmla="*/ 78208 h 119401"/>
                <a:gd name="connsiteX85" fmla="*/ 226265 w 477604"/>
                <a:gd name="connsiteY85" fmla="*/ 80596 h 119401"/>
                <a:gd name="connsiteX86" fmla="*/ 215519 w 477604"/>
                <a:gd name="connsiteY86" fmla="*/ 78208 h 119401"/>
                <a:gd name="connsiteX87" fmla="*/ 208355 w 477604"/>
                <a:gd name="connsiteY87" fmla="*/ 69850 h 119401"/>
                <a:gd name="connsiteX88" fmla="*/ 205967 w 477604"/>
                <a:gd name="connsiteY88" fmla="*/ 59103 h 119401"/>
                <a:gd name="connsiteX89" fmla="*/ 208355 w 477604"/>
                <a:gd name="connsiteY89" fmla="*/ 48357 h 119401"/>
                <a:gd name="connsiteX90" fmla="*/ 215519 w 477604"/>
                <a:gd name="connsiteY90" fmla="*/ 39999 h 119401"/>
                <a:gd name="connsiteX91" fmla="*/ 226265 w 477604"/>
                <a:gd name="connsiteY91" fmla="*/ 37611 h 119401"/>
                <a:gd name="connsiteX92" fmla="*/ 234623 w 477604"/>
                <a:gd name="connsiteY92" fmla="*/ 38805 h 119401"/>
                <a:gd name="connsiteX93" fmla="*/ 240593 w 477604"/>
                <a:gd name="connsiteY93" fmla="*/ 43581 h 119401"/>
                <a:gd name="connsiteX94" fmla="*/ 245369 w 477604"/>
                <a:gd name="connsiteY94" fmla="*/ 50746 h 119401"/>
                <a:gd name="connsiteX95" fmla="*/ 246563 w 477604"/>
                <a:gd name="connsiteY95" fmla="*/ 59103 h 119401"/>
                <a:gd name="connsiteX96" fmla="*/ 244175 w 477604"/>
                <a:gd name="connsiteY96" fmla="*/ 71043 h 119401"/>
                <a:gd name="connsiteX97" fmla="*/ 253727 w 477604"/>
                <a:gd name="connsiteY97" fmla="*/ 44775 h 119401"/>
                <a:gd name="connsiteX98" fmla="*/ 242981 w 477604"/>
                <a:gd name="connsiteY98" fmla="*/ 32835 h 119401"/>
                <a:gd name="connsiteX99" fmla="*/ 227459 w 477604"/>
                <a:gd name="connsiteY99" fmla="*/ 28059 h 119401"/>
                <a:gd name="connsiteX100" fmla="*/ 219101 w 477604"/>
                <a:gd name="connsiteY100" fmla="*/ 29253 h 119401"/>
                <a:gd name="connsiteX101" fmla="*/ 211937 w 477604"/>
                <a:gd name="connsiteY101" fmla="*/ 32835 h 119401"/>
                <a:gd name="connsiteX102" fmla="*/ 205967 w 477604"/>
                <a:gd name="connsiteY102" fmla="*/ 38805 h 119401"/>
                <a:gd name="connsiteX103" fmla="*/ 205967 w 477604"/>
                <a:gd name="connsiteY103" fmla="*/ 38805 h 119401"/>
                <a:gd name="connsiteX104" fmla="*/ 205967 w 477604"/>
                <a:gd name="connsiteY104" fmla="*/ 10149 h 119401"/>
                <a:gd name="connsiteX105" fmla="*/ 195221 w 477604"/>
                <a:gd name="connsiteY105" fmla="*/ 10149 h 119401"/>
                <a:gd name="connsiteX106" fmla="*/ 195221 w 477604"/>
                <a:gd name="connsiteY106" fmla="*/ 90148 h 119401"/>
                <a:gd name="connsiteX107" fmla="*/ 205967 w 477604"/>
                <a:gd name="connsiteY107" fmla="*/ 90148 h 119401"/>
                <a:gd name="connsiteX108" fmla="*/ 205967 w 477604"/>
                <a:gd name="connsiteY108" fmla="*/ 81790 h 119401"/>
                <a:gd name="connsiteX109" fmla="*/ 205967 w 477604"/>
                <a:gd name="connsiteY109" fmla="*/ 81790 h 119401"/>
                <a:gd name="connsiteX110" fmla="*/ 211937 w 477604"/>
                <a:gd name="connsiteY110" fmla="*/ 87760 h 119401"/>
                <a:gd name="connsiteX111" fmla="*/ 219101 w 477604"/>
                <a:gd name="connsiteY111" fmla="*/ 91342 h 119401"/>
                <a:gd name="connsiteX112" fmla="*/ 227459 w 477604"/>
                <a:gd name="connsiteY112" fmla="*/ 92536 h 119401"/>
                <a:gd name="connsiteX113" fmla="*/ 239399 w 477604"/>
                <a:gd name="connsiteY113" fmla="*/ 90148 h 119401"/>
                <a:gd name="connsiteX114" fmla="*/ 248951 w 477604"/>
                <a:gd name="connsiteY114" fmla="*/ 82984 h 119401"/>
                <a:gd name="connsiteX115" fmla="*/ 254922 w 477604"/>
                <a:gd name="connsiteY115" fmla="*/ 73432 h 119401"/>
                <a:gd name="connsiteX116" fmla="*/ 257309 w 477604"/>
                <a:gd name="connsiteY116" fmla="*/ 61492 h 119401"/>
                <a:gd name="connsiteX117" fmla="*/ 253727 w 477604"/>
                <a:gd name="connsiteY117" fmla="*/ 44775 h 119401"/>
                <a:gd name="connsiteX118" fmla="*/ 183281 w 477604"/>
                <a:gd name="connsiteY118" fmla="*/ 49551 h 119401"/>
                <a:gd name="connsiteX119" fmla="*/ 173729 w 477604"/>
                <a:gd name="connsiteY119" fmla="*/ 39999 h 119401"/>
                <a:gd name="connsiteX120" fmla="*/ 159401 w 477604"/>
                <a:gd name="connsiteY120" fmla="*/ 36417 h 119401"/>
                <a:gd name="connsiteX121" fmla="*/ 148654 w 477604"/>
                <a:gd name="connsiteY121" fmla="*/ 39999 h 119401"/>
                <a:gd name="connsiteX122" fmla="*/ 152236 w 477604"/>
                <a:gd name="connsiteY122" fmla="*/ 22089 h 119401"/>
                <a:gd name="connsiteX123" fmla="*/ 179699 w 477604"/>
                <a:gd name="connsiteY123" fmla="*/ 22089 h 119401"/>
                <a:gd name="connsiteX124" fmla="*/ 179699 w 477604"/>
                <a:gd name="connsiteY124" fmla="*/ 11343 h 119401"/>
                <a:gd name="connsiteX125" fmla="*/ 143878 w 477604"/>
                <a:gd name="connsiteY125" fmla="*/ 11343 h 119401"/>
                <a:gd name="connsiteX126" fmla="*/ 136714 w 477604"/>
                <a:gd name="connsiteY126" fmla="*/ 51940 h 119401"/>
                <a:gd name="connsiteX127" fmla="*/ 146266 w 477604"/>
                <a:gd name="connsiteY127" fmla="*/ 54327 h 119401"/>
                <a:gd name="connsiteX128" fmla="*/ 160594 w 477604"/>
                <a:gd name="connsiteY128" fmla="*/ 45970 h 119401"/>
                <a:gd name="connsiteX129" fmla="*/ 167758 w 477604"/>
                <a:gd name="connsiteY129" fmla="*/ 47163 h 119401"/>
                <a:gd name="connsiteX130" fmla="*/ 172534 w 477604"/>
                <a:gd name="connsiteY130" fmla="*/ 51940 h 119401"/>
                <a:gd name="connsiteX131" fmla="*/ 174923 w 477604"/>
                <a:gd name="connsiteY131" fmla="*/ 57910 h 119401"/>
                <a:gd name="connsiteX132" fmla="*/ 176117 w 477604"/>
                <a:gd name="connsiteY132" fmla="*/ 65073 h 119401"/>
                <a:gd name="connsiteX133" fmla="*/ 174923 w 477604"/>
                <a:gd name="connsiteY133" fmla="*/ 71043 h 119401"/>
                <a:gd name="connsiteX134" fmla="*/ 171341 w 477604"/>
                <a:gd name="connsiteY134" fmla="*/ 77014 h 119401"/>
                <a:gd name="connsiteX135" fmla="*/ 166564 w 477604"/>
                <a:gd name="connsiteY135" fmla="*/ 80596 h 119401"/>
                <a:gd name="connsiteX136" fmla="*/ 160594 w 477604"/>
                <a:gd name="connsiteY136" fmla="*/ 81790 h 119401"/>
                <a:gd name="connsiteX137" fmla="*/ 149848 w 477604"/>
                <a:gd name="connsiteY137" fmla="*/ 77014 h 119401"/>
                <a:gd name="connsiteX138" fmla="*/ 143878 w 477604"/>
                <a:gd name="connsiteY138" fmla="*/ 66268 h 119401"/>
                <a:gd name="connsiteX139" fmla="*/ 133132 w 477604"/>
                <a:gd name="connsiteY139" fmla="*/ 66268 h 119401"/>
                <a:gd name="connsiteX140" fmla="*/ 137908 w 477604"/>
                <a:gd name="connsiteY140" fmla="*/ 79402 h 119401"/>
                <a:gd name="connsiteX141" fmla="*/ 147461 w 477604"/>
                <a:gd name="connsiteY141" fmla="*/ 88954 h 119401"/>
                <a:gd name="connsiteX142" fmla="*/ 160594 w 477604"/>
                <a:gd name="connsiteY142" fmla="*/ 92536 h 119401"/>
                <a:gd name="connsiteX143" fmla="*/ 171341 w 477604"/>
                <a:gd name="connsiteY143" fmla="*/ 90148 h 119401"/>
                <a:gd name="connsiteX144" fmla="*/ 179699 w 477604"/>
                <a:gd name="connsiteY144" fmla="*/ 84178 h 119401"/>
                <a:gd name="connsiteX145" fmla="*/ 185669 w 477604"/>
                <a:gd name="connsiteY145" fmla="*/ 74626 h 119401"/>
                <a:gd name="connsiteX146" fmla="*/ 188057 w 477604"/>
                <a:gd name="connsiteY146" fmla="*/ 63880 h 119401"/>
                <a:gd name="connsiteX147" fmla="*/ 183281 w 477604"/>
                <a:gd name="connsiteY147" fmla="*/ 49551 h 119401"/>
                <a:gd name="connsiteX148" fmla="*/ 122386 w 477604"/>
                <a:gd name="connsiteY148" fmla="*/ 23283 h 119401"/>
                <a:gd name="connsiteX149" fmla="*/ 115222 w 477604"/>
                <a:gd name="connsiteY149" fmla="*/ 17313 h 119401"/>
                <a:gd name="connsiteX150" fmla="*/ 103282 w 477604"/>
                <a:gd name="connsiteY150" fmla="*/ 11343 h 119401"/>
                <a:gd name="connsiteX151" fmla="*/ 90148 w 477604"/>
                <a:gd name="connsiteY151" fmla="*/ 8955 h 119401"/>
                <a:gd name="connsiteX152" fmla="*/ 74626 w 477604"/>
                <a:gd name="connsiteY152" fmla="*/ 12537 h 119401"/>
                <a:gd name="connsiteX153" fmla="*/ 61492 w 477604"/>
                <a:gd name="connsiteY153" fmla="*/ 20895 h 119401"/>
                <a:gd name="connsiteX154" fmla="*/ 53133 w 477604"/>
                <a:gd name="connsiteY154" fmla="*/ 34029 h 119401"/>
                <a:gd name="connsiteX155" fmla="*/ 49551 w 477604"/>
                <a:gd name="connsiteY155" fmla="*/ 49551 h 119401"/>
                <a:gd name="connsiteX156" fmla="*/ 53133 w 477604"/>
                <a:gd name="connsiteY156" fmla="*/ 65073 h 119401"/>
                <a:gd name="connsiteX157" fmla="*/ 61492 w 477604"/>
                <a:gd name="connsiteY157" fmla="*/ 78208 h 119401"/>
                <a:gd name="connsiteX158" fmla="*/ 74626 w 477604"/>
                <a:gd name="connsiteY158" fmla="*/ 87760 h 119401"/>
                <a:gd name="connsiteX159" fmla="*/ 90148 w 477604"/>
                <a:gd name="connsiteY159" fmla="*/ 91342 h 119401"/>
                <a:gd name="connsiteX160" fmla="*/ 104476 w 477604"/>
                <a:gd name="connsiteY160" fmla="*/ 88954 h 119401"/>
                <a:gd name="connsiteX161" fmla="*/ 116416 w 477604"/>
                <a:gd name="connsiteY161" fmla="*/ 81790 h 119401"/>
                <a:gd name="connsiteX162" fmla="*/ 125968 w 477604"/>
                <a:gd name="connsiteY162" fmla="*/ 71043 h 119401"/>
                <a:gd name="connsiteX163" fmla="*/ 111640 w 477604"/>
                <a:gd name="connsiteY163" fmla="*/ 71043 h 119401"/>
                <a:gd name="connsiteX164" fmla="*/ 105670 w 477604"/>
                <a:gd name="connsiteY164" fmla="*/ 77014 h 119401"/>
                <a:gd name="connsiteX165" fmla="*/ 98506 w 477604"/>
                <a:gd name="connsiteY165" fmla="*/ 80596 h 119401"/>
                <a:gd name="connsiteX166" fmla="*/ 90148 w 477604"/>
                <a:gd name="connsiteY166" fmla="*/ 81790 h 119401"/>
                <a:gd name="connsiteX167" fmla="*/ 75820 w 477604"/>
                <a:gd name="connsiteY167" fmla="*/ 77014 h 119401"/>
                <a:gd name="connsiteX168" fmla="*/ 65073 w 477604"/>
                <a:gd name="connsiteY168" fmla="*/ 65073 h 119401"/>
                <a:gd name="connsiteX169" fmla="*/ 61492 w 477604"/>
                <a:gd name="connsiteY169" fmla="*/ 49551 h 119401"/>
                <a:gd name="connsiteX170" fmla="*/ 65073 w 477604"/>
                <a:gd name="connsiteY170" fmla="*/ 34029 h 119401"/>
                <a:gd name="connsiteX171" fmla="*/ 75820 w 477604"/>
                <a:gd name="connsiteY171" fmla="*/ 23283 h 119401"/>
                <a:gd name="connsiteX172" fmla="*/ 91342 w 477604"/>
                <a:gd name="connsiteY172" fmla="*/ 19701 h 119401"/>
                <a:gd name="connsiteX173" fmla="*/ 98506 w 477604"/>
                <a:gd name="connsiteY173" fmla="*/ 20895 h 119401"/>
                <a:gd name="connsiteX174" fmla="*/ 104476 w 477604"/>
                <a:gd name="connsiteY174" fmla="*/ 23283 h 119401"/>
                <a:gd name="connsiteX175" fmla="*/ 109252 w 477604"/>
                <a:gd name="connsiteY175" fmla="*/ 26865 h 119401"/>
                <a:gd name="connsiteX176" fmla="*/ 114028 w 477604"/>
                <a:gd name="connsiteY176" fmla="*/ 31641 h 119401"/>
                <a:gd name="connsiteX177" fmla="*/ 128356 w 477604"/>
                <a:gd name="connsiteY177" fmla="*/ 31641 h 119401"/>
                <a:gd name="connsiteX178" fmla="*/ 122386 w 477604"/>
                <a:gd name="connsiteY178" fmla="*/ 23283 h 119401"/>
                <a:gd name="connsiteX179" fmla="*/ 42387 w 477604"/>
                <a:gd name="connsiteY179" fmla="*/ 104476 h 119401"/>
                <a:gd name="connsiteX180" fmla="*/ 30447 w 477604"/>
                <a:gd name="connsiteY180" fmla="*/ 92536 h 119401"/>
                <a:gd name="connsiteX181" fmla="*/ 23283 w 477604"/>
                <a:gd name="connsiteY181" fmla="*/ 79402 h 119401"/>
                <a:gd name="connsiteX182" fmla="*/ 20895 w 477604"/>
                <a:gd name="connsiteY182" fmla="*/ 63880 h 119401"/>
                <a:gd name="connsiteX183" fmla="*/ 22089 w 477604"/>
                <a:gd name="connsiteY183" fmla="*/ 51940 h 119401"/>
                <a:gd name="connsiteX184" fmla="*/ 25671 w 477604"/>
                <a:gd name="connsiteY184" fmla="*/ 42387 h 119401"/>
                <a:gd name="connsiteX185" fmla="*/ 31641 w 477604"/>
                <a:gd name="connsiteY185" fmla="*/ 32835 h 119401"/>
                <a:gd name="connsiteX186" fmla="*/ 39999 w 477604"/>
                <a:gd name="connsiteY186" fmla="*/ 24477 h 119401"/>
                <a:gd name="connsiteX187" fmla="*/ 39999 w 477604"/>
                <a:gd name="connsiteY187" fmla="*/ 10149 h 119401"/>
                <a:gd name="connsiteX188" fmla="*/ 26865 w 477604"/>
                <a:gd name="connsiteY188" fmla="*/ 19701 h 119401"/>
                <a:gd name="connsiteX189" fmla="*/ 17313 w 477604"/>
                <a:gd name="connsiteY189" fmla="*/ 32835 h 119401"/>
                <a:gd name="connsiteX190" fmla="*/ 11343 w 477604"/>
                <a:gd name="connsiteY190" fmla="*/ 48357 h 119401"/>
                <a:gd name="connsiteX191" fmla="*/ 8955 w 477604"/>
                <a:gd name="connsiteY191" fmla="*/ 63880 h 119401"/>
                <a:gd name="connsiteX192" fmla="*/ 11343 w 477604"/>
                <a:gd name="connsiteY192" fmla="*/ 80596 h 119401"/>
                <a:gd name="connsiteX193" fmla="*/ 18507 w 477604"/>
                <a:gd name="connsiteY193" fmla="*/ 96118 h 119401"/>
                <a:gd name="connsiteX194" fmla="*/ 29253 w 477604"/>
                <a:gd name="connsiteY194" fmla="*/ 109252 h 119401"/>
                <a:gd name="connsiteX195" fmla="*/ 41193 w 477604"/>
                <a:gd name="connsiteY195" fmla="*/ 117610 h 119401"/>
                <a:gd name="connsiteX196" fmla="*/ 41193 w 477604"/>
                <a:gd name="connsiteY196" fmla="*/ 104476 h 11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477604" h="119401">
                  <a:moveTo>
                    <a:pt x="466261" y="47163"/>
                  </a:moveTo>
                  <a:cubicBezTo>
                    <a:pt x="465067" y="41193"/>
                    <a:pt x="462680" y="36417"/>
                    <a:pt x="459097" y="31641"/>
                  </a:cubicBezTo>
                  <a:cubicBezTo>
                    <a:pt x="456709" y="26865"/>
                    <a:pt x="453127" y="22089"/>
                    <a:pt x="448351" y="18507"/>
                  </a:cubicBezTo>
                  <a:cubicBezTo>
                    <a:pt x="444769" y="14925"/>
                    <a:pt x="439993" y="11343"/>
                    <a:pt x="435217" y="8955"/>
                  </a:cubicBezTo>
                  <a:lnTo>
                    <a:pt x="435217" y="23283"/>
                  </a:lnTo>
                  <a:cubicBezTo>
                    <a:pt x="439993" y="26865"/>
                    <a:pt x="443575" y="30447"/>
                    <a:pt x="447157" y="35223"/>
                  </a:cubicBezTo>
                  <a:cubicBezTo>
                    <a:pt x="450739" y="38805"/>
                    <a:pt x="453127" y="43581"/>
                    <a:pt x="454321" y="48357"/>
                  </a:cubicBezTo>
                  <a:cubicBezTo>
                    <a:pt x="455515" y="53133"/>
                    <a:pt x="456709" y="57910"/>
                    <a:pt x="456709" y="63880"/>
                  </a:cubicBezTo>
                  <a:cubicBezTo>
                    <a:pt x="456709" y="68656"/>
                    <a:pt x="456709" y="72238"/>
                    <a:pt x="455515" y="75820"/>
                  </a:cubicBezTo>
                  <a:cubicBezTo>
                    <a:pt x="454321" y="79402"/>
                    <a:pt x="453127" y="82984"/>
                    <a:pt x="451933" y="85372"/>
                  </a:cubicBezTo>
                  <a:cubicBezTo>
                    <a:pt x="450739" y="88954"/>
                    <a:pt x="448351" y="91342"/>
                    <a:pt x="445963" y="94924"/>
                  </a:cubicBezTo>
                  <a:cubicBezTo>
                    <a:pt x="443575" y="97312"/>
                    <a:pt x="439993" y="100894"/>
                    <a:pt x="437605" y="103282"/>
                  </a:cubicBezTo>
                  <a:lnTo>
                    <a:pt x="437605" y="117610"/>
                  </a:lnTo>
                  <a:cubicBezTo>
                    <a:pt x="443575" y="114028"/>
                    <a:pt x="449545" y="109252"/>
                    <a:pt x="454321" y="104476"/>
                  </a:cubicBezTo>
                  <a:cubicBezTo>
                    <a:pt x="459097" y="99700"/>
                    <a:pt x="462680" y="92536"/>
                    <a:pt x="465067" y="85372"/>
                  </a:cubicBezTo>
                  <a:cubicBezTo>
                    <a:pt x="467455" y="78208"/>
                    <a:pt x="468650" y="71043"/>
                    <a:pt x="468650" y="63880"/>
                  </a:cubicBezTo>
                  <a:cubicBezTo>
                    <a:pt x="468650" y="59103"/>
                    <a:pt x="468650" y="53133"/>
                    <a:pt x="466261" y="47163"/>
                  </a:cubicBezTo>
                  <a:moveTo>
                    <a:pt x="413725" y="49551"/>
                  </a:moveTo>
                  <a:cubicBezTo>
                    <a:pt x="410143" y="53133"/>
                    <a:pt x="406561" y="54327"/>
                    <a:pt x="401785" y="54327"/>
                  </a:cubicBezTo>
                  <a:cubicBezTo>
                    <a:pt x="398203" y="54327"/>
                    <a:pt x="395815" y="53133"/>
                    <a:pt x="393427" y="51940"/>
                  </a:cubicBezTo>
                  <a:cubicBezTo>
                    <a:pt x="391039" y="50746"/>
                    <a:pt x="388651" y="48357"/>
                    <a:pt x="387457" y="44775"/>
                  </a:cubicBezTo>
                  <a:cubicBezTo>
                    <a:pt x="386263" y="42387"/>
                    <a:pt x="385069" y="38805"/>
                    <a:pt x="385069" y="36417"/>
                  </a:cubicBezTo>
                  <a:cubicBezTo>
                    <a:pt x="385069" y="34029"/>
                    <a:pt x="385069" y="31641"/>
                    <a:pt x="386263" y="30447"/>
                  </a:cubicBezTo>
                  <a:cubicBezTo>
                    <a:pt x="387457" y="28059"/>
                    <a:pt x="388651" y="26865"/>
                    <a:pt x="389845" y="24477"/>
                  </a:cubicBezTo>
                  <a:cubicBezTo>
                    <a:pt x="391039" y="23283"/>
                    <a:pt x="393427" y="22089"/>
                    <a:pt x="394621" y="20895"/>
                  </a:cubicBezTo>
                  <a:cubicBezTo>
                    <a:pt x="397009" y="19701"/>
                    <a:pt x="398203" y="19701"/>
                    <a:pt x="400591" y="19701"/>
                  </a:cubicBezTo>
                  <a:cubicBezTo>
                    <a:pt x="404173" y="19701"/>
                    <a:pt x="406561" y="20895"/>
                    <a:pt x="408949" y="22089"/>
                  </a:cubicBezTo>
                  <a:cubicBezTo>
                    <a:pt x="411337" y="23283"/>
                    <a:pt x="413725" y="25671"/>
                    <a:pt x="414919" y="29253"/>
                  </a:cubicBezTo>
                  <a:cubicBezTo>
                    <a:pt x="416113" y="31641"/>
                    <a:pt x="417307" y="35223"/>
                    <a:pt x="417307" y="37611"/>
                  </a:cubicBezTo>
                  <a:cubicBezTo>
                    <a:pt x="418501" y="42387"/>
                    <a:pt x="416113" y="45970"/>
                    <a:pt x="413725" y="49551"/>
                  </a:cubicBezTo>
                  <a:moveTo>
                    <a:pt x="426859" y="25671"/>
                  </a:moveTo>
                  <a:cubicBezTo>
                    <a:pt x="425665" y="22089"/>
                    <a:pt x="423277" y="19701"/>
                    <a:pt x="420889" y="17313"/>
                  </a:cubicBezTo>
                  <a:cubicBezTo>
                    <a:pt x="418501" y="14925"/>
                    <a:pt x="416113" y="12537"/>
                    <a:pt x="412531" y="11343"/>
                  </a:cubicBezTo>
                  <a:cubicBezTo>
                    <a:pt x="408949" y="10149"/>
                    <a:pt x="405367" y="8955"/>
                    <a:pt x="401785" y="8955"/>
                  </a:cubicBezTo>
                  <a:cubicBezTo>
                    <a:pt x="398203" y="8955"/>
                    <a:pt x="394621" y="10149"/>
                    <a:pt x="391039" y="11343"/>
                  </a:cubicBezTo>
                  <a:cubicBezTo>
                    <a:pt x="387457" y="12537"/>
                    <a:pt x="385069" y="14925"/>
                    <a:pt x="382681" y="17313"/>
                  </a:cubicBezTo>
                  <a:cubicBezTo>
                    <a:pt x="380293" y="19701"/>
                    <a:pt x="377905" y="23283"/>
                    <a:pt x="376711" y="26865"/>
                  </a:cubicBezTo>
                  <a:cubicBezTo>
                    <a:pt x="375516" y="30447"/>
                    <a:pt x="374323" y="34029"/>
                    <a:pt x="374323" y="37611"/>
                  </a:cubicBezTo>
                  <a:cubicBezTo>
                    <a:pt x="374323" y="42387"/>
                    <a:pt x="375516" y="47163"/>
                    <a:pt x="377905" y="50746"/>
                  </a:cubicBezTo>
                  <a:cubicBezTo>
                    <a:pt x="380293" y="54327"/>
                    <a:pt x="382681" y="57910"/>
                    <a:pt x="387457" y="60297"/>
                  </a:cubicBezTo>
                  <a:cubicBezTo>
                    <a:pt x="391039" y="62686"/>
                    <a:pt x="395815" y="63880"/>
                    <a:pt x="400591" y="63880"/>
                  </a:cubicBezTo>
                  <a:cubicBezTo>
                    <a:pt x="401785" y="63880"/>
                    <a:pt x="402979" y="63880"/>
                    <a:pt x="405367" y="63880"/>
                  </a:cubicBezTo>
                  <a:lnTo>
                    <a:pt x="388651" y="90148"/>
                  </a:lnTo>
                  <a:lnTo>
                    <a:pt x="401785" y="90148"/>
                  </a:lnTo>
                  <a:lnTo>
                    <a:pt x="424471" y="55521"/>
                  </a:lnTo>
                  <a:cubicBezTo>
                    <a:pt x="428053" y="49551"/>
                    <a:pt x="430441" y="42387"/>
                    <a:pt x="430441" y="36417"/>
                  </a:cubicBezTo>
                  <a:cubicBezTo>
                    <a:pt x="429247" y="32835"/>
                    <a:pt x="428053" y="29253"/>
                    <a:pt x="426859" y="25671"/>
                  </a:cubicBezTo>
                  <a:moveTo>
                    <a:pt x="365964" y="23283"/>
                  </a:moveTo>
                  <a:cubicBezTo>
                    <a:pt x="363576" y="20895"/>
                    <a:pt x="361189" y="18507"/>
                    <a:pt x="358800" y="17313"/>
                  </a:cubicBezTo>
                  <a:cubicBezTo>
                    <a:pt x="355218" y="14925"/>
                    <a:pt x="351636" y="12537"/>
                    <a:pt x="346860" y="11343"/>
                  </a:cubicBezTo>
                  <a:cubicBezTo>
                    <a:pt x="342084" y="10149"/>
                    <a:pt x="338502" y="8955"/>
                    <a:pt x="333726" y="8955"/>
                  </a:cubicBezTo>
                  <a:cubicBezTo>
                    <a:pt x="327756" y="8955"/>
                    <a:pt x="322980" y="10149"/>
                    <a:pt x="318204" y="12537"/>
                  </a:cubicBezTo>
                  <a:cubicBezTo>
                    <a:pt x="313428" y="14925"/>
                    <a:pt x="308652" y="17313"/>
                    <a:pt x="305070" y="20895"/>
                  </a:cubicBezTo>
                  <a:cubicBezTo>
                    <a:pt x="301488" y="24477"/>
                    <a:pt x="297906" y="29253"/>
                    <a:pt x="296712" y="34029"/>
                  </a:cubicBezTo>
                  <a:cubicBezTo>
                    <a:pt x="294324" y="38805"/>
                    <a:pt x="293130" y="44775"/>
                    <a:pt x="293130" y="49551"/>
                  </a:cubicBezTo>
                  <a:cubicBezTo>
                    <a:pt x="293130" y="55521"/>
                    <a:pt x="294324" y="60297"/>
                    <a:pt x="296712" y="65073"/>
                  </a:cubicBezTo>
                  <a:cubicBezTo>
                    <a:pt x="299100" y="69850"/>
                    <a:pt x="301488" y="74626"/>
                    <a:pt x="305070" y="78208"/>
                  </a:cubicBezTo>
                  <a:cubicBezTo>
                    <a:pt x="308652" y="81790"/>
                    <a:pt x="313428" y="85372"/>
                    <a:pt x="318204" y="87760"/>
                  </a:cubicBezTo>
                  <a:cubicBezTo>
                    <a:pt x="322980" y="90148"/>
                    <a:pt x="328950" y="91342"/>
                    <a:pt x="333726" y="91342"/>
                  </a:cubicBezTo>
                  <a:cubicBezTo>
                    <a:pt x="338502" y="91342"/>
                    <a:pt x="343278" y="90148"/>
                    <a:pt x="348054" y="88954"/>
                  </a:cubicBezTo>
                  <a:cubicBezTo>
                    <a:pt x="352830" y="87760"/>
                    <a:pt x="356413" y="85372"/>
                    <a:pt x="359994" y="81790"/>
                  </a:cubicBezTo>
                  <a:cubicBezTo>
                    <a:pt x="363576" y="78208"/>
                    <a:pt x="367159" y="74626"/>
                    <a:pt x="369546" y="71043"/>
                  </a:cubicBezTo>
                  <a:lnTo>
                    <a:pt x="355218" y="71043"/>
                  </a:lnTo>
                  <a:cubicBezTo>
                    <a:pt x="354024" y="73432"/>
                    <a:pt x="351636" y="74626"/>
                    <a:pt x="349248" y="77014"/>
                  </a:cubicBezTo>
                  <a:cubicBezTo>
                    <a:pt x="346860" y="78208"/>
                    <a:pt x="344472" y="79402"/>
                    <a:pt x="342084" y="80596"/>
                  </a:cubicBezTo>
                  <a:cubicBezTo>
                    <a:pt x="339696" y="81790"/>
                    <a:pt x="336114" y="81790"/>
                    <a:pt x="333726" y="81790"/>
                  </a:cubicBezTo>
                  <a:cubicBezTo>
                    <a:pt x="328950" y="81790"/>
                    <a:pt x="322980" y="80596"/>
                    <a:pt x="319398" y="77014"/>
                  </a:cubicBezTo>
                  <a:cubicBezTo>
                    <a:pt x="314622" y="74626"/>
                    <a:pt x="311040" y="69850"/>
                    <a:pt x="308652" y="65073"/>
                  </a:cubicBezTo>
                  <a:cubicBezTo>
                    <a:pt x="306264" y="60297"/>
                    <a:pt x="305070" y="55521"/>
                    <a:pt x="305070" y="49551"/>
                  </a:cubicBezTo>
                  <a:cubicBezTo>
                    <a:pt x="305070" y="43581"/>
                    <a:pt x="306264" y="38805"/>
                    <a:pt x="308652" y="34029"/>
                  </a:cubicBezTo>
                  <a:cubicBezTo>
                    <a:pt x="311040" y="29253"/>
                    <a:pt x="314622" y="25671"/>
                    <a:pt x="319398" y="23283"/>
                  </a:cubicBezTo>
                  <a:cubicBezTo>
                    <a:pt x="324174" y="20895"/>
                    <a:pt x="328950" y="19701"/>
                    <a:pt x="334920" y="19701"/>
                  </a:cubicBezTo>
                  <a:cubicBezTo>
                    <a:pt x="337308" y="19701"/>
                    <a:pt x="339696" y="19701"/>
                    <a:pt x="342084" y="20895"/>
                  </a:cubicBezTo>
                  <a:cubicBezTo>
                    <a:pt x="344472" y="20895"/>
                    <a:pt x="345666" y="22089"/>
                    <a:pt x="348054" y="23283"/>
                  </a:cubicBezTo>
                  <a:cubicBezTo>
                    <a:pt x="349248" y="24477"/>
                    <a:pt x="351636" y="25671"/>
                    <a:pt x="352830" y="26865"/>
                  </a:cubicBezTo>
                  <a:cubicBezTo>
                    <a:pt x="354024" y="28059"/>
                    <a:pt x="356413" y="29253"/>
                    <a:pt x="357606" y="31641"/>
                  </a:cubicBezTo>
                  <a:lnTo>
                    <a:pt x="371935" y="31641"/>
                  </a:lnTo>
                  <a:cubicBezTo>
                    <a:pt x="369546" y="28059"/>
                    <a:pt x="368353" y="25671"/>
                    <a:pt x="365964" y="23283"/>
                  </a:cubicBezTo>
                  <a:moveTo>
                    <a:pt x="290742" y="53133"/>
                  </a:moveTo>
                  <a:lnTo>
                    <a:pt x="260892" y="53133"/>
                  </a:lnTo>
                  <a:lnTo>
                    <a:pt x="260892" y="63880"/>
                  </a:lnTo>
                  <a:lnTo>
                    <a:pt x="290742" y="63880"/>
                  </a:lnTo>
                  <a:lnTo>
                    <a:pt x="290742" y="53133"/>
                  </a:lnTo>
                  <a:close/>
                  <a:moveTo>
                    <a:pt x="244175" y="71043"/>
                  </a:moveTo>
                  <a:cubicBezTo>
                    <a:pt x="241787" y="74626"/>
                    <a:pt x="239399" y="77014"/>
                    <a:pt x="237011" y="78208"/>
                  </a:cubicBezTo>
                  <a:cubicBezTo>
                    <a:pt x="233429" y="80596"/>
                    <a:pt x="231041" y="80596"/>
                    <a:pt x="226265" y="80596"/>
                  </a:cubicBezTo>
                  <a:cubicBezTo>
                    <a:pt x="222683" y="80596"/>
                    <a:pt x="219101" y="79402"/>
                    <a:pt x="215519" y="78208"/>
                  </a:cubicBezTo>
                  <a:cubicBezTo>
                    <a:pt x="211937" y="75820"/>
                    <a:pt x="209549" y="73432"/>
                    <a:pt x="208355" y="69850"/>
                  </a:cubicBezTo>
                  <a:cubicBezTo>
                    <a:pt x="207161" y="66268"/>
                    <a:pt x="205967" y="62686"/>
                    <a:pt x="205967" y="59103"/>
                  </a:cubicBezTo>
                  <a:cubicBezTo>
                    <a:pt x="205967" y="55521"/>
                    <a:pt x="207161" y="51940"/>
                    <a:pt x="208355" y="48357"/>
                  </a:cubicBezTo>
                  <a:cubicBezTo>
                    <a:pt x="210743" y="44775"/>
                    <a:pt x="213131" y="42387"/>
                    <a:pt x="215519" y="39999"/>
                  </a:cubicBezTo>
                  <a:cubicBezTo>
                    <a:pt x="219101" y="37611"/>
                    <a:pt x="221489" y="37611"/>
                    <a:pt x="226265" y="37611"/>
                  </a:cubicBezTo>
                  <a:cubicBezTo>
                    <a:pt x="228653" y="37611"/>
                    <a:pt x="232235" y="37611"/>
                    <a:pt x="234623" y="38805"/>
                  </a:cubicBezTo>
                  <a:cubicBezTo>
                    <a:pt x="237011" y="39999"/>
                    <a:pt x="239399" y="41193"/>
                    <a:pt x="240593" y="43581"/>
                  </a:cubicBezTo>
                  <a:cubicBezTo>
                    <a:pt x="242981" y="45970"/>
                    <a:pt x="244175" y="48357"/>
                    <a:pt x="245369" y="50746"/>
                  </a:cubicBezTo>
                  <a:cubicBezTo>
                    <a:pt x="246563" y="53133"/>
                    <a:pt x="246563" y="55521"/>
                    <a:pt x="246563" y="59103"/>
                  </a:cubicBezTo>
                  <a:cubicBezTo>
                    <a:pt x="246563" y="63880"/>
                    <a:pt x="245369" y="67462"/>
                    <a:pt x="244175" y="71043"/>
                  </a:cubicBezTo>
                  <a:moveTo>
                    <a:pt x="253727" y="44775"/>
                  </a:moveTo>
                  <a:cubicBezTo>
                    <a:pt x="251339" y="39999"/>
                    <a:pt x="247757" y="36417"/>
                    <a:pt x="242981" y="32835"/>
                  </a:cubicBezTo>
                  <a:cubicBezTo>
                    <a:pt x="238205" y="30447"/>
                    <a:pt x="233429" y="28059"/>
                    <a:pt x="227459" y="28059"/>
                  </a:cubicBezTo>
                  <a:cubicBezTo>
                    <a:pt x="225071" y="28059"/>
                    <a:pt x="222683" y="28059"/>
                    <a:pt x="219101" y="29253"/>
                  </a:cubicBezTo>
                  <a:cubicBezTo>
                    <a:pt x="216713" y="30447"/>
                    <a:pt x="214325" y="31641"/>
                    <a:pt x="211937" y="32835"/>
                  </a:cubicBezTo>
                  <a:cubicBezTo>
                    <a:pt x="209549" y="34029"/>
                    <a:pt x="208355" y="36417"/>
                    <a:pt x="205967" y="38805"/>
                  </a:cubicBezTo>
                  <a:lnTo>
                    <a:pt x="205967" y="38805"/>
                  </a:lnTo>
                  <a:lnTo>
                    <a:pt x="205967" y="10149"/>
                  </a:lnTo>
                  <a:lnTo>
                    <a:pt x="195221" y="10149"/>
                  </a:lnTo>
                  <a:lnTo>
                    <a:pt x="195221" y="90148"/>
                  </a:lnTo>
                  <a:lnTo>
                    <a:pt x="205967" y="90148"/>
                  </a:lnTo>
                  <a:lnTo>
                    <a:pt x="205967" y="81790"/>
                  </a:lnTo>
                  <a:lnTo>
                    <a:pt x="205967" y="81790"/>
                  </a:lnTo>
                  <a:cubicBezTo>
                    <a:pt x="207161" y="84178"/>
                    <a:pt x="209549" y="85372"/>
                    <a:pt x="211937" y="87760"/>
                  </a:cubicBezTo>
                  <a:cubicBezTo>
                    <a:pt x="214325" y="88954"/>
                    <a:pt x="216713" y="90148"/>
                    <a:pt x="219101" y="91342"/>
                  </a:cubicBezTo>
                  <a:cubicBezTo>
                    <a:pt x="221489" y="92536"/>
                    <a:pt x="223877" y="92536"/>
                    <a:pt x="227459" y="92536"/>
                  </a:cubicBezTo>
                  <a:cubicBezTo>
                    <a:pt x="232235" y="92536"/>
                    <a:pt x="235817" y="91342"/>
                    <a:pt x="239399" y="90148"/>
                  </a:cubicBezTo>
                  <a:cubicBezTo>
                    <a:pt x="242981" y="88954"/>
                    <a:pt x="246563" y="86566"/>
                    <a:pt x="248951" y="82984"/>
                  </a:cubicBezTo>
                  <a:cubicBezTo>
                    <a:pt x="251339" y="80596"/>
                    <a:pt x="253727" y="77014"/>
                    <a:pt x="254922" y="73432"/>
                  </a:cubicBezTo>
                  <a:cubicBezTo>
                    <a:pt x="256115" y="69850"/>
                    <a:pt x="257309" y="65073"/>
                    <a:pt x="257309" y="61492"/>
                  </a:cubicBezTo>
                  <a:cubicBezTo>
                    <a:pt x="257309" y="55521"/>
                    <a:pt x="256115" y="49551"/>
                    <a:pt x="253727" y="44775"/>
                  </a:cubicBezTo>
                  <a:moveTo>
                    <a:pt x="183281" y="49551"/>
                  </a:moveTo>
                  <a:cubicBezTo>
                    <a:pt x="180893" y="44775"/>
                    <a:pt x="178505" y="42387"/>
                    <a:pt x="173729" y="39999"/>
                  </a:cubicBezTo>
                  <a:cubicBezTo>
                    <a:pt x="170147" y="37611"/>
                    <a:pt x="165371" y="36417"/>
                    <a:pt x="159401" y="36417"/>
                  </a:cubicBezTo>
                  <a:cubicBezTo>
                    <a:pt x="154624" y="36417"/>
                    <a:pt x="151042" y="37611"/>
                    <a:pt x="148654" y="39999"/>
                  </a:cubicBezTo>
                  <a:lnTo>
                    <a:pt x="152236" y="22089"/>
                  </a:lnTo>
                  <a:lnTo>
                    <a:pt x="179699" y="22089"/>
                  </a:lnTo>
                  <a:lnTo>
                    <a:pt x="179699" y="11343"/>
                  </a:lnTo>
                  <a:lnTo>
                    <a:pt x="143878" y="11343"/>
                  </a:lnTo>
                  <a:lnTo>
                    <a:pt x="136714" y="51940"/>
                  </a:lnTo>
                  <a:lnTo>
                    <a:pt x="146266" y="54327"/>
                  </a:lnTo>
                  <a:cubicBezTo>
                    <a:pt x="149848" y="48357"/>
                    <a:pt x="154624" y="45970"/>
                    <a:pt x="160594" y="45970"/>
                  </a:cubicBezTo>
                  <a:cubicBezTo>
                    <a:pt x="162983" y="45970"/>
                    <a:pt x="165371" y="45970"/>
                    <a:pt x="167758" y="47163"/>
                  </a:cubicBezTo>
                  <a:cubicBezTo>
                    <a:pt x="170147" y="48357"/>
                    <a:pt x="171341" y="49551"/>
                    <a:pt x="172534" y="51940"/>
                  </a:cubicBezTo>
                  <a:cubicBezTo>
                    <a:pt x="173729" y="53133"/>
                    <a:pt x="174923" y="55521"/>
                    <a:pt x="174923" y="57910"/>
                  </a:cubicBezTo>
                  <a:cubicBezTo>
                    <a:pt x="176117" y="60297"/>
                    <a:pt x="176117" y="62686"/>
                    <a:pt x="176117" y="65073"/>
                  </a:cubicBezTo>
                  <a:cubicBezTo>
                    <a:pt x="176117" y="67462"/>
                    <a:pt x="176117" y="69850"/>
                    <a:pt x="174923" y="71043"/>
                  </a:cubicBezTo>
                  <a:cubicBezTo>
                    <a:pt x="173729" y="73432"/>
                    <a:pt x="172534" y="74626"/>
                    <a:pt x="171341" y="77014"/>
                  </a:cubicBezTo>
                  <a:cubicBezTo>
                    <a:pt x="170147" y="78208"/>
                    <a:pt x="167758" y="80596"/>
                    <a:pt x="166564" y="80596"/>
                  </a:cubicBezTo>
                  <a:cubicBezTo>
                    <a:pt x="164177" y="81790"/>
                    <a:pt x="162983" y="81790"/>
                    <a:pt x="160594" y="81790"/>
                  </a:cubicBezTo>
                  <a:cubicBezTo>
                    <a:pt x="155818" y="81790"/>
                    <a:pt x="152236" y="80596"/>
                    <a:pt x="149848" y="77014"/>
                  </a:cubicBezTo>
                  <a:cubicBezTo>
                    <a:pt x="147461" y="74626"/>
                    <a:pt x="145072" y="71043"/>
                    <a:pt x="143878" y="66268"/>
                  </a:cubicBezTo>
                  <a:lnTo>
                    <a:pt x="133132" y="66268"/>
                  </a:lnTo>
                  <a:cubicBezTo>
                    <a:pt x="133132" y="71043"/>
                    <a:pt x="135520" y="75820"/>
                    <a:pt x="137908" y="79402"/>
                  </a:cubicBezTo>
                  <a:cubicBezTo>
                    <a:pt x="140296" y="82984"/>
                    <a:pt x="143878" y="86566"/>
                    <a:pt x="147461" y="88954"/>
                  </a:cubicBezTo>
                  <a:cubicBezTo>
                    <a:pt x="151042" y="91342"/>
                    <a:pt x="155818" y="92536"/>
                    <a:pt x="160594" y="92536"/>
                  </a:cubicBezTo>
                  <a:cubicBezTo>
                    <a:pt x="164177" y="92536"/>
                    <a:pt x="167758" y="91342"/>
                    <a:pt x="171341" y="90148"/>
                  </a:cubicBezTo>
                  <a:cubicBezTo>
                    <a:pt x="174923" y="88954"/>
                    <a:pt x="177311" y="86566"/>
                    <a:pt x="179699" y="84178"/>
                  </a:cubicBezTo>
                  <a:cubicBezTo>
                    <a:pt x="182087" y="81790"/>
                    <a:pt x="184475" y="78208"/>
                    <a:pt x="185669" y="74626"/>
                  </a:cubicBezTo>
                  <a:cubicBezTo>
                    <a:pt x="186863" y="71043"/>
                    <a:pt x="188057" y="67462"/>
                    <a:pt x="188057" y="63880"/>
                  </a:cubicBezTo>
                  <a:cubicBezTo>
                    <a:pt x="185669" y="57910"/>
                    <a:pt x="185669" y="53133"/>
                    <a:pt x="183281" y="49551"/>
                  </a:cubicBezTo>
                  <a:moveTo>
                    <a:pt x="122386" y="23283"/>
                  </a:moveTo>
                  <a:cubicBezTo>
                    <a:pt x="119998" y="20895"/>
                    <a:pt x="117610" y="18507"/>
                    <a:pt x="115222" y="17313"/>
                  </a:cubicBezTo>
                  <a:cubicBezTo>
                    <a:pt x="111640" y="14925"/>
                    <a:pt x="108058" y="12537"/>
                    <a:pt x="103282" y="11343"/>
                  </a:cubicBezTo>
                  <a:cubicBezTo>
                    <a:pt x="98506" y="10149"/>
                    <a:pt x="94924" y="8955"/>
                    <a:pt x="90148" y="8955"/>
                  </a:cubicBezTo>
                  <a:cubicBezTo>
                    <a:pt x="84178" y="8955"/>
                    <a:pt x="79402" y="10149"/>
                    <a:pt x="74626" y="12537"/>
                  </a:cubicBezTo>
                  <a:cubicBezTo>
                    <a:pt x="69850" y="14925"/>
                    <a:pt x="65073" y="17313"/>
                    <a:pt x="61492" y="20895"/>
                  </a:cubicBezTo>
                  <a:cubicBezTo>
                    <a:pt x="57910" y="24477"/>
                    <a:pt x="54327" y="29253"/>
                    <a:pt x="53133" y="34029"/>
                  </a:cubicBezTo>
                  <a:cubicBezTo>
                    <a:pt x="50745" y="38805"/>
                    <a:pt x="49551" y="44775"/>
                    <a:pt x="49551" y="49551"/>
                  </a:cubicBezTo>
                  <a:cubicBezTo>
                    <a:pt x="49551" y="55521"/>
                    <a:pt x="50745" y="60297"/>
                    <a:pt x="53133" y="65073"/>
                  </a:cubicBezTo>
                  <a:cubicBezTo>
                    <a:pt x="55521" y="69850"/>
                    <a:pt x="57910" y="74626"/>
                    <a:pt x="61492" y="78208"/>
                  </a:cubicBezTo>
                  <a:cubicBezTo>
                    <a:pt x="65073" y="81790"/>
                    <a:pt x="69850" y="85372"/>
                    <a:pt x="74626" y="87760"/>
                  </a:cubicBezTo>
                  <a:cubicBezTo>
                    <a:pt x="79402" y="90148"/>
                    <a:pt x="85372" y="91342"/>
                    <a:pt x="90148" y="91342"/>
                  </a:cubicBezTo>
                  <a:cubicBezTo>
                    <a:pt x="94924" y="91342"/>
                    <a:pt x="99700" y="90148"/>
                    <a:pt x="104476" y="88954"/>
                  </a:cubicBezTo>
                  <a:cubicBezTo>
                    <a:pt x="109252" y="87760"/>
                    <a:pt x="112834" y="85372"/>
                    <a:pt x="116416" y="81790"/>
                  </a:cubicBezTo>
                  <a:cubicBezTo>
                    <a:pt x="119998" y="78208"/>
                    <a:pt x="123580" y="74626"/>
                    <a:pt x="125968" y="71043"/>
                  </a:cubicBezTo>
                  <a:lnTo>
                    <a:pt x="111640" y="71043"/>
                  </a:lnTo>
                  <a:cubicBezTo>
                    <a:pt x="110446" y="73432"/>
                    <a:pt x="108058" y="74626"/>
                    <a:pt x="105670" y="77014"/>
                  </a:cubicBezTo>
                  <a:cubicBezTo>
                    <a:pt x="103282" y="78208"/>
                    <a:pt x="100894" y="79402"/>
                    <a:pt x="98506" y="80596"/>
                  </a:cubicBezTo>
                  <a:cubicBezTo>
                    <a:pt x="96118" y="81790"/>
                    <a:pt x="92536" y="81790"/>
                    <a:pt x="90148" y="81790"/>
                  </a:cubicBezTo>
                  <a:cubicBezTo>
                    <a:pt x="85372" y="81790"/>
                    <a:pt x="79402" y="80596"/>
                    <a:pt x="75820" y="77014"/>
                  </a:cubicBezTo>
                  <a:cubicBezTo>
                    <a:pt x="71043" y="74626"/>
                    <a:pt x="67462" y="69850"/>
                    <a:pt x="65073" y="65073"/>
                  </a:cubicBezTo>
                  <a:cubicBezTo>
                    <a:pt x="62686" y="60297"/>
                    <a:pt x="61492" y="55521"/>
                    <a:pt x="61492" y="49551"/>
                  </a:cubicBezTo>
                  <a:cubicBezTo>
                    <a:pt x="61492" y="43581"/>
                    <a:pt x="62686" y="38805"/>
                    <a:pt x="65073" y="34029"/>
                  </a:cubicBezTo>
                  <a:cubicBezTo>
                    <a:pt x="67462" y="29253"/>
                    <a:pt x="71043" y="25671"/>
                    <a:pt x="75820" y="23283"/>
                  </a:cubicBezTo>
                  <a:cubicBezTo>
                    <a:pt x="80596" y="20895"/>
                    <a:pt x="85372" y="19701"/>
                    <a:pt x="91342" y="19701"/>
                  </a:cubicBezTo>
                  <a:cubicBezTo>
                    <a:pt x="93730" y="19701"/>
                    <a:pt x="96118" y="19701"/>
                    <a:pt x="98506" y="20895"/>
                  </a:cubicBezTo>
                  <a:cubicBezTo>
                    <a:pt x="100894" y="20895"/>
                    <a:pt x="102088" y="22089"/>
                    <a:pt x="104476" y="23283"/>
                  </a:cubicBezTo>
                  <a:cubicBezTo>
                    <a:pt x="105670" y="24477"/>
                    <a:pt x="108058" y="25671"/>
                    <a:pt x="109252" y="26865"/>
                  </a:cubicBezTo>
                  <a:cubicBezTo>
                    <a:pt x="110446" y="28059"/>
                    <a:pt x="112834" y="29253"/>
                    <a:pt x="114028" y="31641"/>
                  </a:cubicBezTo>
                  <a:lnTo>
                    <a:pt x="128356" y="31641"/>
                  </a:lnTo>
                  <a:cubicBezTo>
                    <a:pt x="125968" y="28059"/>
                    <a:pt x="124774" y="25671"/>
                    <a:pt x="122386" y="23283"/>
                  </a:cubicBezTo>
                  <a:moveTo>
                    <a:pt x="42387" y="104476"/>
                  </a:moveTo>
                  <a:cubicBezTo>
                    <a:pt x="37611" y="100894"/>
                    <a:pt x="34029" y="97312"/>
                    <a:pt x="30447" y="92536"/>
                  </a:cubicBezTo>
                  <a:cubicBezTo>
                    <a:pt x="26865" y="88954"/>
                    <a:pt x="24477" y="84178"/>
                    <a:pt x="23283" y="79402"/>
                  </a:cubicBezTo>
                  <a:cubicBezTo>
                    <a:pt x="22089" y="74626"/>
                    <a:pt x="20895" y="69850"/>
                    <a:pt x="20895" y="63880"/>
                  </a:cubicBezTo>
                  <a:cubicBezTo>
                    <a:pt x="20895" y="59103"/>
                    <a:pt x="20895" y="55521"/>
                    <a:pt x="22089" y="51940"/>
                  </a:cubicBezTo>
                  <a:cubicBezTo>
                    <a:pt x="23283" y="48357"/>
                    <a:pt x="24477" y="44775"/>
                    <a:pt x="25671" y="42387"/>
                  </a:cubicBezTo>
                  <a:cubicBezTo>
                    <a:pt x="26865" y="38805"/>
                    <a:pt x="29253" y="36417"/>
                    <a:pt x="31641" y="32835"/>
                  </a:cubicBezTo>
                  <a:cubicBezTo>
                    <a:pt x="34029" y="29253"/>
                    <a:pt x="37611" y="26865"/>
                    <a:pt x="39999" y="24477"/>
                  </a:cubicBezTo>
                  <a:lnTo>
                    <a:pt x="39999" y="10149"/>
                  </a:lnTo>
                  <a:cubicBezTo>
                    <a:pt x="35223" y="12537"/>
                    <a:pt x="30447" y="16119"/>
                    <a:pt x="26865" y="19701"/>
                  </a:cubicBezTo>
                  <a:cubicBezTo>
                    <a:pt x="23283" y="23283"/>
                    <a:pt x="19701" y="28059"/>
                    <a:pt x="17313" y="32835"/>
                  </a:cubicBezTo>
                  <a:cubicBezTo>
                    <a:pt x="14925" y="37611"/>
                    <a:pt x="12537" y="42387"/>
                    <a:pt x="11343" y="48357"/>
                  </a:cubicBezTo>
                  <a:cubicBezTo>
                    <a:pt x="10149" y="53133"/>
                    <a:pt x="8955" y="59103"/>
                    <a:pt x="8955" y="63880"/>
                  </a:cubicBezTo>
                  <a:cubicBezTo>
                    <a:pt x="8955" y="69850"/>
                    <a:pt x="10149" y="75820"/>
                    <a:pt x="11343" y="80596"/>
                  </a:cubicBezTo>
                  <a:cubicBezTo>
                    <a:pt x="12537" y="86566"/>
                    <a:pt x="14925" y="91342"/>
                    <a:pt x="18507" y="96118"/>
                  </a:cubicBezTo>
                  <a:cubicBezTo>
                    <a:pt x="22089" y="100894"/>
                    <a:pt x="25671" y="105670"/>
                    <a:pt x="29253" y="109252"/>
                  </a:cubicBezTo>
                  <a:cubicBezTo>
                    <a:pt x="32835" y="112834"/>
                    <a:pt x="37611" y="115222"/>
                    <a:pt x="41193" y="117610"/>
                  </a:cubicBezTo>
                  <a:lnTo>
                    <a:pt x="41193" y="10447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: Shape 725">
              <a:extLst>
                <a:ext uri="{FF2B5EF4-FFF2-40B4-BE49-F238E27FC236}">
                  <a16:creationId xmlns:a16="http://schemas.microsoft.com/office/drawing/2014/main" xmlns="" id="{8C0608C8-E2F0-47CA-8F56-79F1EC993A70}"/>
                </a:ext>
              </a:extLst>
            </p:cNvPr>
            <p:cNvSpPr/>
            <p:nvPr/>
          </p:nvSpPr>
          <p:spPr>
            <a:xfrm>
              <a:off x="4675880" y="3604181"/>
              <a:ext cx="943269" cy="95521"/>
            </a:xfrm>
            <a:custGeom>
              <a:avLst/>
              <a:gdLst>
                <a:gd name="connsiteX0" fmla="*/ 891330 w 943269"/>
                <a:gd name="connsiteY0" fmla="*/ 88954 h 95520"/>
                <a:gd name="connsiteX1" fmla="*/ 902076 w 943269"/>
                <a:gd name="connsiteY1" fmla="*/ 88954 h 95520"/>
                <a:gd name="connsiteX2" fmla="*/ 902076 w 943269"/>
                <a:gd name="connsiteY2" fmla="*/ 8955 h 95520"/>
                <a:gd name="connsiteX3" fmla="*/ 891330 w 943269"/>
                <a:gd name="connsiteY3" fmla="*/ 8955 h 95520"/>
                <a:gd name="connsiteX4" fmla="*/ 891330 w 943269"/>
                <a:gd name="connsiteY4" fmla="*/ 88954 h 95520"/>
                <a:gd name="connsiteX5" fmla="*/ 925956 w 943269"/>
                <a:gd name="connsiteY5" fmla="*/ 88954 h 95520"/>
                <a:gd name="connsiteX6" fmla="*/ 940284 w 943269"/>
                <a:gd name="connsiteY6" fmla="*/ 88954 h 95520"/>
                <a:gd name="connsiteX7" fmla="*/ 915210 w 943269"/>
                <a:gd name="connsiteY7" fmla="*/ 57909 h 95520"/>
                <a:gd name="connsiteX8" fmla="*/ 936702 w 943269"/>
                <a:gd name="connsiteY8" fmla="*/ 29253 h 95520"/>
                <a:gd name="connsiteX9" fmla="*/ 923568 w 943269"/>
                <a:gd name="connsiteY9" fmla="*/ 29253 h 95520"/>
                <a:gd name="connsiteX10" fmla="*/ 902076 w 943269"/>
                <a:gd name="connsiteY10" fmla="*/ 57909 h 95520"/>
                <a:gd name="connsiteX11" fmla="*/ 925956 w 943269"/>
                <a:gd name="connsiteY11" fmla="*/ 88954 h 95520"/>
                <a:gd name="connsiteX12" fmla="*/ 869837 w 943269"/>
                <a:gd name="connsiteY12" fmla="*/ 69849 h 95520"/>
                <a:gd name="connsiteX13" fmla="*/ 862674 w 943269"/>
                <a:gd name="connsiteY13" fmla="*/ 78208 h 95520"/>
                <a:gd name="connsiteX14" fmla="*/ 853121 w 943269"/>
                <a:gd name="connsiteY14" fmla="*/ 80596 h 95520"/>
                <a:gd name="connsiteX15" fmla="*/ 844763 w 943269"/>
                <a:gd name="connsiteY15" fmla="*/ 79402 h 95520"/>
                <a:gd name="connsiteX16" fmla="*/ 838793 w 943269"/>
                <a:gd name="connsiteY16" fmla="*/ 74626 h 95520"/>
                <a:gd name="connsiteX17" fmla="*/ 835211 w 943269"/>
                <a:gd name="connsiteY17" fmla="*/ 67462 h 95520"/>
                <a:gd name="connsiteX18" fmla="*/ 834017 w 943269"/>
                <a:gd name="connsiteY18" fmla="*/ 59103 h 95520"/>
                <a:gd name="connsiteX19" fmla="*/ 836405 w 943269"/>
                <a:gd name="connsiteY19" fmla="*/ 48357 h 95520"/>
                <a:gd name="connsiteX20" fmla="*/ 843569 w 943269"/>
                <a:gd name="connsiteY20" fmla="*/ 41193 h 95520"/>
                <a:gd name="connsiteX21" fmla="*/ 854315 w 943269"/>
                <a:gd name="connsiteY21" fmla="*/ 38805 h 95520"/>
                <a:gd name="connsiteX22" fmla="*/ 863867 w 943269"/>
                <a:gd name="connsiteY22" fmla="*/ 41193 h 95520"/>
                <a:gd name="connsiteX23" fmla="*/ 871031 w 943269"/>
                <a:gd name="connsiteY23" fmla="*/ 49551 h 95520"/>
                <a:gd name="connsiteX24" fmla="*/ 882972 w 943269"/>
                <a:gd name="connsiteY24" fmla="*/ 49551 h 95520"/>
                <a:gd name="connsiteX25" fmla="*/ 879390 w 943269"/>
                <a:gd name="connsiteY25" fmla="*/ 41193 h 95520"/>
                <a:gd name="connsiteX26" fmla="*/ 872226 w 943269"/>
                <a:gd name="connsiteY26" fmla="*/ 34029 h 95520"/>
                <a:gd name="connsiteX27" fmla="*/ 863867 w 943269"/>
                <a:gd name="connsiteY27" fmla="*/ 29253 h 95520"/>
                <a:gd name="connsiteX28" fmla="*/ 854315 w 943269"/>
                <a:gd name="connsiteY28" fmla="*/ 28059 h 95520"/>
                <a:gd name="connsiteX29" fmla="*/ 842375 w 943269"/>
                <a:gd name="connsiteY29" fmla="*/ 30447 h 95520"/>
                <a:gd name="connsiteX30" fmla="*/ 832823 w 943269"/>
                <a:gd name="connsiteY30" fmla="*/ 37611 h 95520"/>
                <a:gd name="connsiteX31" fmla="*/ 826853 w 943269"/>
                <a:gd name="connsiteY31" fmla="*/ 47163 h 95520"/>
                <a:gd name="connsiteX32" fmla="*/ 824465 w 943269"/>
                <a:gd name="connsiteY32" fmla="*/ 59103 h 95520"/>
                <a:gd name="connsiteX33" fmla="*/ 826853 w 943269"/>
                <a:gd name="connsiteY33" fmla="*/ 71043 h 95520"/>
                <a:gd name="connsiteX34" fmla="*/ 832823 w 943269"/>
                <a:gd name="connsiteY34" fmla="*/ 80596 h 95520"/>
                <a:gd name="connsiteX35" fmla="*/ 842375 w 943269"/>
                <a:gd name="connsiteY35" fmla="*/ 87760 h 95520"/>
                <a:gd name="connsiteX36" fmla="*/ 854315 w 943269"/>
                <a:gd name="connsiteY36" fmla="*/ 90148 h 95520"/>
                <a:gd name="connsiteX37" fmla="*/ 867450 w 943269"/>
                <a:gd name="connsiteY37" fmla="*/ 87760 h 95520"/>
                <a:gd name="connsiteX38" fmla="*/ 878196 w 943269"/>
                <a:gd name="connsiteY38" fmla="*/ 80596 h 95520"/>
                <a:gd name="connsiteX39" fmla="*/ 884166 w 943269"/>
                <a:gd name="connsiteY39" fmla="*/ 69849 h 95520"/>
                <a:gd name="connsiteX40" fmla="*/ 869837 w 943269"/>
                <a:gd name="connsiteY40" fmla="*/ 69849 h 95520"/>
                <a:gd name="connsiteX41" fmla="*/ 798197 w 943269"/>
                <a:gd name="connsiteY41" fmla="*/ 69849 h 95520"/>
                <a:gd name="connsiteX42" fmla="*/ 791033 w 943269"/>
                <a:gd name="connsiteY42" fmla="*/ 77014 h 95520"/>
                <a:gd name="connsiteX43" fmla="*/ 780287 w 943269"/>
                <a:gd name="connsiteY43" fmla="*/ 79402 h 95520"/>
                <a:gd name="connsiteX44" fmla="*/ 769540 w 943269"/>
                <a:gd name="connsiteY44" fmla="*/ 77014 h 95520"/>
                <a:gd name="connsiteX45" fmla="*/ 762376 w 943269"/>
                <a:gd name="connsiteY45" fmla="*/ 69849 h 95520"/>
                <a:gd name="connsiteX46" fmla="*/ 759989 w 943269"/>
                <a:gd name="connsiteY46" fmla="*/ 59103 h 95520"/>
                <a:gd name="connsiteX47" fmla="*/ 762376 w 943269"/>
                <a:gd name="connsiteY47" fmla="*/ 48357 h 95520"/>
                <a:gd name="connsiteX48" fmla="*/ 769540 w 943269"/>
                <a:gd name="connsiteY48" fmla="*/ 39999 h 95520"/>
                <a:gd name="connsiteX49" fmla="*/ 780287 w 943269"/>
                <a:gd name="connsiteY49" fmla="*/ 37611 h 95520"/>
                <a:gd name="connsiteX50" fmla="*/ 788645 w 943269"/>
                <a:gd name="connsiteY50" fmla="*/ 38805 h 95520"/>
                <a:gd name="connsiteX51" fmla="*/ 795809 w 943269"/>
                <a:gd name="connsiteY51" fmla="*/ 43581 h 95520"/>
                <a:gd name="connsiteX52" fmla="*/ 800585 w 943269"/>
                <a:gd name="connsiteY52" fmla="*/ 50746 h 95520"/>
                <a:gd name="connsiteX53" fmla="*/ 801779 w 943269"/>
                <a:gd name="connsiteY53" fmla="*/ 59103 h 95520"/>
                <a:gd name="connsiteX54" fmla="*/ 798197 w 943269"/>
                <a:gd name="connsiteY54" fmla="*/ 69849 h 95520"/>
                <a:gd name="connsiteX55" fmla="*/ 811331 w 943269"/>
                <a:gd name="connsiteY55" fmla="*/ 29253 h 95520"/>
                <a:gd name="connsiteX56" fmla="*/ 800585 w 943269"/>
                <a:gd name="connsiteY56" fmla="*/ 29253 h 95520"/>
                <a:gd name="connsiteX57" fmla="*/ 800585 w 943269"/>
                <a:gd name="connsiteY57" fmla="*/ 37611 h 95520"/>
                <a:gd name="connsiteX58" fmla="*/ 800585 w 943269"/>
                <a:gd name="connsiteY58" fmla="*/ 37611 h 95520"/>
                <a:gd name="connsiteX59" fmla="*/ 795809 w 943269"/>
                <a:gd name="connsiteY59" fmla="*/ 31641 h 95520"/>
                <a:gd name="connsiteX60" fmla="*/ 788645 w 943269"/>
                <a:gd name="connsiteY60" fmla="*/ 28059 h 95520"/>
                <a:gd name="connsiteX61" fmla="*/ 780287 w 943269"/>
                <a:gd name="connsiteY61" fmla="*/ 26865 h 95520"/>
                <a:gd name="connsiteX62" fmla="*/ 768346 w 943269"/>
                <a:gd name="connsiteY62" fmla="*/ 29253 h 95520"/>
                <a:gd name="connsiteX63" fmla="*/ 758794 w 943269"/>
                <a:gd name="connsiteY63" fmla="*/ 36417 h 95520"/>
                <a:gd name="connsiteX64" fmla="*/ 751630 w 943269"/>
                <a:gd name="connsiteY64" fmla="*/ 45969 h 95520"/>
                <a:gd name="connsiteX65" fmla="*/ 749242 w 943269"/>
                <a:gd name="connsiteY65" fmla="*/ 59103 h 95520"/>
                <a:gd name="connsiteX66" fmla="*/ 751630 w 943269"/>
                <a:gd name="connsiteY66" fmla="*/ 71043 h 95520"/>
                <a:gd name="connsiteX67" fmla="*/ 758794 w 943269"/>
                <a:gd name="connsiteY67" fmla="*/ 80596 h 95520"/>
                <a:gd name="connsiteX68" fmla="*/ 768346 w 943269"/>
                <a:gd name="connsiteY68" fmla="*/ 86566 h 95520"/>
                <a:gd name="connsiteX69" fmla="*/ 780287 w 943269"/>
                <a:gd name="connsiteY69" fmla="*/ 88954 h 95520"/>
                <a:gd name="connsiteX70" fmla="*/ 792227 w 943269"/>
                <a:gd name="connsiteY70" fmla="*/ 86566 h 95520"/>
                <a:gd name="connsiteX71" fmla="*/ 800585 w 943269"/>
                <a:gd name="connsiteY71" fmla="*/ 78208 h 95520"/>
                <a:gd name="connsiteX72" fmla="*/ 800585 w 943269"/>
                <a:gd name="connsiteY72" fmla="*/ 78208 h 95520"/>
                <a:gd name="connsiteX73" fmla="*/ 800585 w 943269"/>
                <a:gd name="connsiteY73" fmla="*/ 87760 h 95520"/>
                <a:gd name="connsiteX74" fmla="*/ 811331 w 943269"/>
                <a:gd name="connsiteY74" fmla="*/ 87760 h 95520"/>
                <a:gd name="connsiteX75" fmla="*/ 811331 w 943269"/>
                <a:gd name="connsiteY75" fmla="*/ 29253 h 95520"/>
                <a:gd name="connsiteX76" fmla="*/ 745660 w 943269"/>
                <a:gd name="connsiteY76" fmla="*/ 29253 h 95520"/>
                <a:gd name="connsiteX77" fmla="*/ 736108 w 943269"/>
                <a:gd name="connsiteY77" fmla="*/ 29253 h 95520"/>
                <a:gd name="connsiteX78" fmla="*/ 736108 w 943269"/>
                <a:gd name="connsiteY78" fmla="*/ 8955 h 95520"/>
                <a:gd name="connsiteX79" fmla="*/ 725362 w 943269"/>
                <a:gd name="connsiteY79" fmla="*/ 8955 h 95520"/>
                <a:gd name="connsiteX80" fmla="*/ 725362 w 943269"/>
                <a:gd name="connsiteY80" fmla="*/ 29253 h 95520"/>
                <a:gd name="connsiteX81" fmla="*/ 717004 w 943269"/>
                <a:gd name="connsiteY81" fmla="*/ 29253 h 95520"/>
                <a:gd name="connsiteX82" fmla="*/ 717004 w 943269"/>
                <a:gd name="connsiteY82" fmla="*/ 39999 h 95520"/>
                <a:gd name="connsiteX83" fmla="*/ 725362 w 943269"/>
                <a:gd name="connsiteY83" fmla="*/ 39999 h 95520"/>
                <a:gd name="connsiteX84" fmla="*/ 725362 w 943269"/>
                <a:gd name="connsiteY84" fmla="*/ 88954 h 95520"/>
                <a:gd name="connsiteX85" fmla="*/ 736108 w 943269"/>
                <a:gd name="connsiteY85" fmla="*/ 88954 h 95520"/>
                <a:gd name="connsiteX86" fmla="*/ 736108 w 943269"/>
                <a:gd name="connsiteY86" fmla="*/ 39999 h 95520"/>
                <a:gd name="connsiteX87" fmla="*/ 745660 w 943269"/>
                <a:gd name="connsiteY87" fmla="*/ 39999 h 95520"/>
                <a:gd name="connsiteX88" fmla="*/ 745660 w 943269"/>
                <a:gd name="connsiteY88" fmla="*/ 29253 h 95520"/>
                <a:gd name="connsiteX89" fmla="*/ 717004 w 943269"/>
                <a:gd name="connsiteY89" fmla="*/ 29253 h 95520"/>
                <a:gd name="connsiteX90" fmla="*/ 707452 w 943269"/>
                <a:gd name="connsiteY90" fmla="*/ 29253 h 95520"/>
                <a:gd name="connsiteX91" fmla="*/ 707452 w 943269"/>
                <a:gd name="connsiteY91" fmla="*/ 8955 h 95520"/>
                <a:gd name="connsiteX92" fmla="*/ 696706 w 943269"/>
                <a:gd name="connsiteY92" fmla="*/ 8955 h 95520"/>
                <a:gd name="connsiteX93" fmla="*/ 696706 w 943269"/>
                <a:gd name="connsiteY93" fmla="*/ 29253 h 95520"/>
                <a:gd name="connsiteX94" fmla="*/ 687154 w 943269"/>
                <a:gd name="connsiteY94" fmla="*/ 29253 h 95520"/>
                <a:gd name="connsiteX95" fmla="*/ 687154 w 943269"/>
                <a:gd name="connsiteY95" fmla="*/ 39999 h 95520"/>
                <a:gd name="connsiteX96" fmla="*/ 695512 w 943269"/>
                <a:gd name="connsiteY96" fmla="*/ 39999 h 95520"/>
                <a:gd name="connsiteX97" fmla="*/ 695512 w 943269"/>
                <a:gd name="connsiteY97" fmla="*/ 88954 h 95520"/>
                <a:gd name="connsiteX98" fmla="*/ 706258 w 943269"/>
                <a:gd name="connsiteY98" fmla="*/ 88954 h 95520"/>
                <a:gd name="connsiteX99" fmla="*/ 706258 w 943269"/>
                <a:gd name="connsiteY99" fmla="*/ 39999 h 95520"/>
                <a:gd name="connsiteX100" fmla="*/ 715810 w 943269"/>
                <a:gd name="connsiteY100" fmla="*/ 39999 h 95520"/>
                <a:gd name="connsiteX101" fmla="*/ 715810 w 943269"/>
                <a:gd name="connsiteY101" fmla="*/ 29253 h 95520"/>
                <a:gd name="connsiteX102" fmla="*/ 666855 w 943269"/>
                <a:gd name="connsiteY102" fmla="*/ 69849 h 95520"/>
                <a:gd name="connsiteX103" fmla="*/ 659692 w 943269"/>
                <a:gd name="connsiteY103" fmla="*/ 77014 h 95520"/>
                <a:gd name="connsiteX104" fmla="*/ 648945 w 943269"/>
                <a:gd name="connsiteY104" fmla="*/ 79402 h 95520"/>
                <a:gd name="connsiteX105" fmla="*/ 638199 w 943269"/>
                <a:gd name="connsiteY105" fmla="*/ 77014 h 95520"/>
                <a:gd name="connsiteX106" fmla="*/ 631035 w 943269"/>
                <a:gd name="connsiteY106" fmla="*/ 69849 h 95520"/>
                <a:gd name="connsiteX107" fmla="*/ 628647 w 943269"/>
                <a:gd name="connsiteY107" fmla="*/ 59103 h 95520"/>
                <a:gd name="connsiteX108" fmla="*/ 631035 w 943269"/>
                <a:gd name="connsiteY108" fmla="*/ 48357 h 95520"/>
                <a:gd name="connsiteX109" fmla="*/ 638199 w 943269"/>
                <a:gd name="connsiteY109" fmla="*/ 39999 h 95520"/>
                <a:gd name="connsiteX110" fmla="*/ 648945 w 943269"/>
                <a:gd name="connsiteY110" fmla="*/ 37611 h 95520"/>
                <a:gd name="connsiteX111" fmla="*/ 657303 w 943269"/>
                <a:gd name="connsiteY111" fmla="*/ 38805 h 95520"/>
                <a:gd name="connsiteX112" fmla="*/ 664468 w 943269"/>
                <a:gd name="connsiteY112" fmla="*/ 43581 h 95520"/>
                <a:gd name="connsiteX113" fmla="*/ 669244 w 943269"/>
                <a:gd name="connsiteY113" fmla="*/ 50746 h 95520"/>
                <a:gd name="connsiteX114" fmla="*/ 670438 w 943269"/>
                <a:gd name="connsiteY114" fmla="*/ 59103 h 95520"/>
                <a:gd name="connsiteX115" fmla="*/ 666855 w 943269"/>
                <a:gd name="connsiteY115" fmla="*/ 69849 h 95520"/>
                <a:gd name="connsiteX116" fmla="*/ 681184 w 943269"/>
                <a:gd name="connsiteY116" fmla="*/ 29253 h 95520"/>
                <a:gd name="connsiteX117" fmla="*/ 670438 w 943269"/>
                <a:gd name="connsiteY117" fmla="*/ 29253 h 95520"/>
                <a:gd name="connsiteX118" fmla="*/ 670438 w 943269"/>
                <a:gd name="connsiteY118" fmla="*/ 37611 h 95520"/>
                <a:gd name="connsiteX119" fmla="*/ 670438 w 943269"/>
                <a:gd name="connsiteY119" fmla="*/ 37611 h 95520"/>
                <a:gd name="connsiteX120" fmla="*/ 665662 w 943269"/>
                <a:gd name="connsiteY120" fmla="*/ 31641 h 95520"/>
                <a:gd name="connsiteX121" fmla="*/ 658498 w 943269"/>
                <a:gd name="connsiteY121" fmla="*/ 28059 h 95520"/>
                <a:gd name="connsiteX122" fmla="*/ 650139 w 943269"/>
                <a:gd name="connsiteY122" fmla="*/ 26865 h 95520"/>
                <a:gd name="connsiteX123" fmla="*/ 638199 w 943269"/>
                <a:gd name="connsiteY123" fmla="*/ 29253 h 95520"/>
                <a:gd name="connsiteX124" fmla="*/ 628647 w 943269"/>
                <a:gd name="connsiteY124" fmla="*/ 36417 h 95520"/>
                <a:gd name="connsiteX125" fmla="*/ 621483 w 943269"/>
                <a:gd name="connsiteY125" fmla="*/ 45969 h 95520"/>
                <a:gd name="connsiteX126" fmla="*/ 619095 w 943269"/>
                <a:gd name="connsiteY126" fmla="*/ 59103 h 95520"/>
                <a:gd name="connsiteX127" fmla="*/ 621483 w 943269"/>
                <a:gd name="connsiteY127" fmla="*/ 71043 h 95520"/>
                <a:gd name="connsiteX128" fmla="*/ 628647 w 943269"/>
                <a:gd name="connsiteY128" fmla="*/ 80596 h 95520"/>
                <a:gd name="connsiteX129" fmla="*/ 638199 w 943269"/>
                <a:gd name="connsiteY129" fmla="*/ 86566 h 95520"/>
                <a:gd name="connsiteX130" fmla="*/ 650139 w 943269"/>
                <a:gd name="connsiteY130" fmla="*/ 88954 h 95520"/>
                <a:gd name="connsiteX131" fmla="*/ 662079 w 943269"/>
                <a:gd name="connsiteY131" fmla="*/ 86566 h 95520"/>
                <a:gd name="connsiteX132" fmla="*/ 670438 w 943269"/>
                <a:gd name="connsiteY132" fmla="*/ 78208 h 95520"/>
                <a:gd name="connsiteX133" fmla="*/ 670438 w 943269"/>
                <a:gd name="connsiteY133" fmla="*/ 78208 h 95520"/>
                <a:gd name="connsiteX134" fmla="*/ 670438 w 943269"/>
                <a:gd name="connsiteY134" fmla="*/ 87760 h 95520"/>
                <a:gd name="connsiteX135" fmla="*/ 681184 w 943269"/>
                <a:gd name="connsiteY135" fmla="*/ 87760 h 95520"/>
                <a:gd name="connsiteX136" fmla="*/ 681184 w 943269"/>
                <a:gd name="connsiteY136" fmla="*/ 29253 h 95520"/>
                <a:gd name="connsiteX137" fmla="*/ 531932 w 943269"/>
                <a:gd name="connsiteY137" fmla="*/ 55521 h 95520"/>
                <a:gd name="connsiteX138" fmla="*/ 535514 w 943269"/>
                <a:gd name="connsiteY138" fmla="*/ 47163 h 95520"/>
                <a:gd name="connsiteX139" fmla="*/ 542678 w 943269"/>
                <a:gd name="connsiteY139" fmla="*/ 41193 h 95520"/>
                <a:gd name="connsiteX140" fmla="*/ 552231 w 943269"/>
                <a:gd name="connsiteY140" fmla="*/ 38805 h 95520"/>
                <a:gd name="connsiteX141" fmla="*/ 561783 w 943269"/>
                <a:gd name="connsiteY141" fmla="*/ 41193 h 95520"/>
                <a:gd name="connsiteX142" fmla="*/ 568947 w 943269"/>
                <a:gd name="connsiteY142" fmla="*/ 47163 h 95520"/>
                <a:gd name="connsiteX143" fmla="*/ 572529 w 943269"/>
                <a:gd name="connsiteY143" fmla="*/ 55521 h 95520"/>
                <a:gd name="connsiteX144" fmla="*/ 531932 w 943269"/>
                <a:gd name="connsiteY144" fmla="*/ 55521 h 95520"/>
                <a:gd name="connsiteX145" fmla="*/ 579693 w 943269"/>
                <a:gd name="connsiteY145" fmla="*/ 47163 h 95520"/>
                <a:gd name="connsiteX146" fmla="*/ 573723 w 943269"/>
                <a:gd name="connsiteY146" fmla="*/ 37611 h 95520"/>
                <a:gd name="connsiteX147" fmla="*/ 564171 w 943269"/>
                <a:gd name="connsiteY147" fmla="*/ 30447 h 95520"/>
                <a:gd name="connsiteX148" fmla="*/ 552231 w 943269"/>
                <a:gd name="connsiteY148" fmla="*/ 28059 h 95520"/>
                <a:gd name="connsiteX149" fmla="*/ 540290 w 943269"/>
                <a:gd name="connsiteY149" fmla="*/ 30447 h 95520"/>
                <a:gd name="connsiteX150" fmla="*/ 530738 w 943269"/>
                <a:gd name="connsiteY150" fmla="*/ 37611 h 95520"/>
                <a:gd name="connsiteX151" fmla="*/ 524768 w 943269"/>
                <a:gd name="connsiteY151" fmla="*/ 47163 h 95520"/>
                <a:gd name="connsiteX152" fmla="*/ 522380 w 943269"/>
                <a:gd name="connsiteY152" fmla="*/ 59103 h 95520"/>
                <a:gd name="connsiteX153" fmla="*/ 524768 w 943269"/>
                <a:gd name="connsiteY153" fmla="*/ 71043 h 95520"/>
                <a:gd name="connsiteX154" fmla="*/ 530738 w 943269"/>
                <a:gd name="connsiteY154" fmla="*/ 80596 h 95520"/>
                <a:gd name="connsiteX155" fmla="*/ 540290 w 943269"/>
                <a:gd name="connsiteY155" fmla="*/ 87760 h 95520"/>
                <a:gd name="connsiteX156" fmla="*/ 552231 w 943269"/>
                <a:gd name="connsiteY156" fmla="*/ 90148 h 95520"/>
                <a:gd name="connsiteX157" fmla="*/ 570141 w 943269"/>
                <a:gd name="connsiteY157" fmla="*/ 84178 h 95520"/>
                <a:gd name="connsiteX158" fmla="*/ 580887 w 943269"/>
                <a:gd name="connsiteY158" fmla="*/ 69849 h 95520"/>
                <a:gd name="connsiteX159" fmla="*/ 570141 w 943269"/>
                <a:gd name="connsiteY159" fmla="*/ 69849 h 95520"/>
                <a:gd name="connsiteX160" fmla="*/ 562977 w 943269"/>
                <a:gd name="connsiteY160" fmla="*/ 77014 h 95520"/>
                <a:gd name="connsiteX161" fmla="*/ 553424 w 943269"/>
                <a:gd name="connsiteY161" fmla="*/ 79402 h 95520"/>
                <a:gd name="connsiteX162" fmla="*/ 545066 w 943269"/>
                <a:gd name="connsiteY162" fmla="*/ 77014 h 95520"/>
                <a:gd name="connsiteX163" fmla="*/ 537902 w 943269"/>
                <a:gd name="connsiteY163" fmla="*/ 71043 h 95520"/>
                <a:gd name="connsiteX164" fmla="*/ 534320 w 943269"/>
                <a:gd name="connsiteY164" fmla="*/ 62686 h 95520"/>
                <a:gd name="connsiteX165" fmla="*/ 583275 w 943269"/>
                <a:gd name="connsiteY165" fmla="*/ 62686 h 95520"/>
                <a:gd name="connsiteX166" fmla="*/ 583275 w 943269"/>
                <a:gd name="connsiteY166" fmla="*/ 56716 h 95520"/>
                <a:gd name="connsiteX167" fmla="*/ 579693 w 943269"/>
                <a:gd name="connsiteY167" fmla="*/ 47163 h 95520"/>
                <a:gd name="connsiteX168" fmla="*/ 510440 w 943269"/>
                <a:gd name="connsiteY168" fmla="*/ 54327 h 95520"/>
                <a:gd name="connsiteX169" fmla="*/ 506858 w 943269"/>
                <a:gd name="connsiteY169" fmla="*/ 38805 h 95520"/>
                <a:gd name="connsiteX170" fmla="*/ 500888 w 943269"/>
                <a:gd name="connsiteY170" fmla="*/ 32835 h 95520"/>
                <a:gd name="connsiteX171" fmla="*/ 493724 w 943269"/>
                <a:gd name="connsiteY171" fmla="*/ 29253 h 95520"/>
                <a:gd name="connsiteX172" fmla="*/ 485366 w 943269"/>
                <a:gd name="connsiteY172" fmla="*/ 28059 h 95520"/>
                <a:gd name="connsiteX173" fmla="*/ 475814 w 943269"/>
                <a:gd name="connsiteY173" fmla="*/ 30447 h 95520"/>
                <a:gd name="connsiteX174" fmla="*/ 468650 w 943269"/>
                <a:gd name="connsiteY174" fmla="*/ 36417 h 95520"/>
                <a:gd name="connsiteX175" fmla="*/ 468650 w 943269"/>
                <a:gd name="connsiteY175" fmla="*/ 36417 h 95520"/>
                <a:gd name="connsiteX176" fmla="*/ 468650 w 943269"/>
                <a:gd name="connsiteY176" fmla="*/ 30447 h 95520"/>
                <a:gd name="connsiteX177" fmla="*/ 457903 w 943269"/>
                <a:gd name="connsiteY177" fmla="*/ 30447 h 95520"/>
                <a:gd name="connsiteX178" fmla="*/ 457903 w 943269"/>
                <a:gd name="connsiteY178" fmla="*/ 90148 h 95520"/>
                <a:gd name="connsiteX179" fmla="*/ 468650 w 943269"/>
                <a:gd name="connsiteY179" fmla="*/ 90148 h 95520"/>
                <a:gd name="connsiteX180" fmla="*/ 468650 w 943269"/>
                <a:gd name="connsiteY180" fmla="*/ 57909 h 95520"/>
                <a:gd name="connsiteX181" fmla="*/ 472232 w 943269"/>
                <a:gd name="connsiteY181" fmla="*/ 44775 h 95520"/>
                <a:gd name="connsiteX182" fmla="*/ 484172 w 943269"/>
                <a:gd name="connsiteY182" fmla="*/ 39999 h 95520"/>
                <a:gd name="connsiteX183" fmla="*/ 496112 w 943269"/>
                <a:gd name="connsiteY183" fmla="*/ 44775 h 95520"/>
                <a:gd name="connsiteX184" fmla="*/ 499694 w 943269"/>
                <a:gd name="connsiteY184" fmla="*/ 57909 h 95520"/>
                <a:gd name="connsiteX185" fmla="*/ 499694 w 943269"/>
                <a:gd name="connsiteY185" fmla="*/ 90148 h 95520"/>
                <a:gd name="connsiteX186" fmla="*/ 510440 w 943269"/>
                <a:gd name="connsiteY186" fmla="*/ 90148 h 95520"/>
                <a:gd name="connsiteX187" fmla="*/ 510440 w 943269"/>
                <a:gd name="connsiteY187" fmla="*/ 54327 h 95520"/>
                <a:gd name="connsiteX188" fmla="*/ 430441 w 943269"/>
                <a:gd name="connsiteY188" fmla="*/ 69849 h 95520"/>
                <a:gd name="connsiteX189" fmla="*/ 423277 w 943269"/>
                <a:gd name="connsiteY189" fmla="*/ 77014 h 95520"/>
                <a:gd name="connsiteX190" fmla="*/ 412531 w 943269"/>
                <a:gd name="connsiteY190" fmla="*/ 79402 h 95520"/>
                <a:gd name="connsiteX191" fmla="*/ 401785 w 943269"/>
                <a:gd name="connsiteY191" fmla="*/ 77014 h 95520"/>
                <a:gd name="connsiteX192" fmla="*/ 394621 w 943269"/>
                <a:gd name="connsiteY192" fmla="*/ 69849 h 95520"/>
                <a:gd name="connsiteX193" fmla="*/ 392233 w 943269"/>
                <a:gd name="connsiteY193" fmla="*/ 59103 h 95520"/>
                <a:gd name="connsiteX194" fmla="*/ 394621 w 943269"/>
                <a:gd name="connsiteY194" fmla="*/ 48357 h 95520"/>
                <a:gd name="connsiteX195" fmla="*/ 401785 w 943269"/>
                <a:gd name="connsiteY195" fmla="*/ 39999 h 95520"/>
                <a:gd name="connsiteX196" fmla="*/ 412531 w 943269"/>
                <a:gd name="connsiteY196" fmla="*/ 37611 h 95520"/>
                <a:gd name="connsiteX197" fmla="*/ 420889 w 943269"/>
                <a:gd name="connsiteY197" fmla="*/ 38805 h 95520"/>
                <a:gd name="connsiteX198" fmla="*/ 428053 w 943269"/>
                <a:gd name="connsiteY198" fmla="*/ 43581 h 95520"/>
                <a:gd name="connsiteX199" fmla="*/ 432829 w 943269"/>
                <a:gd name="connsiteY199" fmla="*/ 50746 h 95520"/>
                <a:gd name="connsiteX200" fmla="*/ 434023 w 943269"/>
                <a:gd name="connsiteY200" fmla="*/ 59103 h 95520"/>
                <a:gd name="connsiteX201" fmla="*/ 430441 w 943269"/>
                <a:gd name="connsiteY201" fmla="*/ 69849 h 95520"/>
                <a:gd name="connsiteX202" fmla="*/ 444770 w 943269"/>
                <a:gd name="connsiteY202" fmla="*/ 29253 h 95520"/>
                <a:gd name="connsiteX203" fmla="*/ 434023 w 943269"/>
                <a:gd name="connsiteY203" fmla="*/ 29253 h 95520"/>
                <a:gd name="connsiteX204" fmla="*/ 434023 w 943269"/>
                <a:gd name="connsiteY204" fmla="*/ 37611 h 95520"/>
                <a:gd name="connsiteX205" fmla="*/ 434023 w 943269"/>
                <a:gd name="connsiteY205" fmla="*/ 37611 h 95520"/>
                <a:gd name="connsiteX206" fmla="*/ 429247 w 943269"/>
                <a:gd name="connsiteY206" fmla="*/ 31641 h 95520"/>
                <a:gd name="connsiteX207" fmla="*/ 422083 w 943269"/>
                <a:gd name="connsiteY207" fmla="*/ 28059 h 95520"/>
                <a:gd name="connsiteX208" fmla="*/ 414919 w 943269"/>
                <a:gd name="connsiteY208" fmla="*/ 26865 h 95520"/>
                <a:gd name="connsiteX209" fmla="*/ 402979 w 943269"/>
                <a:gd name="connsiteY209" fmla="*/ 29253 h 95520"/>
                <a:gd name="connsiteX210" fmla="*/ 393427 w 943269"/>
                <a:gd name="connsiteY210" fmla="*/ 36417 h 95520"/>
                <a:gd name="connsiteX211" fmla="*/ 386263 w 943269"/>
                <a:gd name="connsiteY211" fmla="*/ 45969 h 95520"/>
                <a:gd name="connsiteX212" fmla="*/ 383875 w 943269"/>
                <a:gd name="connsiteY212" fmla="*/ 59103 h 95520"/>
                <a:gd name="connsiteX213" fmla="*/ 386263 w 943269"/>
                <a:gd name="connsiteY213" fmla="*/ 71043 h 95520"/>
                <a:gd name="connsiteX214" fmla="*/ 393427 w 943269"/>
                <a:gd name="connsiteY214" fmla="*/ 80596 h 95520"/>
                <a:gd name="connsiteX215" fmla="*/ 402979 w 943269"/>
                <a:gd name="connsiteY215" fmla="*/ 86566 h 95520"/>
                <a:gd name="connsiteX216" fmla="*/ 414919 w 943269"/>
                <a:gd name="connsiteY216" fmla="*/ 88954 h 95520"/>
                <a:gd name="connsiteX217" fmla="*/ 426859 w 943269"/>
                <a:gd name="connsiteY217" fmla="*/ 86566 h 95520"/>
                <a:gd name="connsiteX218" fmla="*/ 435217 w 943269"/>
                <a:gd name="connsiteY218" fmla="*/ 78208 h 95520"/>
                <a:gd name="connsiteX219" fmla="*/ 435217 w 943269"/>
                <a:gd name="connsiteY219" fmla="*/ 78208 h 95520"/>
                <a:gd name="connsiteX220" fmla="*/ 435217 w 943269"/>
                <a:gd name="connsiteY220" fmla="*/ 87760 h 95520"/>
                <a:gd name="connsiteX221" fmla="*/ 445963 w 943269"/>
                <a:gd name="connsiteY221" fmla="*/ 87760 h 95520"/>
                <a:gd name="connsiteX222" fmla="*/ 445963 w 943269"/>
                <a:gd name="connsiteY222" fmla="*/ 29253 h 95520"/>
                <a:gd name="connsiteX223" fmla="*/ 376711 w 943269"/>
                <a:gd name="connsiteY223" fmla="*/ 28059 h 95520"/>
                <a:gd name="connsiteX224" fmla="*/ 368352 w 943269"/>
                <a:gd name="connsiteY224" fmla="*/ 29253 h 95520"/>
                <a:gd name="connsiteX225" fmla="*/ 362382 w 943269"/>
                <a:gd name="connsiteY225" fmla="*/ 34029 h 95520"/>
                <a:gd name="connsiteX226" fmla="*/ 362382 w 943269"/>
                <a:gd name="connsiteY226" fmla="*/ 34029 h 95520"/>
                <a:gd name="connsiteX227" fmla="*/ 362382 w 943269"/>
                <a:gd name="connsiteY227" fmla="*/ 28059 h 95520"/>
                <a:gd name="connsiteX228" fmla="*/ 351636 w 943269"/>
                <a:gd name="connsiteY228" fmla="*/ 28059 h 95520"/>
                <a:gd name="connsiteX229" fmla="*/ 351636 w 943269"/>
                <a:gd name="connsiteY229" fmla="*/ 87760 h 95520"/>
                <a:gd name="connsiteX230" fmla="*/ 362382 w 943269"/>
                <a:gd name="connsiteY230" fmla="*/ 87760 h 95520"/>
                <a:gd name="connsiteX231" fmla="*/ 362382 w 943269"/>
                <a:gd name="connsiteY231" fmla="*/ 55521 h 95520"/>
                <a:gd name="connsiteX232" fmla="*/ 363577 w 943269"/>
                <a:gd name="connsiteY232" fmla="*/ 45969 h 95520"/>
                <a:gd name="connsiteX233" fmla="*/ 368352 w 943269"/>
                <a:gd name="connsiteY233" fmla="*/ 39999 h 95520"/>
                <a:gd name="connsiteX234" fmla="*/ 371935 w 943269"/>
                <a:gd name="connsiteY234" fmla="*/ 38805 h 95520"/>
                <a:gd name="connsiteX235" fmla="*/ 376711 w 943269"/>
                <a:gd name="connsiteY235" fmla="*/ 37611 h 95520"/>
                <a:gd name="connsiteX236" fmla="*/ 376711 w 943269"/>
                <a:gd name="connsiteY236" fmla="*/ 28059 h 95520"/>
                <a:gd name="connsiteX237" fmla="*/ 326562 w 943269"/>
                <a:gd name="connsiteY237" fmla="*/ 69849 h 95520"/>
                <a:gd name="connsiteX238" fmla="*/ 319398 w 943269"/>
                <a:gd name="connsiteY238" fmla="*/ 78208 h 95520"/>
                <a:gd name="connsiteX239" fmla="*/ 308652 w 943269"/>
                <a:gd name="connsiteY239" fmla="*/ 80596 h 95520"/>
                <a:gd name="connsiteX240" fmla="*/ 297906 w 943269"/>
                <a:gd name="connsiteY240" fmla="*/ 78208 h 95520"/>
                <a:gd name="connsiteX241" fmla="*/ 290742 w 943269"/>
                <a:gd name="connsiteY241" fmla="*/ 71043 h 95520"/>
                <a:gd name="connsiteX242" fmla="*/ 288354 w 943269"/>
                <a:gd name="connsiteY242" fmla="*/ 60297 h 95520"/>
                <a:gd name="connsiteX243" fmla="*/ 290742 w 943269"/>
                <a:gd name="connsiteY243" fmla="*/ 49551 h 95520"/>
                <a:gd name="connsiteX244" fmla="*/ 297906 w 943269"/>
                <a:gd name="connsiteY244" fmla="*/ 41193 h 95520"/>
                <a:gd name="connsiteX245" fmla="*/ 308652 w 943269"/>
                <a:gd name="connsiteY245" fmla="*/ 38805 h 95520"/>
                <a:gd name="connsiteX246" fmla="*/ 317010 w 943269"/>
                <a:gd name="connsiteY246" fmla="*/ 39999 h 95520"/>
                <a:gd name="connsiteX247" fmla="*/ 322980 w 943269"/>
                <a:gd name="connsiteY247" fmla="*/ 44775 h 95520"/>
                <a:gd name="connsiteX248" fmla="*/ 327756 w 943269"/>
                <a:gd name="connsiteY248" fmla="*/ 51939 h 95520"/>
                <a:gd name="connsiteX249" fmla="*/ 328950 w 943269"/>
                <a:gd name="connsiteY249" fmla="*/ 60297 h 95520"/>
                <a:gd name="connsiteX250" fmla="*/ 326562 w 943269"/>
                <a:gd name="connsiteY250" fmla="*/ 69849 h 95520"/>
                <a:gd name="connsiteX251" fmla="*/ 337308 w 943269"/>
                <a:gd name="connsiteY251" fmla="*/ 43581 h 95520"/>
                <a:gd name="connsiteX252" fmla="*/ 326562 w 943269"/>
                <a:gd name="connsiteY252" fmla="*/ 31641 h 95520"/>
                <a:gd name="connsiteX253" fmla="*/ 311040 w 943269"/>
                <a:gd name="connsiteY253" fmla="*/ 26865 h 95520"/>
                <a:gd name="connsiteX254" fmla="*/ 302682 w 943269"/>
                <a:gd name="connsiteY254" fmla="*/ 28059 h 95520"/>
                <a:gd name="connsiteX255" fmla="*/ 295518 w 943269"/>
                <a:gd name="connsiteY255" fmla="*/ 31641 h 95520"/>
                <a:gd name="connsiteX256" fmla="*/ 289548 w 943269"/>
                <a:gd name="connsiteY256" fmla="*/ 37611 h 95520"/>
                <a:gd name="connsiteX257" fmla="*/ 289548 w 943269"/>
                <a:gd name="connsiteY257" fmla="*/ 37611 h 95520"/>
                <a:gd name="connsiteX258" fmla="*/ 289548 w 943269"/>
                <a:gd name="connsiteY258" fmla="*/ 8955 h 95520"/>
                <a:gd name="connsiteX259" fmla="*/ 278802 w 943269"/>
                <a:gd name="connsiteY259" fmla="*/ 8955 h 95520"/>
                <a:gd name="connsiteX260" fmla="*/ 278802 w 943269"/>
                <a:gd name="connsiteY260" fmla="*/ 88954 h 95520"/>
                <a:gd name="connsiteX261" fmla="*/ 289548 w 943269"/>
                <a:gd name="connsiteY261" fmla="*/ 88954 h 95520"/>
                <a:gd name="connsiteX262" fmla="*/ 289548 w 943269"/>
                <a:gd name="connsiteY262" fmla="*/ 80596 h 95520"/>
                <a:gd name="connsiteX263" fmla="*/ 289548 w 943269"/>
                <a:gd name="connsiteY263" fmla="*/ 80596 h 95520"/>
                <a:gd name="connsiteX264" fmla="*/ 295518 w 943269"/>
                <a:gd name="connsiteY264" fmla="*/ 86566 h 95520"/>
                <a:gd name="connsiteX265" fmla="*/ 302682 w 943269"/>
                <a:gd name="connsiteY265" fmla="*/ 90148 h 95520"/>
                <a:gd name="connsiteX266" fmla="*/ 311040 w 943269"/>
                <a:gd name="connsiteY266" fmla="*/ 91342 h 95520"/>
                <a:gd name="connsiteX267" fmla="*/ 322980 w 943269"/>
                <a:gd name="connsiteY267" fmla="*/ 88954 h 95520"/>
                <a:gd name="connsiteX268" fmla="*/ 332532 w 943269"/>
                <a:gd name="connsiteY268" fmla="*/ 81790 h 95520"/>
                <a:gd name="connsiteX269" fmla="*/ 338502 w 943269"/>
                <a:gd name="connsiteY269" fmla="*/ 72238 h 95520"/>
                <a:gd name="connsiteX270" fmla="*/ 340890 w 943269"/>
                <a:gd name="connsiteY270" fmla="*/ 60297 h 95520"/>
                <a:gd name="connsiteX271" fmla="*/ 337308 w 943269"/>
                <a:gd name="connsiteY271" fmla="*/ 43581 h 95520"/>
                <a:gd name="connsiteX272" fmla="*/ 265668 w 943269"/>
                <a:gd name="connsiteY272" fmla="*/ 53133 h 95520"/>
                <a:gd name="connsiteX273" fmla="*/ 263280 w 943269"/>
                <a:gd name="connsiteY273" fmla="*/ 39999 h 95520"/>
                <a:gd name="connsiteX274" fmla="*/ 254921 w 943269"/>
                <a:gd name="connsiteY274" fmla="*/ 31641 h 95520"/>
                <a:gd name="connsiteX275" fmla="*/ 241788 w 943269"/>
                <a:gd name="connsiteY275" fmla="*/ 28059 h 95520"/>
                <a:gd name="connsiteX276" fmla="*/ 229847 w 943269"/>
                <a:gd name="connsiteY276" fmla="*/ 30447 h 95520"/>
                <a:gd name="connsiteX277" fmla="*/ 221489 w 943269"/>
                <a:gd name="connsiteY277" fmla="*/ 37611 h 95520"/>
                <a:gd name="connsiteX278" fmla="*/ 214325 w 943269"/>
                <a:gd name="connsiteY278" fmla="*/ 30447 h 95520"/>
                <a:gd name="connsiteX279" fmla="*/ 203579 w 943269"/>
                <a:gd name="connsiteY279" fmla="*/ 28059 h 95520"/>
                <a:gd name="connsiteX280" fmla="*/ 194027 w 943269"/>
                <a:gd name="connsiteY280" fmla="*/ 30447 h 95520"/>
                <a:gd name="connsiteX281" fmla="*/ 186863 w 943269"/>
                <a:gd name="connsiteY281" fmla="*/ 36417 h 95520"/>
                <a:gd name="connsiteX282" fmla="*/ 186863 w 943269"/>
                <a:gd name="connsiteY282" fmla="*/ 36417 h 95520"/>
                <a:gd name="connsiteX283" fmla="*/ 186863 w 943269"/>
                <a:gd name="connsiteY283" fmla="*/ 30447 h 95520"/>
                <a:gd name="connsiteX284" fmla="*/ 176117 w 943269"/>
                <a:gd name="connsiteY284" fmla="*/ 30447 h 95520"/>
                <a:gd name="connsiteX285" fmla="*/ 176117 w 943269"/>
                <a:gd name="connsiteY285" fmla="*/ 90148 h 95520"/>
                <a:gd name="connsiteX286" fmla="*/ 186863 w 943269"/>
                <a:gd name="connsiteY286" fmla="*/ 90148 h 95520"/>
                <a:gd name="connsiteX287" fmla="*/ 186863 w 943269"/>
                <a:gd name="connsiteY287" fmla="*/ 56716 h 95520"/>
                <a:gd name="connsiteX288" fmla="*/ 201191 w 943269"/>
                <a:gd name="connsiteY288" fmla="*/ 38805 h 95520"/>
                <a:gd name="connsiteX289" fmla="*/ 211937 w 943269"/>
                <a:gd name="connsiteY289" fmla="*/ 44775 h 95520"/>
                <a:gd name="connsiteX290" fmla="*/ 214325 w 943269"/>
                <a:gd name="connsiteY290" fmla="*/ 49551 h 95520"/>
                <a:gd name="connsiteX291" fmla="*/ 214325 w 943269"/>
                <a:gd name="connsiteY291" fmla="*/ 56716 h 95520"/>
                <a:gd name="connsiteX292" fmla="*/ 214325 w 943269"/>
                <a:gd name="connsiteY292" fmla="*/ 90148 h 95520"/>
                <a:gd name="connsiteX293" fmla="*/ 225071 w 943269"/>
                <a:gd name="connsiteY293" fmla="*/ 90148 h 95520"/>
                <a:gd name="connsiteX294" fmla="*/ 225071 w 943269"/>
                <a:gd name="connsiteY294" fmla="*/ 56716 h 95520"/>
                <a:gd name="connsiteX295" fmla="*/ 226265 w 943269"/>
                <a:gd name="connsiteY295" fmla="*/ 47163 h 95520"/>
                <a:gd name="connsiteX296" fmla="*/ 231041 w 943269"/>
                <a:gd name="connsiteY296" fmla="*/ 41193 h 95520"/>
                <a:gd name="connsiteX297" fmla="*/ 239399 w 943269"/>
                <a:gd name="connsiteY297" fmla="*/ 38805 h 95520"/>
                <a:gd name="connsiteX298" fmla="*/ 250145 w 943269"/>
                <a:gd name="connsiteY298" fmla="*/ 43581 h 95520"/>
                <a:gd name="connsiteX299" fmla="*/ 253728 w 943269"/>
                <a:gd name="connsiteY299" fmla="*/ 56716 h 95520"/>
                <a:gd name="connsiteX300" fmla="*/ 253728 w 943269"/>
                <a:gd name="connsiteY300" fmla="*/ 90148 h 95520"/>
                <a:gd name="connsiteX301" fmla="*/ 264474 w 943269"/>
                <a:gd name="connsiteY301" fmla="*/ 90148 h 95520"/>
                <a:gd name="connsiteX302" fmla="*/ 264474 w 943269"/>
                <a:gd name="connsiteY302" fmla="*/ 53133 h 95520"/>
                <a:gd name="connsiteX303" fmla="*/ 115222 w 943269"/>
                <a:gd name="connsiteY303" fmla="*/ 55521 h 95520"/>
                <a:gd name="connsiteX304" fmla="*/ 118804 w 943269"/>
                <a:gd name="connsiteY304" fmla="*/ 47163 h 95520"/>
                <a:gd name="connsiteX305" fmla="*/ 125968 w 943269"/>
                <a:gd name="connsiteY305" fmla="*/ 41193 h 95520"/>
                <a:gd name="connsiteX306" fmla="*/ 135520 w 943269"/>
                <a:gd name="connsiteY306" fmla="*/ 38805 h 95520"/>
                <a:gd name="connsiteX307" fmla="*/ 145073 w 943269"/>
                <a:gd name="connsiteY307" fmla="*/ 41193 h 95520"/>
                <a:gd name="connsiteX308" fmla="*/ 152237 w 943269"/>
                <a:gd name="connsiteY308" fmla="*/ 47163 h 95520"/>
                <a:gd name="connsiteX309" fmla="*/ 155819 w 943269"/>
                <a:gd name="connsiteY309" fmla="*/ 55521 h 95520"/>
                <a:gd name="connsiteX310" fmla="*/ 115222 w 943269"/>
                <a:gd name="connsiteY310" fmla="*/ 55521 h 95520"/>
                <a:gd name="connsiteX311" fmla="*/ 162983 w 943269"/>
                <a:gd name="connsiteY311" fmla="*/ 47163 h 95520"/>
                <a:gd name="connsiteX312" fmla="*/ 157013 w 943269"/>
                <a:gd name="connsiteY312" fmla="*/ 37611 h 95520"/>
                <a:gd name="connsiteX313" fmla="*/ 147460 w 943269"/>
                <a:gd name="connsiteY313" fmla="*/ 30447 h 95520"/>
                <a:gd name="connsiteX314" fmla="*/ 135520 w 943269"/>
                <a:gd name="connsiteY314" fmla="*/ 28059 h 95520"/>
                <a:gd name="connsiteX315" fmla="*/ 123580 w 943269"/>
                <a:gd name="connsiteY315" fmla="*/ 30447 h 95520"/>
                <a:gd name="connsiteX316" fmla="*/ 114028 w 943269"/>
                <a:gd name="connsiteY316" fmla="*/ 37611 h 95520"/>
                <a:gd name="connsiteX317" fmla="*/ 108058 w 943269"/>
                <a:gd name="connsiteY317" fmla="*/ 47163 h 95520"/>
                <a:gd name="connsiteX318" fmla="*/ 105670 w 943269"/>
                <a:gd name="connsiteY318" fmla="*/ 59103 h 95520"/>
                <a:gd name="connsiteX319" fmla="*/ 108058 w 943269"/>
                <a:gd name="connsiteY319" fmla="*/ 71043 h 95520"/>
                <a:gd name="connsiteX320" fmla="*/ 114028 w 943269"/>
                <a:gd name="connsiteY320" fmla="*/ 80596 h 95520"/>
                <a:gd name="connsiteX321" fmla="*/ 123580 w 943269"/>
                <a:gd name="connsiteY321" fmla="*/ 87760 h 95520"/>
                <a:gd name="connsiteX322" fmla="*/ 135520 w 943269"/>
                <a:gd name="connsiteY322" fmla="*/ 90148 h 95520"/>
                <a:gd name="connsiteX323" fmla="*/ 153430 w 943269"/>
                <a:gd name="connsiteY323" fmla="*/ 84178 h 95520"/>
                <a:gd name="connsiteX324" fmla="*/ 164177 w 943269"/>
                <a:gd name="connsiteY324" fmla="*/ 69849 h 95520"/>
                <a:gd name="connsiteX325" fmla="*/ 153430 w 943269"/>
                <a:gd name="connsiteY325" fmla="*/ 69849 h 95520"/>
                <a:gd name="connsiteX326" fmla="*/ 146267 w 943269"/>
                <a:gd name="connsiteY326" fmla="*/ 77014 h 95520"/>
                <a:gd name="connsiteX327" fmla="*/ 136714 w 943269"/>
                <a:gd name="connsiteY327" fmla="*/ 79402 h 95520"/>
                <a:gd name="connsiteX328" fmla="*/ 128356 w 943269"/>
                <a:gd name="connsiteY328" fmla="*/ 77014 h 95520"/>
                <a:gd name="connsiteX329" fmla="*/ 121192 w 943269"/>
                <a:gd name="connsiteY329" fmla="*/ 71043 h 95520"/>
                <a:gd name="connsiteX330" fmla="*/ 117610 w 943269"/>
                <a:gd name="connsiteY330" fmla="*/ 62686 h 95520"/>
                <a:gd name="connsiteX331" fmla="*/ 166565 w 943269"/>
                <a:gd name="connsiteY331" fmla="*/ 62686 h 95520"/>
                <a:gd name="connsiteX332" fmla="*/ 166565 w 943269"/>
                <a:gd name="connsiteY332" fmla="*/ 56716 h 95520"/>
                <a:gd name="connsiteX333" fmla="*/ 162983 w 943269"/>
                <a:gd name="connsiteY333" fmla="*/ 47163 h 95520"/>
                <a:gd name="connsiteX334" fmla="*/ 92536 w 943269"/>
                <a:gd name="connsiteY334" fmla="*/ 10149 h 95520"/>
                <a:gd name="connsiteX335" fmla="*/ 74626 w 943269"/>
                <a:gd name="connsiteY335" fmla="*/ 10149 h 95520"/>
                <a:gd name="connsiteX336" fmla="*/ 50745 w 943269"/>
                <a:gd name="connsiteY336" fmla="*/ 71043 h 95520"/>
                <a:gd name="connsiteX337" fmla="*/ 26865 w 943269"/>
                <a:gd name="connsiteY337" fmla="*/ 10149 h 95520"/>
                <a:gd name="connsiteX338" fmla="*/ 8955 w 943269"/>
                <a:gd name="connsiteY338" fmla="*/ 10149 h 95520"/>
                <a:gd name="connsiteX339" fmla="*/ 8955 w 943269"/>
                <a:gd name="connsiteY339" fmla="*/ 90148 h 95520"/>
                <a:gd name="connsiteX340" fmla="*/ 20895 w 943269"/>
                <a:gd name="connsiteY340" fmla="*/ 90148 h 95520"/>
                <a:gd name="connsiteX341" fmla="*/ 20895 w 943269"/>
                <a:gd name="connsiteY341" fmla="*/ 23283 h 95520"/>
                <a:gd name="connsiteX342" fmla="*/ 20895 w 943269"/>
                <a:gd name="connsiteY342" fmla="*/ 23283 h 95520"/>
                <a:gd name="connsiteX343" fmla="*/ 48358 w 943269"/>
                <a:gd name="connsiteY343" fmla="*/ 90148 h 95520"/>
                <a:gd name="connsiteX344" fmla="*/ 55522 w 943269"/>
                <a:gd name="connsiteY344" fmla="*/ 90148 h 95520"/>
                <a:gd name="connsiteX345" fmla="*/ 81790 w 943269"/>
                <a:gd name="connsiteY345" fmla="*/ 23283 h 95520"/>
                <a:gd name="connsiteX346" fmla="*/ 81790 w 943269"/>
                <a:gd name="connsiteY346" fmla="*/ 23283 h 95520"/>
                <a:gd name="connsiteX347" fmla="*/ 81790 w 943269"/>
                <a:gd name="connsiteY347" fmla="*/ 90148 h 95520"/>
                <a:gd name="connsiteX348" fmla="*/ 93730 w 943269"/>
                <a:gd name="connsiteY348" fmla="*/ 90148 h 95520"/>
                <a:gd name="connsiteX349" fmla="*/ 93730 w 943269"/>
                <a:gd name="connsiteY349" fmla="*/ 10149 h 9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</a:cxnLst>
              <a:rect l="l" t="t" r="r" b="b"/>
              <a:pathLst>
                <a:path w="943269" h="95520">
                  <a:moveTo>
                    <a:pt x="891330" y="88954"/>
                  </a:moveTo>
                  <a:lnTo>
                    <a:pt x="902076" y="88954"/>
                  </a:lnTo>
                  <a:lnTo>
                    <a:pt x="902076" y="8955"/>
                  </a:lnTo>
                  <a:lnTo>
                    <a:pt x="891330" y="8955"/>
                  </a:lnTo>
                  <a:lnTo>
                    <a:pt x="891330" y="88954"/>
                  </a:lnTo>
                  <a:close/>
                  <a:moveTo>
                    <a:pt x="925956" y="88954"/>
                  </a:moveTo>
                  <a:lnTo>
                    <a:pt x="940284" y="88954"/>
                  </a:lnTo>
                  <a:lnTo>
                    <a:pt x="915210" y="57909"/>
                  </a:lnTo>
                  <a:lnTo>
                    <a:pt x="936702" y="29253"/>
                  </a:lnTo>
                  <a:lnTo>
                    <a:pt x="923568" y="29253"/>
                  </a:lnTo>
                  <a:lnTo>
                    <a:pt x="902076" y="57909"/>
                  </a:lnTo>
                  <a:lnTo>
                    <a:pt x="925956" y="88954"/>
                  </a:lnTo>
                  <a:close/>
                  <a:moveTo>
                    <a:pt x="869837" y="69849"/>
                  </a:moveTo>
                  <a:cubicBezTo>
                    <a:pt x="868644" y="73432"/>
                    <a:pt x="866255" y="75819"/>
                    <a:pt x="862674" y="78208"/>
                  </a:cubicBezTo>
                  <a:cubicBezTo>
                    <a:pt x="860285" y="80596"/>
                    <a:pt x="856704" y="80596"/>
                    <a:pt x="853121" y="80596"/>
                  </a:cubicBezTo>
                  <a:cubicBezTo>
                    <a:pt x="850733" y="80596"/>
                    <a:pt x="847151" y="80596"/>
                    <a:pt x="844763" y="79402"/>
                  </a:cubicBezTo>
                  <a:cubicBezTo>
                    <a:pt x="842375" y="78208"/>
                    <a:pt x="839987" y="77014"/>
                    <a:pt x="838793" y="74626"/>
                  </a:cubicBezTo>
                  <a:cubicBezTo>
                    <a:pt x="837599" y="72238"/>
                    <a:pt x="835211" y="69849"/>
                    <a:pt x="835211" y="67462"/>
                  </a:cubicBezTo>
                  <a:cubicBezTo>
                    <a:pt x="834017" y="65073"/>
                    <a:pt x="834017" y="62686"/>
                    <a:pt x="834017" y="59103"/>
                  </a:cubicBezTo>
                  <a:cubicBezTo>
                    <a:pt x="834017" y="55521"/>
                    <a:pt x="835211" y="51939"/>
                    <a:pt x="836405" y="48357"/>
                  </a:cubicBezTo>
                  <a:cubicBezTo>
                    <a:pt x="837599" y="44775"/>
                    <a:pt x="839987" y="42387"/>
                    <a:pt x="843569" y="41193"/>
                  </a:cubicBezTo>
                  <a:cubicBezTo>
                    <a:pt x="845957" y="38805"/>
                    <a:pt x="849539" y="38805"/>
                    <a:pt x="854315" y="38805"/>
                  </a:cubicBezTo>
                  <a:cubicBezTo>
                    <a:pt x="857897" y="38805"/>
                    <a:pt x="861480" y="39999"/>
                    <a:pt x="863867" y="41193"/>
                  </a:cubicBezTo>
                  <a:cubicBezTo>
                    <a:pt x="866255" y="43581"/>
                    <a:pt x="868644" y="45969"/>
                    <a:pt x="871031" y="49551"/>
                  </a:cubicBezTo>
                  <a:lnTo>
                    <a:pt x="882972" y="49551"/>
                  </a:lnTo>
                  <a:cubicBezTo>
                    <a:pt x="881777" y="45969"/>
                    <a:pt x="880584" y="43581"/>
                    <a:pt x="879390" y="41193"/>
                  </a:cubicBezTo>
                  <a:cubicBezTo>
                    <a:pt x="877002" y="38805"/>
                    <a:pt x="874614" y="36417"/>
                    <a:pt x="872226" y="34029"/>
                  </a:cubicBezTo>
                  <a:cubicBezTo>
                    <a:pt x="869837" y="31641"/>
                    <a:pt x="866255" y="30447"/>
                    <a:pt x="863867" y="29253"/>
                  </a:cubicBezTo>
                  <a:cubicBezTo>
                    <a:pt x="860285" y="28059"/>
                    <a:pt x="857897" y="28059"/>
                    <a:pt x="854315" y="28059"/>
                  </a:cubicBezTo>
                  <a:cubicBezTo>
                    <a:pt x="849539" y="28059"/>
                    <a:pt x="845957" y="29253"/>
                    <a:pt x="842375" y="30447"/>
                  </a:cubicBezTo>
                  <a:cubicBezTo>
                    <a:pt x="838793" y="31641"/>
                    <a:pt x="835211" y="34029"/>
                    <a:pt x="832823" y="37611"/>
                  </a:cubicBezTo>
                  <a:cubicBezTo>
                    <a:pt x="830435" y="39999"/>
                    <a:pt x="828047" y="43581"/>
                    <a:pt x="826853" y="47163"/>
                  </a:cubicBezTo>
                  <a:cubicBezTo>
                    <a:pt x="825659" y="50746"/>
                    <a:pt x="824465" y="55521"/>
                    <a:pt x="824465" y="59103"/>
                  </a:cubicBezTo>
                  <a:cubicBezTo>
                    <a:pt x="824465" y="63879"/>
                    <a:pt x="825659" y="67462"/>
                    <a:pt x="826853" y="71043"/>
                  </a:cubicBezTo>
                  <a:cubicBezTo>
                    <a:pt x="828047" y="74626"/>
                    <a:pt x="830435" y="78208"/>
                    <a:pt x="832823" y="80596"/>
                  </a:cubicBezTo>
                  <a:cubicBezTo>
                    <a:pt x="835211" y="82984"/>
                    <a:pt x="838793" y="85372"/>
                    <a:pt x="842375" y="87760"/>
                  </a:cubicBezTo>
                  <a:cubicBezTo>
                    <a:pt x="845957" y="88954"/>
                    <a:pt x="849539" y="90148"/>
                    <a:pt x="854315" y="90148"/>
                  </a:cubicBezTo>
                  <a:cubicBezTo>
                    <a:pt x="859091" y="90148"/>
                    <a:pt x="862674" y="88954"/>
                    <a:pt x="867450" y="87760"/>
                  </a:cubicBezTo>
                  <a:cubicBezTo>
                    <a:pt x="871031" y="86566"/>
                    <a:pt x="874614" y="82984"/>
                    <a:pt x="878196" y="80596"/>
                  </a:cubicBezTo>
                  <a:cubicBezTo>
                    <a:pt x="880584" y="77014"/>
                    <a:pt x="882972" y="73432"/>
                    <a:pt x="884166" y="69849"/>
                  </a:cubicBezTo>
                  <a:lnTo>
                    <a:pt x="869837" y="69849"/>
                  </a:lnTo>
                  <a:close/>
                  <a:moveTo>
                    <a:pt x="798197" y="69849"/>
                  </a:moveTo>
                  <a:cubicBezTo>
                    <a:pt x="795809" y="73432"/>
                    <a:pt x="793421" y="75819"/>
                    <a:pt x="791033" y="77014"/>
                  </a:cubicBezTo>
                  <a:cubicBezTo>
                    <a:pt x="787451" y="79402"/>
                    <a:pt x="783869" y="79402"/>
                    <a:pt x="780287" y="79402"/>
                  </a:cubicBezTo>
                  <a:cubicBezTo>
                    <a:pt x="776705" y="79402"/>
                    <a:pt x="773123" y="78208"/>
                    <a:pt x="769540" y="77014"/>
                  </a:cubicBezTo>
                  <a:cubicBezTo>
                    <a:pt x="765959" y="74626"/>
                    <a:pt x="763570" y="72238"/>
                    <a:pt x="762376" y="69849"/>
                  </a:cubicBezTo>
                  <a:cubicBezTo>
                    <a:pt x="759989" y="66268"/>
                    <a:pt x="759989" y="62686"/>
                    <a:pt x="759989" y="59103"/>
                  </a:cubicBezTo>
                  <a:cubicBezTo>
                    <a:pt x="759989" y="55521"/>
                    <a:pt x="761183" y="51939"/>
                    <a:pt x="762376" y="48357"/>
                  </a:cubicBezTo>
                  <a:cubicBezTo>
                    <a:pt x="763570" y="44775"/>
                    <a:pt x="767153" y="42387"/>
                    <a:pt x="769540" y="39999"/>
                  </a:cubicBezTo>
                  <a:cubicBezTo>
                    <a:pt x="773123" y="37611"/>
                    <a:pt x="776705" y="37611"/>
                    <a:pt x="780287" y="37611"/>
                  </a:cubicBezTo>
                  <a:cubicBezTo>
                    <a:pt x="783869" y="37611"/>
                    <a:pt x="786257" y="37611"/>
                    <a:pt x="788645" y="38805"/>
                  </a:cubicBezTo>
                  <a:cubicBezTo>
                    <a:pt x="791033" y="39999"/>
                    <a:pt x="793421" y="41193"/>
                    <a:pt x="795809" y="43581"/>
                  </a:cubicBezTo>
                  <a:cubicBezTo>
                    <a:pt x="798197" y="45969"/>
                    <a:pt x="799391" y="48357"/>
                    <a:pt x="800585" y="50746"/>
                  </a:cubicBezTo>
                  <a:cubicBezTo>
                    <a:pt x="801779" y="53133"/>
                    <a:pt x="801779" y="56716"/>
                    <a:pt x="801779" y="59103"/>
                  </a:cubicBezTo>
                  <a:cubicBezTo>
                    <a:pt x="800585" y="62686"/>
                    <a:pt x="800585" y="66268"/>
                    <a:pt x="798197" y="69849"/>
                  </a:cubicBezTo>
                  <a:moveTo>
                    <a:pt x="811331" y="29253"/>
                  </a:moveTo>
                  <a:lnTo>
                    <a:pt x="800585" y="29253"/>
                  </a:lnTo>
                  <a:lnTo>
                    <a:pt x="800585" y="37611"/>
                  </a:lnTo>
                  <a:lnTo>
                    <a:pt x="800585" y="37611"/>
                  </a:lnTo>
                  <a:cubicBezTo>
                    <a:pt x="799391" y="35223"/>
                    <a:pt x="797003" y="34029"/>
                    <a:pt x="795809" y="31641"/>
                  </a:cubicBezTo>
                  <a:cubicBezTo>
                    <a:pt x="793421" y="30447"/>
                    <a:pt x="791033" y="29253"/>
                    <a:pt x="788645" y="28059"/>
                  </a:cubicBezTo>
                  <a:cubicBezTo>
                    <a:pt x="786257" y="26865"/>
                    <a:pt x="783869" y="26865"/>
                    <a:pt x="780287" y="26865"/>
                  </a:cubicBezTo>
                  <a:cubicBezTo>
                    <a:pt x="775511" y="26865"/>
                    <a:pt x="771929" y="28059"/>
                    <a:pt x="768346" y="29253"/>
                  </a:cubicBezTo>
                  <a:cubicBezTo>
                    <a:pt x="764764" y="30447"/>
                    <a:pt x="761183" y="32835"/>
                    <a:pt x="758794" y="36417"/>
                  </a:cubicBezTo>
                  <a:cubicBezTo>
                    <a:pt x="756406" y="38805"/>
                    <a:pt x="754018" y="42387"/>
                    <a:pt x="751630" y="45969"/>
                  </a:cubicBezTo>
                  <a:cubicBezTo>
                    <a:pt x="750436" y="49551"/>
                    <a:pt x="749242" y="54327"/>
                    <a:pt x="749242" y="59103"/>
                  </a:cubicBezTo>
                  <a:cubicBezTo>
                    <a:pt x="749242" y="63879"/>
                    <a:pt x="750436" y="67462"/>
                    <a:pt x="751630" y="71043"/>
                  </a:cubicBezTo>
                  <a:cubicBezTo>
                    <a:pt x="752824" y="74626"/>
                    <a:pt x="755213" y="78208"/>
                    <a:pt x="758794" y="80596"/>
                  </a:cubicBezTo>
                  <a:cubicBezTo>
                    <a:pt x="761183" y="82984"/>
                    <a:pt x="764764" y="85372"/>
                    <a:pt x="768346" y="86566"/>
                  </a:cubicBezTo>
                  <a:cubicBezTo>
                    <a:pt x="771929" y="87760"/>
                    <a:pt x="776705" y="88954"/>
                    <a:pt x="780287" y="88954"/>
                  </a:cubicBezTo>
                  <a:cubicBezTo>
                    <a:pt x="785063" y="88954"/>
                    <a:pt x="788645" y="87760"/>
                    <a:pt x="792227" y="86566"/>
                  </a:cubicBezTo>
                  <a:cubicBezTo>
                    <a:pt x="795809" y="84178"/>
                    <a:pt x="798197" y="81790"/>
                    <a:pt x="800585" y="78208"/>
                  </a:cubicBezTo>
                  <a:lnTo>
                    <a:pt x="800585" y="78208"/>
                  </a:lnTo>
                  <a:lnTo>
                    <a:pt x="800585" y="87760"/>
                  </a:lnTo>
                  <a:lnTo>
                    <a:pt x="811331" y="87760"/>
                  </a:lnTo>
                  <a:lnTo>
                    <a:pt x="811331" y="29253"/>
                  </a:lnTo>
                  <a:close/>
                  <a:moveTo>
                    <a:pt x="745660" y="29253"/>
                  </a:moveTo>
                  <a:lnTo>
                    <a:pt x="736108" y="29253"/>
                  </a:lnTo>
                  <a:lnTo>
                    <a:pt x="736108" y="8955"/>
                  </a:lnTo>
                  <a:lnTo>
                    <a:pt x="725362" y="8955"/>
                  </a:lnTo>
                  <a:lnTo>
                    <a:pt x="725362" y="29253"/>
                  </a:lnTo>
                  <a:lnTo>
                    <a:pt x="717004" y="29253"/>
                  </a:lnTo>
                  <a:lnTo>
                    <a:pt x="717004" y="39999"/>
                  </a:lnTo>
                  <a:lnTo>
                    <a:pt x="725362" y="39999"/>
                  </a:lnTo>
                  <a:lnTo>
                    <a:pt x="725362" y="88954"/>
                  </a:lnTo>
                  <a:lnTo>
                    <a:pt x="736108" y="88954"/>
                  </a:lnTo>
                  <a:lnTo>
                    <a:pt x="736108" y="39999"/>
                  </a:lnTo>
                  <a:lnTo>
                    <a:pt x="745660" y="39999"/>
                  </a:lnTo>
                  <a:lnTo>
                    <a:pt x="745660" y="29253"/>
                  </a:lnTo>
                  <a:close/>
                  <a:moveTo>
                    <a:pt x="717004" y="29253"/>
                  </a:moveTo>
                  <a:lnTo>
                    <a:pt x="707452" y="29253"/>
                  </a:lnTo>
                  <a:lnTo>
                    <a:pt x="707452" y="8955"/>
                  </a:lnTo>
                  <a:lnTo>
                    <a:pt x="696706" y="8955"/>
                  </a:lnTo>
                  <a:lnTo>
                    <a:pt x="696706" y="29253"/>
                  </a:lnTo>
                  <a:lnTo>
                    <a:pt x="687154" y="29253"/>
                  </a:lnTo>
                  <a:lnTo>
                    <a:pt x="687154" y="39999"/>
                  </a:lnTo>
                  <a:lnTo>
                    <a:pt x="695512" y="39999"/>
                  </a:lnTo>
                  <a:lnTo>
                    <a:pt x="695512" y="88954"/>
                  </a:lnTo>
                  <a:lnTo>
                    <a:pt x="706258" y="88954"/>
                  </a:lnTo>
                  <a:lnTo>
                    <a:pt x="706258" y="39999"/>
                  </a:lnTo>
                  <a:lnTo>
                    <a:pt x="715810" y="39999"/>
                  </a:lnTo>
                  <a:lnTo>
                    <a:pt x="715810" y="29253"/>
                  </a:lnTo>
                  <a:close/>
                  <a:moveTo>
                    <a:pt x="666855" y="69849"/>
                  </a:moveTo>
                  <a:cubicBezTo>
                    <a:pt x="664468" y="73432"/>
                    <a:pt x="662079" y="75819"/>
                    <a:pt x="659692" y="77014"/>
                  </a:cubicBezTo>
                  <a:cubicBezTo>
                    <a:pt x="656109" y="79402"/>
                    <a:pt x="652527" y="79402"/>
                    <a:pt x="648945" y="79402"/>
                  </a:cubicBezTo>
                  <a:cubicBezTo>
                    <a:pt x="645363" y="79402"/>
                    <a:pt x="641781" y="78208"/>
                    <a:pt x="638199" y="77014"/>
                  </a:cubicBezTo>
                  <a:cubicBezTo>
                    <a:pt x="634617" y="74626"/>
                    <a:pt x="632229" y="72238"/>
                    <a:pt x="631035" y="69849"/>
                  </a:cubicBezTo>
                  <a:cubicBezTo>
                    <a:pt x="628647" y="66268"/>
                    <a:pt x="628647" y="62686"/>
                    <a:pt x="628647" y="59103"/>
                  </a:cubicBezTo>
                  <a:cubicBezTo>
                    <a:pt x="628647" y="55521"/>
                    <a:pt x="629841" y="51939"/>
                    <a:pt x="631035" y="48357"/>
                  </a:cubicBezTo>
                  <a:cubicBezTo>
                    <a:pt x="632229" y="44775"/>
                    <a:pt x="635811" y="42387"/>
                    <a:pt x="638199" y="39999"/>
                  </a:cubicBezTo>
                  <a:cubicBezTo>
                    <a:pt x="641781" y="37611"/>
                    <a:pt x="645363" y="37611"/>
                    <a:pt x="648945" y="37611"/>
                  </a:cubicBezTo>
                  <a:cubicBezTo>
                    <a:pt x="652527" y="37611"/>
                    <a:pt x="654915" y="37611"/>
                    <a:pt x="657303" y="38805"/>
                  </a:cubicBezTo>
                  <a:cubicBezTo>
                    <a:pt x="659692" y="39999"/>
                    <a:pt x="662079" y="41193"/>
                    <a:pt x="664468" y="43581"/>
                  </a:cubicBezTo>
                  <a:cubicBezTo>
                    <a:pt x="666855" y="45969"/>
                    <a:pt x="668049" y="48357"/>
                    <a:pt x="669244" y="50746"/>
                  </a:cubicBezTo>
                  <a:cubicBezTo>
                    <a:pt x="670438" y="53133"/>
                    <a:pt x="670438" y="56716"/>
                    <a:pt x="670438" y="59103"/>
                  </a:cubicBezTo>
                  <a:cubicBezTo>
                    <a:pt x="669244" y="62686"/>
                    <a:pt x="669244" y="66268"/>
                    <a:pt x="666855" y="69849"/>
                  </a:cubicBezTo>
                  <a:moveTo>
                    <a:pt x="681184" y="29253"/>
                  </a:moveTo>
                  <a:lnTo>
                    <a:pt x="670438" y="29253"/>
                  </a:lnTo>
                  <a:lnTo>
                    <a:pt x="670438" y="37611"/>
                  </a:lnTo>
                  <a:lnTo>
                    <a:pt x="670438" y="37611"/>
                  </a:lnTo>
                  <a:cubicBezTo>
                    <a:pt x="669244" y="35223"/>
                    <a:pt x="666855" y="34029"/>
                    <a:pt x="665662" y="31641"/>
                  </a:cubicBezTo>
                  <a:cubicBezTo>
                    <a:pt x="663274" y="30447"/>
                    <a:pt x="660885" y="29253"/>
                    <a:pt x="658498" y="28059"/>
                  </a:cubicBezTo>
                  <a:cubicBezTo>
                    <a:pt x="656109" y="26865"/>
                    <a:pt x="653722" y="26865"/>
                    <a:pt x="650139" y="26865"/>
                  </a:cubicBezTo>
                  <a:cubicBezTo>
                    <a:pt x="645363" y="26865"/>
                    <a:pt x="641781" y="28059"/>
                    <a:pt x="638199" y="29253"/>
                  </a:cubicBezTo>
                  <a:cubicBezTo>
                    <a:pt x="634617" y="30447"/>
                    <a:pt x="631035" y="32835"/>
                    <a:pt x="628647" y="36417"/>
                  </a:cubicBezTo>
                  <a:cubicBezTo>
                    <a:pt x="626259" y="38805"/>
                    <a:pt x="623871" y="42387"/>
                    <a:pt x="621483" y="45969"/>
                  </a:cubicBezTo>
                  <a:cubicBezTo>
                    <a:pt x="620289" y="49551"/>
                    <a:pt x="619095" y="54327"/>
                    <a:pt x="619095" y="59103"/>
                  </a:cubicBezTo>
                  <a:cubicBezTo>
                    <a:pt x="619095" y="63879"/>
                    <a:pt x="620289" y="67462"/>
                    <a:pt x="621483" y="71043"/>
                  </a:cubicBezTo>
                  <a:cubicBezTo>
                    <a:pt x="622677" y="74626"/>
                    <a:pt x="625065" y="78208"/>
                    <a:pt x="628647" y="80596"/>
                  </a:cubicBezTo>
                  <a:cubicBezTo>
                    <a:pt x="631035" y="82984"/>
                    <a:pt x="634617" y="85372"/>
                    <a:pt x="638199" y="86566"/>
                  </a:cubicBezTo>
                  <a:cubicBezTo>
                    <a:pt x="641781" y="87760"/>
                    <a:pt x="646557" y="88954"/>
                    <a:pt x="650139" y="88954"/>
                  </a:cubicBezTo>
                  <a:cubicBezTo>
                    <a:pt x="654915" y="88954"/>
                    <a:pt x="658498" y="87760"/>
                    <a:pt x="662079" y="86566"/>
                  </a:cubicBezTo>
                  <a:cubicBezTo>
                    <a:pt x="665662" y="84178"/>
                    <a:pt x="668049" y="81790"/>
                    <a:pt x="670438" y="78208"/>
                  </a:cubicBezTo>
                  <a:lnTo>
                    <a:pt x="670438" y="78208"/>
                  </a:lnTo>
                  <a:lnTo>
                    <a:pt x="670438" y="87760"/>
                  </a:lnTo>
                  <a:lnTo>
                    <a:pt x="681184" y="87760"/>
                  </a:lnTo>
                  <a:lnTo>
                    <a:pt x="681184" y="29253"/>
                  </a:lnTo>
                  <a:close/>
                  <a:moveTo>
                    <a:pt x="531932" y="55521"/>
                  </a:moveTo>
                  <a:cubicBezTo>
                    <a:pt x="531932" y="51939"/>
                    <a:pt x="533126" y="49551"/>
                    <a:pt x="535514" y="47163"/>
                  </a:cubicBezTo>
                  <a:cubicBezTo>
                    <a:pt x="537902" y="44775"/>
                    <a:pt x="539096" y="42387"/>
                    <a:pt x="542678" y="41193"/>
                  </a:cubicBezTo>
                  <a:cubicBezTo>
                    <a:pt x="545066" y="39999"/>
                    <a:pt x="548648" y="38805"/>
                    <a:pt x="552231" y="38805"/>
                  </a:cubicBezTo>
                  <a:cubicBezTo>
                    <a:pt x="555812" y="38805"/>
                    <a:pt x="558201" y="39999"/>
                    <a:pt x="561783" y="41193"/>
                  </a:cubicBezTo>
                  <a:cubicBezTo>
                    <a:pt x="564171" y="42387"/>
                    <a:pt x="566559" y="44775"/>
                    <a:pt x="568947" y="47163"/>
                  </a:cubicBezTo>
                  <a:cubicBezTo>
                    <a:pt x="571334" y="49551"/>
                    <a:pt x="571334" y="53133"/>
                    <a:pt x="572529" y="55521"/>
                  </a:cubicBezTo>
                  <a:lnTo>
                    <a:pt x="531932" y="55521"/>
                  </a:lnTo>
                  <a:close/>
                  <a:moveTo>
                    <a:pt x="579693" y="47163"/>
                  </a:moveTo>
                  <a:cubicBezTo>
                    <a:pt x="578499" y="43581"/>
                    <a:pt x="576111" y="39999"/>
                    <a:pt x="573723" y="37611"/>
                  </a:cubicBezTo>
                  <a:cubicBezTo>
                    <a:pt x="571334" y="35223"/>
                    <a:pt x="567753" y="32835"/>
                    <a:pt x="564171" y="30447"/>
                  </a:cubicBezTo>
                  <a:cubicBezTo>
                    <a:pt x="560588" y="29253"/>
                    <a:pt x="557007" y="28059"/>
                    <a:pt x="552231" y="28059"/>
                  </a:cubicBezTo>
                  <a:cubicBezTo>
                    <a:pt x="547454" y="28059"/>
                    <a:pt x="543872" y="29253"/>
                    <a:pt x="540290" y="30447"/>
                  </a:cubicBezTo>
                  <a:cubicBezTo>
                    <a:pt x="536708" y="31641"/>
                    <a:pt x="533126" y="34029"/>
                    <a:pt x="530738" y="37611"/>
                  </a:cubicBezTo>
                  <a:cubicBezTo>
                    <a:pt x="528350" y="39999"/>
                    <a:pt x="525962" y="43581"/>
                    <a:pt x="524768" y="47163"/>
                  </a:cubicBezTo>
                  <a:cubicBezTo>
                    <a:pt x="523574" y="50746"/>
                    <a:pt x="522380" y="55521"/>
                    <a:pt x="522380" y="59103"/>
                  </a:cubicBezTo>
                  <a:cubicBezTo>
                    <a:pt x="522380" y="62686"/>
                    <a:pt x="523574" y="67462"/>
                    <a:pt x="524768" y="71043"/>
                  </a:cubicBezTo>
                  <a:cubicBezTo>
                    <a:pt x="525962" y="74626"/>
                    <a:pt x="528350" y="78208"/>
                    <a:pt x="530738" y="80596"/>
                  </a:cubicBezTo>
                  <a:cubicBezTo>
                    <a:pt x="533126" y="82984"/>
                    <a:pt x="536708" y="85372"/>
                    <a:pt x="540290" y="87760"/>
                  </a:cubicBezTo>
                  <a:cubicBezTo>
                    <a:pt x="543872" y="88954"/>
                    <a:pt x="547454" y="90148"/>
                    <a:pt x="552231" y="90148"/>
                  </a:cubicBezTo>
                  <a:cubicBezTo>
                    <a:pt x="558201" y="90148"/>
                    <a:pt x="564171" y="87760"/>
                    <a:pt x="570141" y="84178"/>
                  </a:cubicBezTo>
                  <a:cubicBezTo>
                    <a:pt x="574917" y="80596"/>
                    <a:pt x="578499" y="75819"/>
                    <a:pt x="580887" y="69849"/>
                  </a:cubicBezTo>
                  <a:lnTo>
                    <a:pt x="570141" y="69849"/>
                  </a:lnTo>
                  <a:cubicBezTo>
                    <a:pt x="568947" y="73432"/>
                    <a:pt x="566559" y="75819"/>
                    <a:pt x="562977" y="77014"/>
                  </a:cubicBezTo>
                  <a:cubicBezTo>
                    <a:pt x="559394" y="79402"/>
                    <a:pt x="557007" y="79402"/>
                    <a:pt x="553424" y="79402"/>
                  </a:cubicBezTo>
                  <a:cubicBezTo>
                    <a:pt x="549842" y="79402"/>
                    <a:pt x="547454" y="78208"/>
                    <a:pt x="545066" y="77014"/>
                  </a:cubicBezTo>
                  <a:cubicBezTo>
                    <a:pt x="542678" y="75819"/>
                    <a:pt x="540290" y="73432"/>
                    <a:pt x="537902" y="71043"/>
                  </a:cubicBezTo>
                  <a:cubicBezTo>
                    <a:pt x="535514" y="68656"/>
                    <a:pt x="534320" y="66268"/>
                    <a:pt x="534320" y="62686"/>
                  </a:cubicBezTo>
                  <a:lnTo>
                    <a:pt x="583275" y="62686"/>
                  </a:lnTo>
                  <a:cubicBezTo>
                    <a:pt x="583275" y="60297"/>
                    <a:pt x="583275" y="59103"/>
                    <a:pt x="583275" y="56716"/>
                  </a:cubicBezTo>
                  <a:cubicBezTo>
                    <a:pt x="582081" y="54327"/>
                    <a:pt x="580887" y="50746"/>
                    <a:pt x="579693" y="47163"/>
                  </a:cubicBezTo>
                  <a:moveTo>
                    <a:pt x="510440" y="54327"/>
                  </a:moveTo>
                  <a:cubicBezTo>
                    <a:pt x="510440" y="48357"/>
                    <a:pt x="509246" y="43581"/>
                    <a:pt x="506858" y="38805"/>
                  </a:cubicBezTo>
                  <a:cubicBezTo>
                    <a:pt x="505664" y="36417"/>
                    <a:pt x="503276" y="34029"/>
                    <a:pt x="500888" y="32835"/>
                  </a:cubicBezTo>
                  <a:cubicBezTo>
                    <a:pt x="498500" y="31641"/>
                    <a:pt x="496112" y="30447"/>
                    <a:pt x="493724" y="29253"/>
                  </a:cubicBezTo>
                  <a:cubicBezTo>
                    <a:pt x="491336" y="28059"/>
                    <a:pt x="487754" y="28059"/>
                    <a:pt x="485366" y="28059"/>
                  </a:cubicBezTo>
                  <a:cubicBezTo>
                    <a:pt x="481784" y="28059"/>
                    <a:pt x="478202" y="29253"/>
                    <a:pt x="475814" y="30447"/>
                  </a:cubicBezTo>
                  <a:cubicBezTo>
                    <a:pt x="473426" y="31641"/>
                    <a:pt x="469843" y="34029"/>
                    <a:pt x="468650" y="36417"/>
                  </a:cubicBezTo>
                  <a:lnTo>
                    <a:pt x="468650" y="36417"/>
                  </a:lnTo>
                  <a:lnTo>
                    <a:pt x="468650" y="30447"/>
                  </a:lnTo>
                  <a:lnTo>
                    <a:pt x="457903" y="30447"/>
                  </a:lnTo>
                  <a:lnTo>
                    <a:pt x="457903" y="90148"/>
                  </a:lnTo>
                  <a:lnTo>
                    <a:pt x="468650" y="90148"/>
                  </a:lnTo>
                  <a:lnTo>
                    <a:pt x="468650" y="57909"/>
                  </a:lnTo>
                  <a:cubicBezTo>
                    <a:pt x="468650" y="53133"/>
                    <a:pt x="469843" y="48357"/>
                    <a:pt x="472232" y="44775"/>
                  </a:cubicBezTo>
                  <a:cubicBezTo>
                    <a:pt x="474620" y="41193"/>
                    <a:pt x="478202" y="39999"/>
                    <a:pt x="484172" y="39999"/>
                  </a:cubicBezTo>
                  <a:cubicBezTo>
                    <a:pt x="490142" y="39999"/>
                    <a:pt x="493724" y="41193"/>
                    <a:pt x="496112" y="44775"/>
                  </a:cubicBezTo>
                  <a:cubicBezTo>
                    <a:pt x="498500" y="48357"/>
                    <a:pt x="499694" y="53133"/>
                    <a:pt x="499694" y="57909"/>
                  </a:cubicBezTo>
                  <a:lnTo>
                    <a:pt x="499694" y="90148"/>
                  </a:lnTo>
                  <a:lnTo>
                    <a:pt x="510440" y="90148"/>
                  </a:lnTo>
                  <a:lnTo>
                    <a:pt x="510440" y="54327"/>
                  </a:lnTo>
                  <a:close/>
                  <a:moveTo>
                    <a:pt x="430441" y="69849"/>
                  </a:moveTo>
                  <a:cubicBezTo>
                    <a:pt x="428053" y="73432"/>
                    <a:pt x="425665" y="75819"/>
                    <a:pt x="423277" y="77014"/>
                  </a:cubicBezTo>
                  <a:cubicBezTo>
                    <a:pt x="419695" y="79402"/>
                    <a:pt x="416113" y="79402"/>
                    <a:pt x="412531" y="79402"/>
                  </a:cubicBezTo>
                  <a:cubicBezTo>
                    <a:pt x="408949" y="79402"/>
                    <a:pt x="405367" y="78208"/>
                    <a:pt x="401785" y="77014"/>
                  </a:cubicBezTo>
                  <a:cubicBezTo>
                    <a:pt x="398203" y="74626"/>
                    <a:pt x="395815" y="72238"/>
                    <a:pt x="394621" y="69849"/>
                  </a:cubicBezTo>
                  <a:cubicBezTo>
                    <a:pt x="392233" y="66268"/>
                    <a:pt x="392233" y="62686"/>
                    <a:pt x="392233" y="59103"/>
                  </a:cubicBezTo>
                  <a:cubicBezTo>
                    <a:pt x="392233" y="55521"/>
                    <a:pt x="393427" y="51939"/>
                    <a:pt x="394621" y="48357"/>
                  </a:cubicBezTo>
                  <a:cubicBezTo>
                    <a:pt x="395815" y="44775"/>
                    <a:pt x="399397" y="42387"/>
                    <a:pt x="401785" y="39999"/>
                  </a:cubicBezTo>
                  <a:cubicBezTo>
                    <a:pt x="405367" y="37611"/>
                    <a:pt x="408949" y="37611"/>
                    <a:pt x="412531" y="37611"/>
                  </a:cubicBezTo>
                  <a:cubicBezTo>
                    <a:pt x="416113" y="37611"/>
                    <a:pt x="418501" y="37611"/>
                    <a:pt x="420889" y="38805"/>
                  </a:cubicBezTo>
                  <a:cubicBezTo>
                    <a:pt x="423277" y="39999"/>
                    <a:pt x="425665" y="41193"/>
                    <a:pt x="428053" y="43581"/>
                  </a:cubicBezTo>
                  <a:cubicBezTo>
                    <a:pt x="430441" y="45969"/>
                    <a:pt x="431635" y="48357"/>
                    <a:pt x="432829" y="50746"/>
                  </a:cubicBezTo>
                  <a:cubicBezTo>
                    <a:pt x="434023" y="53133"/>
                    <a:pt x="434023" y="56716"/>
                    <a:pt x="434023" y="59103"/>
                  </a:cubicBezTo>
                  <a:cubicBezTo>
                    <a:pt x="434023" y="62686"/>
                    <a:pt x="432829" y="66268"/>
                    <a:pt x="430441" y="69849"/>
                  </a:cubicBezTo>
                  <a:moveTo>
                    <a:pt x="444770" y="29253"/>
                  </a:moveTo>
                  <a:lnTo>
                    <a:pt x="434023" y="29253"/>
                  </a:lnTo>
                  <a:lnTo>
                    <a:pt x="434023" y="37611"/>
                  </a:lnTo>
                  <a:lnTo>
                    <a:pt x="434023" y="37611"/>
                  </a:lnTo>
                  <a:cubicBezTo>
                    <a:pt x="432829" y="35223"/>
                    <a:pt x="430441" y="34029"/>
                    <a:pt x="429247" y="31641"/>
                  </a:cubicBezTo>
                  <a:cubicBezTo>
                    <a:pt x="426859" y="30447"/>
                    <a:pt x="424471" y="29253"/>
                    <a:pt x="422083" y="28059"/>
                  </a:cubicBezTo>
                  <a:cubicBezTo>
                    <a:pt x="419695" y="26865"/>
                    <a:pt x="417307" y="26865"/>
                    <a:pt x="414919" y="26865"/>
                  </a:cubicBezTo>
                  <a:cubicBezTo>
                    <a:pt x="410143" y="26865"/>
                    <a:pt x="406561" y="28059"/>
                    <a:pt x="402979" y="29253"/>
                  </a:cubicBezTo>
                  <a:cubicBezTo>
                    <a:pt x="399397" y="30447"/>
                    <a:pt x="395815" y="32835"/>
                    <a:pt x="393427" y="36417"/>
                  </a:cubicBezTo>
                  <a:cubicBezTo>
                    <a:pt x="391039" y="38805"/>
                    <a:pt x="388651" y="42387"/>
                    <a:pt x="386263" y="45969"/>
                  </a:cubicBezTo>
                  <a:cubicBezTo>
                    <a:pt x="385069" y="49551"/>
                    <a:pt x="383875" y="54327"/>
                    <a:pt x="383875" y="59103"/>
                  </a:cubicBezTo>
                  <a:cubicBezTo>
                    <a:pt x="383875" y="63879"/>
                    <a:pt x="385069" y="67462"/>
                    <a:pt x="386263" y="71043"/>
                  </a:cubicBezTo>
                  <a:cubicBezTo>
                    <a:pt x="387457" y="74626"/>
                    <a:pt x="389845" y="78208"/>
                    <a:pt x="393427" y="80596"/>
                  </a:cubicBezTo>
                  <a:cubicBezTo>
                    <a:pt x="395815" y="82984"/>
                    <a:pt x="399397" y="85372"/>
                    <a:pt x="402979" y="86566"/>
                  </a:cubicBezTo>
                  <a:cubicBezTo>
                    <a:pt x="406561" y="87760"/>
                    <a:pt x="411337" y="88954"/>
                    <a:pt x="414919" y="88954"/>
                  </a:cubicBezTo>
                  <a:cubicBezTo>
                    <a:pt x="419695" y="88954"/>
                    <a:pt x="423277" y="87760"/>
                    <a:pt x="426859" y="86566"/>
                  </a:cubicBezTo>
                  <a:cubicBezTo>
                    <a:pt x="430441" y="84178"/>
                    <a:pt x="432829" y="81790"/>
                    <a:pt x="435217" y="78208"/>
                  </a:cubicBezTo>
                  <a:lnTo>
                    <a:pt x="435217" y="78208"/>
                  </a:lnTo>
                  <a:lnTo>
                    <a:pt x="435217" y="87760"/>
                  </a:lnTo>
                  <a:lnTo>
                    <a:pt x="445963" y="87760"/>
                  </a:lnTo>
                  <a:lnTo>
                    <a:pt x="445963" y="29253"/>
                  </a:lnTo>
                  <a:close/>
                  <a:moveTo>
                    <a:pt x="376711" y="28059"/>
                  </a:moveTo>
                  <a:cubicBezTo>
                    <a:pt x="373129" y="28059"/>
                    <a:pt x="370741" y="29253"/>
                    <a:pt x="368352" y="29253"/>
                  </a:cubicBezTo>
                  <a:cubicBezTo>
                    <a:pt x="365965" y="30447"/>
                    <a:pt x="363577" y="31641"/>
                    <a:pt x="362382" y="34029"/>
                  </a:cubicBezTo>
                  <a:lnTo>
                    <a:pt x="362382" y="34029"/>
                  </a:lnTo>
                  <a:lnTo>
                    <a:pt x="362382" y="28059"/>
                  </a:lnTo>
                  <a:lnTo>
                    <a:pt x="351636" y="28059"/>
                  </a:lnTo>
                  <a:lnTo>
                    <a:pt x="351636" y="87760"/>
                  </a:lnTo>
                  <a:lnTo>
                    <a:pt x="362382" y="87760"/>
                  </a:lnTo>
                  <a:lnTo>
                    <a:pt x="362382" y="55521"/>
                  </a:lnTo>
                  <a:cubicBezTo>
                    <a:pt x="362382" y="51939"/>
                    <a:pt x="362382" y="49551"/>
                    <a:pt x="363577" y="45969"/>
                  </a:cubicBezTo>
                  <a:cubicBezTo>
                    <a:pt x="364771" y="43581"/>
                    <a:pt x="365965" y="41193"/>
                    <a:pt x="368352" y="39999"/>
                  </a:cubicBezTo>
                  <a:cubicBezTo>
                    <a:pt x="369547" y="38805"/>
                    <a:pt x="370741" y="38805"/>
                    <a:pt x="371935" y="38805"/>
                  </a:cubicBezTo>
                  <a:cubicBezTo>
                    <a:pt x="373129" y="38805"/>
                    <a:pt x="374323" y="37611"/>
                    <a:pt x="376711" y="37611"/>
                  </a:cubicBezTo>
                  <a:lnTo>
                    <a:pt x="376711" y="28059"/>
                  </a:lnTo>
                  <a:close/>
                  <a:moveTo>
                    <a:pt x="326562" y="69849"/>
                  </a:moveTo>
                  <a:cubicBezTo>
                    <a:pt x="324174" y="73432"/>
                    <a:pt x="321786" y="75819"/>
                    <a:pt x="319398" y="78208"/>
                  </a:cubicBezTo>
                  <a:cubicBezTo>
                    <a:pt x="315816" y="80596"/>
                    <a:pt x="313428" y="80596"/>
                    <a:pt x="308652" y="80596"/>
                  </a:cubicBezTo>
                  <a:cubicBezTo>
                    <a:pt x="305070" y="80596"/>
                    <a:pt x="301488" y="79402"/>
                    <a:pt x="297906" y="78208"/>
                  </a:cubicBezTo>
                  <a:cubicBezTo>
                    <a:pt x="294324" y="75819"/>
                    <a:pt x="291936" y="73432"/>
                    <a:pt x="290742" y="71043"/>
                  </a:cubicBezTo>
                  <a:cubicBezTo>
                    <a:pt x="289548" y="67462"/>
                    <a:pt x="288354" y="63879"/>
                    <a:pt x="288354" y="60297"/>
                  </a:cubicBezTo>
                  <a:cubicBezTo>
                    <a:pt x="288354" y="56716"/>
                    <a:pt x="289548" y="53133"/>
                    <a:pt x="290742" y="49551"/>
                  </a:cubicBezTo>
                  <a:cubicBezTo>
                    <a:pt x="291936" y="45969"/>
                    <a:pt x="295518" y="43581"/>
                    <a:pt x="297906" y="41193"/>
                  </a:cubicBezTo>
                  <a:cubicBezTo>
                    <a:pt x="301488" y="38805"/>
                    <a:pt x="303876" y="38805"/>
                    <a:pt x="308652" y="38805"/>
                  </a:cubicBezTo>
                  <a:cubicBezTo>
                    <a:pt x="311040" y="38805"/>
                    <a:pt x="314622" y="38805"/>
                    <a:pt x="317010" y="39999"/>
                  </a:cubicBezTo>
                  <a:cubicBezTo>
                    <a:pt x="319398" y="41193"/>
                    <a:pt x="321786" y="42387"/>
                    <a:pt x="322980" y="44775"/>
                  </a:cubicBezTo>
                  <a:cubicBezTo>
                    <a:pt x="324174" y="47163"/>
                    <a:pt x="326562" y="49551"/>
                    <a:pt x="327756" y="51939"/>
                  </a:cubicBezTo>
                  <a:cubicBezTo>
                    <a:pt x="328950" y="54327"/>
                    <a:pt x="328950" y="56716"/>
                    <a:pt x="328950" y="60297"/>
                  </a:cubicBezTo>
                  <a:cubicBezTo>
                    <a:pt x="330144" y="62686"/>
                    <a:pt x="328950" y="66268"/>
                    <a:pt x="326562" y="69849"/>
                  </a:cubicBezTo>
                  <a:moveTo>
                    <a:pt x="337308" y="43581"/>
                  </a:moveTo>
                  <a:cubicBezTo>
                    <a:pt x="334920" y="38805"/>
                    <a:pt x="331338" y="35223"/>
                    <a:pt x="326562" y="31641"/>
                  </a:cubicBezTo>
                  <a:cubicBezTo>
                    <a:pt x="321786" y="29253"/>
                    <a:pt x="317010" y="26865"/>
                    <a:pt x="311040" y="26865"/>
                  </a:cubicBezTo>
                  <a:cubicBezTo>
                    <a:pt x="308652" y="26865"/>
                    <a:pt x="306264" y="26865"/>
                    <a:pt x="302682" y="28059"/>
                  </a:cubicBezTo>
                  <a:cubicBezTo>
                    <a:pt x="300294" y="29253"/>
                    <a:pt x="297906" y="30447"/>
                    <a:pt x="295518" y="31641"/>
                  </a:cubicBezTo>
                  <a:cubicBezTo>
                    <a:pt x="293130" y="32835"/>
                    <a:pt x="291936" y="35223"/>
                    <a:pt x="289548" y="37611"/>
                  </a:cubicBezTo>
                  <a:lnTo>
                    <a:pt x="289548" y="37611"/>
                  </a:lnTo>
                  <a:lnTo>
                    <a:pt x="289548" y="8955"/>
                  </a:lnTo>
                  <a:lnTo>
                    <a:pt x="278802" y="8955"/>
                  </a:lnTo>
                  <a:lnTo>
                    <a:pt x="278802" y="88954"/>
                  </a:lnTo>
                  <a:lnTo>
                    <a:pt x="289548" y="88954"/>
                  </a:lnTo>
                  <a:lnTo>
                    <a:pt x="289548" y="80596"/>
                  </a:lnTo>
                  <a:lnTo>
                    <a:pt x="289548" y="80596"/>
                  </a:lnTo>
                  <a:cubicBezTo>
                    <a:pt x="290742" y="82984"/>
                    <a:pt x="293130" y="84178"/>
                    <a:pt x="295518" y="86566"/>
                  </a:cubicBezTo>
                  <a:cubicBezTo>
                    <a:pt x="297906" y="87760"/>
                    <a:pt x="300294" y="88954"/>
                    <a:pt x="302682" y="90148"/>
                  </a:cubicBezTo>
                  <a:cubicBezTo>
                    <a:pt x="305070" y="91342"/>
                    <a:pt x="307458" y="91342"/>
                    <a:pt x="311040" y="91342"/>
                  </a:cubicBezTo>
                  <a:cubicBezTo>
                    <a:pt x="315816" y="91342"/>
                    <a:pt x="319398" y="90148"/>
                    <a:pt x="322980" y="88954"/>
                  </a:cubicBezTo>
                  <a:cubicBezTo>
                    <a:pt x="326562" y="87760"/>
                    <a:pt x="330144" y="85372"/>
                    <a:pt x="332532" y="81790"/>
                  </a:cubicBezTo>
                  <a:cubicBezTo>
                    <a:pt x="334920" y="79402"/>
                    <a:pt x="337308" y="75819"/>
                    <a:pt x="338502" y="72238"/>
                  </a:cubicBezTo>
                  <a:cubicBezTo>
                    <a:pt x="339696" y="68656"/>
                    <a:pt x="340890" y="63879"/>
                    <a:pt x="340890" y="60297"/>
                  </a:cubicBezTo>
                  <a:cubicBezTo>
                    <a:pt x="340890" y="54327"/>
                    <a:pt x="339696" y="48357"/>
                    <a:pt x="337308" y="43581"/>
                  </a:cubicBezTo>
                  <a:moveTo>
                    <a:pt x="265668" y="53133"/>
                  </a:moveTo>
                  <a:cubicBezTo>
                    <a:pt x="265668" y="48357"/>
                    <a:pt x="264474" y="43581"/>
                    <a:pt x="263280" y="39999"/>
                  </a:cubicBezTo>
                  <a:cubicBezTo>
                    <a:pt x="260891" y="36417"/>
                    <a:pt x="258504" y="32835"/>
                    <a:pt x="254921" y="31641"/>
                  </a:cubicBezTo>
                  <a:cubicBezTo>
                    <a:pt x="251339" y="29253"/>
                    <a:pt x="246564" y="28059"/>
                    <a:pt x="241788" y="28059"/>
                  </a:cubicBezTo>
                  <a:cubicBezTo>
                    <a:pt x="237011" y="28059"/>
                    <a:pt x="233429" y="29253"/>
                    <a:pt x="229847" y="30447"/>
                  </a:cubicBezTo>
                  <a:cubicBezTo>
                    <a:pt x="226265" y="31641"/>
                    <a:pt x="223877" y="34029"/>
                    <a:pt x="221489" y="37611"/>
                  </a:cubicBezTo>
                  <a:cubicBezTo>
                    <a:pt x="220295" y="34029"/>
                    <a:pt x="217907" y="31641"/>
                    <a:pt x="214325" y="30447"/>
                  </a:cubicBezTo>
                  <a:cubicBezTo>
                    <a:pt x="210743" y="29253"/>
                    <a:pt x="207161" y="28059"/>
                    <a:pt x="203579" y="28059"/>
                  </a:cubicBezTo>
                  <a:cubicBezTo>
                    <a:pt x="199997" y="28059"/>
                    <a:pt x="196415" y="29253"/>
                    <a:pt x="194027" y="30447"/>
                  </a:cubicBezTo>
                  <a:cubicBezTo>
                    <a:pt x="191639" y="31641"/>
                    <a:pt x="189251" y="34029"/>
                    <a:pt x="186863" y="36417"/>
                  </a:cubicBezTo>
                  <a:lnTo>
                    <a:pt x="186863" y="36417"/>
                  </a:lnTo>
                  <a:lnTo>
                    <a:pt x="186863" y="30447"/>
                  </a:lnTo>
                  <a:lnTo>
                    <a:pt x="176117" y="30447"/>
                  </a:lnTo>
                  <a:lnTo>
                    <a:pt x="176117" y="90148"/>
                  </a:lnTo>
                  <a:lnTo>
                    <a:pt x="186863" y="90148"/>
                  </a:lnTo>
                  <a:lnTo>
                    <a:pt x="186863" y="56716"/>
                  </a:lnTo>
                  <a:cubicBezTo>
                    <a:pt x="186863" y="44775"/>
                    <a:pt x="191639" y="38805"/>
                    <a:pt x="201191" y="38805"/>
                  </a:cubicBezTo>
                  <a:cubicBezTo>
                    <a:pt x="205967" y="38805"/>
                    <a:pt x="209549" y="41193"/>
                    <a:pt x="211937" y="44775"/>
                  </a:cubicBezTo>
                  <a:cubicBezTo>
                    <a:pt x="213131" y="45969"/>
                    <a:pt x="213131" y="48357"/>
                    <a:pt x="214325" y="49551"/>
                  </a:cubicBezTo>
                  <a:cubicBezTo>
                    <a:pt x="214325" y="50746"/>
                    <a:pt x="214325" y="53133"/>
                    <a:pt x="214325" y="56716"/>
                  </a:cubicBezTo>
                  <a:lnTo>
                    <a:pt x="214325" y="90148"/>
                  </a:lnTo>
                  <a:lnTo>
                    <a:pt x="225071" y="90148"/>
                  </a:lnTo>
                  <a:lnTo>
                    <a:pt x="225071" y="56716"/>
                  </a:lnTo>
                  <a:cubicBezTo>
                    <a:pt x="225071" y="53133"/>
                    <a:pt x="225071" y="49551"/>
                    <a:pt x="226265" y="47163"/>
                  </a:cubicBezTo>
                  <a:cubicBezTo>
                    <a:pt x="227459" y="44775"/>
                    <a:pt x="228653" y="42387"/>
                    <a:pt x="231041" y="41193"/>
                  </a:cubicBezTo>
                  <a:cubicBezTo>
                    <a:pt x="233429" y="39999"/>
                    <a:pt x="235817" y="38805"/>
                    <a:pt x="239399" y="38805"/>
                  </a:cubicBezTo>
                  <a:cubicBezTo>
                    <a:pt x="244175" y="38805"/>
                    <a:pt x="247758" y="39999"/>
                    <a:pt x="250145" y="43581"/>
                  </a:cubicBezTo>
                  <a:cubicBezTo>
                    <a:pt x="252534" y="47163"/>
                    <a:pt x="253728" y="50746"/>
                    <a:pt x="253728" y="56716"/>
                  </a:cubicBezTo>
                  <a:lnTo>
                    <a:pt x="253728" y="90148"/>
                  </a:lnTo>
                  <a:lnTo>
                    <a:pt x="264474" y="90148"/>
                  </a:lnTo>
                  <a:lnTo>
                    <a:pt x="264474" y="53133"/>
                  </a:lnTo>
                  <a:close/>
                  <a:moveTo>
                    <a:pt x="115222" y="55521"/>
                  </a:moveTo>
                  <a:cubicBezTo>
                    <a:pt x="115222" y="51939"/>
                    <a:pt x="116416" y="49551"/>
                    <a:pt x="118804" y="47163"/>
                  </a:cubicBezTo>
                  <a:cubicBezTo>
                    <a:pt x="121192" y="44775"/>
                    <a:pt x="122386" y="42387"/>
                    <a:pt x="125968" y="41193"/>
                  </a:cubicBezTo>
                  <a:cubicBezTo>
                    <a:pt x="128356" y="39999"/>
                    <a:pt x="131938" y="38805"/>
                    <a:pt x="135520" y="38805"/>
                  </a:cubicBezTo>
                  <a:cubicBezTo>
                    <a:pt x="139102" y="38805"/>
                    <a:pt x="141490" y="39999"/>
                    <a:pt x="145073" y="41193"/>
                  </a:cubicBezTo>
                  <a:cubicBezTo>
                    <a:pt x="147460" y="42387"/>
                    <a:pt x="149849" y="44775"/>
                    <a:pt x="152237" y="47163"/>
                  </a:cubicBezTo>
                  <a:cubicBezTo>
                    <a:pt x="154624" y="49551"/>
                    <a:pt x="154624" y="53133"/>
                    <a:pt x="155819" y="55521"/>
                  </a:cubicBezTo>
                  <a:lnTo>
                    <a:pt x="115222" y="55521"/>
                  </a:lnTo>
                  <a:close/>
                  <a:moveTo>
                    <a:pt x="162983" y="47163"/>
                  </a:moveTo>
                  <a:cubicBezTo>
                    <a:pt x="161789" y="43581"/>
                    <a:pt x="159400" y="39999"/>
                    <a:pt x="157013" y="37611"/>
                  </a:cubicBezTo>
                  <a:cubicBezTo>
                    <a:pt x="154624" y="35223"/>
                    <a:pt x="151043" y="32835"/>
                    <a:pt x="147460" y="30447"/>
                  </a:cubicBezTo>
                  <a:cubicBezTo>
                    <a:pt x="143878" y="29253"/>
                    <a:pt x="140297" y="28059"/>
                    <a:pt x="135520" y="28059"/>
                  </a:cubicBezTo>
                  <a:cubicBezTo>
                    <a:pt x="130744" y="28059"/>
                    <a:pt x="127162" y="29253"/>
                    <a:pt x="123580" y="30447"/>
                  </a:cubicBezTo>
                  <a:cubicBezTo>
                    <a:pt x="119998" y="31641"/>
                    <a:pt x="116416" y="34029"/>
                    <a:pt x="114028" y="37611"/>
                  </a:cubicBezTo>
                  <a:cubicBezTo>
                    <a:pt x="111640" y="39999"/>
                    <a:pt x="109252" y="43581"/>
                    <a:pt x="108058" y="47163"/>
                  </a:cubicBezTo>
                  <a:cubicBezTo>
                    <a:pt x="106864" y="50746"/>
                    <a:pt x="105670" y="55521"/>
                    <a:pt x="105670" y="59103"/>
                  </a:cubicBezTo>
                  <a:cubicBezTo>
                    <a:pt x="105670" y="62686"/>
                    <a:pt x="106864" y="67462"/>
                    <a:pt x="108058" y="71043"/>
                  </a:cubicBezTo>
                  <a:cubicBezTo>
                    <a:pt x="109252" y="74626"/>
                    <a:pt x="111640" y="78208"/>
                    <a:pt x="114028" y="80596"/>
                  </a:cubicBezTo>
                  <a:cubicBezTo>
                    <a:pt x="116416" y="82984"/>
                    <a:pt x="119998" y="85372"/>
                    <a:pt x="123580" y="87760"/>
                  </a:cubicBezTo>
                  <a:cubicBezTo>
                    <a:pt x="127162" y="88954"/>
                    <a:pt x="130744" y="90148"/>
                    <a:pt x="135520" y="90148"/>
                  </a:cubicBezTo>
                  <a:cubicBezTo>
                    <a:pt x="141490" y="90148"/>
                    <a:pt x="147460" y="87760"/>
                    <a:pt x="153430" y="84178"/>
                  </a:cubicBezTo>
                  <a:cubicBezTo>
                    <a:pt x="158207" y="80596"/>
                    <a:pt x="161789" y="75819"/>
                    <a:pt x="164177" y="69849"/>
                  </a:cubicBezTo>
                  <a:lnTo>
                    <a:pt x="153430" y="69849"/>
                  </a:lnTo>
                  <a:cubicBezTo>
                    <a:pt x="152237" y="73432"/>
                    <a:pt x="149849" y="75819"/>
                    <a:pt x="146267" y="77014"/>
                  </a:cubicBezTo>
                  <a:cubicBezTo>
                    <a:pt x="142684" y="79402"/>
                    <a:pt x="140297" y="79402"/>
                    <a:pt x="136714" y="79402"/>
                  </a:cubicBezTo>
                  <a:cubicBezTo>
                    <a:pt x="133132" y="79402"/>
                    <a:pt x="130744" y="78208"/>
                    <a:pt x="128356" y="77014"/>
                  </a:cubicBezTo>
                  <a:cubicBezTo>
                    <a:pt x="125968" y="75819"/>
                    <a:pt x="123580" y="73432"/>
                    <a:pt x="121192" y="71043"/>
                  </a:cubicBezTo>
                  <a:cubicBezTo>
                    <a:pt x="118804" y="68656"/>
                    <a:pt x="117610" y="66268"/>
                    <a:pt x="117610" y="62686"/>
                  </a:cubicBezTo>
                  <a:lnTo>
                    <a:pt x="166565" y="62686"/>
                  </a:lnTo>
                  <a:cubicBezTo>
                    <a:pt x="166565" y="60297"/>
                    <a:pt x="166565" y="59103"/>
                    <a:pt x="166565" y="56716"/>
                  </a:cubicBezTo>
                  <a:cubicBezTo>
                    <a:pt x="165371" y="54327"/>
                    <a:pt x="164177" y="50746"/>
                    <a:pt x="162983" y="47163"/>
                  </a:cubicBezTo>
                  <a:moveTo>
                    <a:pt x="92536" y="10149"/>
                  </a:moveTo>
                  <a:lnTo>
                    <a:pt x="74626" y="10149"/>
                  </a:lnTo>
                  <a:lnTo>
                    <a:pt x="50745" y="71043"/>
                  </a:lnTo>
                  <a:lnTo>
                    <a:pt x="26865" y="10149"/>
                  </a:lnTo>
                  <a:lnTo>
                    <a:pt x="8955" y="10149"/>
                  </a:lnTo>
                  <a:lnTo>
                    <a:pt x="8955" y="90148"/>
                  </a:lnTo>
                  <a:lnTo>
                    <a:pt x="20895" y="90148"/>
                  </a:lnTo>
                  <a:lnTo>
                    <a:pt x="20895" y="23283"/>
                  </a:lnTo>
                  <a:lnTo>
                    <a:pt x="20895" y="23283"/>
                  </a:lnTo>
                  <a:lnTo>
                    <a:pt x="48358" y="90148"/>
                  </a:lnTo>
                  <a:lnTo>
                    <a:pt x="55522" y="90148"/>
                  </a:lnTo>
                  <a:lnTo>
                    <a:pt x="81790" y="23283"/>
                  </a:lnTo>
                  <a:lnTo>
                    <a:pt x="81790" y="23283"/>
                  </a:lnTo>
                  <a:lnTo>
                    <a:pt x="81790" y="90148"/>
                  </a:lnTo>
                  <a:lnTo>
                    <a:pt x="93730" y="90148"/>
                  </a:lnTo>
                  <a:lnTo>
                    <a:pt x="93730" y="1014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: Shape 726">
              <a:extLst>
                <a:ext uri="{FF2B5EF4-FFF2-40B4-BE49-F238E27FC236}">
                  <a16:creationId xmlns:a16="http://schemas.microsoft.com/office/drawing/2014/main" xmlns="" id="{ABC2C90E-6205-41B0-BB09-E9D3F37B7994}"/>
                </a:ext>
              </a:extLst>
            </p:cNvPr>
            <p:cNvSpPr/>
            <p:nvPr/>
          </p:nvSpPr>
          <p:spPr>
            <a:xfrm>
              <a:off x="4913488" y="3712836"/>
              <a:ext cx="465665" cy="107461"/>
            </a:xfrm>
            <a:custGeom>
              <a:avLst/>
              <a:gdLst>
                <a:gd name="connsiteX0" fmla="*/ 443575 w 465664"/>
                <a:gd name="connsiteY0" fmla="*/ 57910 h 107461"/>
                <a:gd name="connsiteX1" fmla="*/ 462680 w 465664"/>
                <a:gd name="connsiteY1" fmla="*/ 29253 h 107461"/>
                <a:gd name="connsiteX2" fmla="*/ 449545 w 465664"/>
                <a:gd name="connsiteY2" fmla="*/ 29253 h 107461"/>
                <a:gd name="connsiteX3" fmla="*/ 436411 w 465664"/>
                <a:gd name="connsiteY3" fmla="*/ 48358 h 107461"/>
                <a:gd name="connsiteX4" fmla="*/ 423277 w 465664"/>
                <a:gd name="connsiteY4" fmla="*/ 29253 h 107461"/>
                <a:gd name="connsiteX5" fmla="*/ 410143 w 465664"/>
                <a:gd name="connsiteY5" fmla="*/ 29253 h 107461"/>
                <a:gd name="connsiteX6" fmla="*/ 430441 w 465664"/>
                <a:gd name="connsiteY6" fmla="*/ 57910 h 107461"/>
                <a:gd name="connsiteX7" fmla="*/ 410143 w 465664"/>
                <a:gd name="connsiteY7" fmla="*/ 88954 h 107461"/>
                <a:gd name="connsiteX8" fmla="*/ 423277 w 465664"/>
                <a:gd name="connsiteY8" fmla="*/ 88954 h 107461"/>
                <a:gd name="connsiteX9" fmla="*/ 437605 w 465664"/>
                <a:gd name="connsiteY9" fmla="*/ 67462 h 107461"/>
                <a:gd name="connsiteX10" fmla="*/ 451933 w 465664"/>
                <a:gd name="connsiteY10" fmla="*/ 88954 h 107461"/>
                <a:gd name="connsiteX11" fmla="*/ 465067 w 465664"/>
                <a:gd name="connsiteY11" fmla="*/ 88954 h 107461"/>
                <a:gd name="connsiteX12" fmla="*/ 443575 w 465664"/>
                <a:gd name="connsiteY12" fmla="*/ 57910 h 107461"/>
                <a:gd name="connsiteX13" fmla="*/ 356413 w 465664"/>
                <a:gd name="connsiteY13" fmla="*/ 54328 h 107461"/>
                <a:gd name="connsiteX14" fmla="*/ 359994 w 465664"/>
                <a:gd name="connsiteY14" fmla="*/ 45970 h 107461"/>
                <a:gd name="connsiteX15" fmla="*/ 367159 w 465664"/>
                <a:gd name="connsiteY15" fmla="*/ 39999 h 107461"/>
                <a:gd name="connsiteX16" fmla="*/ 376711 w 465664"/>
                <a:gd name="connsiteY16" fmla="*/ 37612 h 107461"/>
                <a:gd name="connsiteX17" fmla="*/ 386263 w 465664"/>
                <a:gd name="connsiteY17" fmla="*/ 39999 h 107461"/>
                <a:gd name="connsiteX18" fmla="*/ 393427 w 465664"/>
                <a:gd name="connsiteY18" fmla="*/ 45970 h 107461"/>
                <a:gd name="connsiteX19" fmla="*/ 397009 w 465664"/>
                <a:gd name="connsiteY19" fmla="*/ 54328 h 107461"/>
                <a:gd name="connsiteX20" fmla="*/ 356413 w 465664"/>
                <a:gd name="connsiteY20" fmla="*/ 54328 h 107461"/>
                <a:gd name="connsiteX21" fmla="*/ 402979 w 465664"/>
                <a:gd name="connsiteY21" fmla="*/ 45970 h 107461"/>
                <a:gd name="connsiteX22" fmla="*/ 397009 w 465664"/>
                <a:gd name="connsiteY22" fmla="*/ 36418 h 107461"/>
                <a:gd name="connsiteX23" fmla="*/ 387457 w 465664"/>
                <a:gd name="connsiteY23" fmla="*/ 29253 h 107461"/>
                <a:gd name="connsiteX24" fmla="*/ 375516 w 465664"/>
                <a:gd name="connsiteY24" fmla="*/ 26865 h 107461"/>
                <a:gd name="connsiteX25" fmla="*/ 363576 w 465664"/>
                <a:gd name="connsiteY25" fmla="*/ 29253 h 107461"/>
                <a:gd name="connsiteX26" fmla="*/ 354024 w 465664"/>
                <a:gd name="connsiteY26" fmla="*/ 36418 h 107461"/>
                <a:gd name="connsiteX27" fmla="*/ 348054 w 465664"/>
                <a:gd name="connsiteY27" fmla="*/ 45970 h 107461"/>
                <a:gd name="connsiteX28" fmla="*/ 345666 w 465664"/>
                <a:gd name="connsiteY28" fmla="*/ 57910 h 107461"/>
                <a:gd name="connsiteX29" fmla="*/ 348054 w 465664"/>
                <a:gd name="connsiteY29" fmla="*/ 69850 h 107461"/>
                <a:gd name="connsiteX30" fmla="*/ 354024 w 465664"/>
                <a:gd name="connsiteY30" fmla="*/ 79402 h 107461"/>
                <a:gd name="connsiteX31" fmla="*/ 363576 w 465664"/>
                <a:gd name="connsiteY31" fmla="*/ 86566 h 107461"/>
                <a:gd name="connsiteX32" fmla="*/ 375516 w 465664"/>
                <a:gd name="connsiteY32" fmla="*/ 88954 h 107461"/>
                <a:gd name="connsiteX33" fmla="*/ 393427 w 465664"/>
                <a:gd name="connsiteY33" fmla="*/ 82984 h 107461"/>
                <a:gd name="connsiteX34" fmla="*/ 404173 w 465664"/>
                <a:gd name="connsiteY34" fmla="*/ 68656 h 107461"/>
                <a:gd name="connsiteX35" fmla="*/ 393427 w 465664"/>
                <a:gd name="connsiteY35" fmla="*/ 68656 h 107461"/>
                <a:gd name="connsiteX36" fmla="*/ 386263 w 465664"/>
                <a:gd name="connsiteY36" fmla="*/ 75820 h 107461"/>
                <a:gd name="connsiteX37" fmla="*/ 376711 w 465664"/>
                <a:gd name="connsiteY37" fmla="*/ 78208 h 107461"/>
                <a:gd name="connsiteX38" fmla="*/ 368353 w 465664"/>
                <a:gd name="connsiteY38" fmla="*/ 75820 h 107461"/>
                <a:gd name="connsiteX39" fmla="*/ 361189 w 465664"/>
                <a:gd name="connsiteY39" fmla="*/ 69850 h 107461"/>
                <a:gd name="connsiteX40" fmla="*/ 357606 w 465664"/>
                <a:gd name="connsiteY40" fmla="*/ 61492 h 107461"/>
                <a:gd name="connsiteX41" fmla="*/ 406561 w 465664"/>
                <a:gd name="connsiteY41" fmla="*/ 61492 h 107461"/>
                <a:gd name="connsiteX42" fmla="*/ 406561 w 465664"/>
                <a:gd name="connsiteY42" fmla="*/ 55522 h 107461"/>
                <a:gd name="connsiteX43" fmla="*/ 402979 w 465664"/>
                <a:gd name="connsiteY43" fmla="*/ 45970 h 107461"/>
                <a:gd name="connsiteX44" fmla="*/ 334920 w 465664"/>
                <a:gd name="connsiteY44" fmla="*/ 8955 h 107461"/>
                <a:gd name="connsiteX45" fmla="*/ 324174 w 465664"/>
                <a:gd name="connsiteY45" fmla="*/ 8955 h 107461"/>
                <a:gd name="connsiteX46" fmla="*/ 324174 w 465664"/>
                <a:gd name="connsiteY46" fmla="*/ 88954 h 107461"/>
                <a:gd name="connsiteX47" fmla="*/ 334920 w 465664"/>
                <a:gd name="connsiteY47" fmla="*/ 88954 h 107461"/>
                <a:gd name="connsiteX48" fmla="*/ 334920 w 465664"/>
                <a:gd name="connsiteY48" fmla="*/ 8955 h 107461"/>
                <a:gd name="connsiteX49" fmla="*/ 299100 w 465664"/>
                <a:gd name="connsiteY49" fmla="*/ 68656 h 107461"/>
                <a:gd name="connsiteX50" fmla="*/ 291936 w 465664"/>
                <a:gd name="connsiteY50" fmla="*/ 75820 h 107461"/>
                <a:gd name="connsiteX51" fmla="*/ 281190 w 465664"/>
                <a:gd name="connsiteY51" fmla="*/ 78208 h 107461"/>
                <a:gd name="connsiteX52" fmla="*/ 270444 w 465664"/>
                <a:gd name="connsiteY52" fmla="*/ 75820 h 107461"/>
                <a:gd name="connsiteX53" fmla="*/ 263279 w 465664"/>
                <a:gd name="connsiteY53" fmla="*/ 68656 h 107461"/>
                <a:gd name="connsiteX54" fmla="*/ 260892 w 465664"/>
                <a:gd name="connsiteY54" fmla="*/ 57910 h 107461"/>
                <a:gd name="connsiteX55" fmla="*/ 263279 w 465664"/>
                <a:gd name="connsiteY55" fmla="*/ 47164 h 107461"/>
                <a:gd name="connsiteX56" fmla="*/ 270444 w 465664"/>
                <a:gd name="connsiteY56" fmla="*/ 38805 h 107461"/>
                <a:gd name="connsiteX57" fmla="*/ 279996 w 465664"/>
                <a:gd name="connsiteY57" fmla="*/ 36418 h 107461"/>
                <a:gd name="connsiteX58" fmla="*/ 290742 w 465664"/>
                <a:gd name="connsiteY58" fmla="*/ 38805 h 107461"/>
                <a:gd name="connsiteX59" fmla="*/ 297906 w 465664"/>
                <a:gd name="connsiteY59" fmla="*/ 47164 h 107461"/>
                <a:gd name="connsiteX60" fmla="*/ 300294 w 465664"/>
                <a:gd name="connsiteY60" fmla="*/ 57910 h 107461"/>
                <a:gd name="connsiteX61" fmla="*/ 299100 w 465664"/>
                <a:gd name="connsiteY61" fmla="*/ 68656 h 107461"/>
                <a:gd name="connsiteX62" fmla="*/ 311040 w 465664"/>
                <a:gd name="connsiteY62" fmla="*/ 45970 h 107461"/>
                <a:gd name="connsiteX63" fmla="*/ 305070 w 465664"/>
                <a:gd name="connsiteY63" fmla="*/ 35223 h 107461"/>
                <a:gd name="connsiteX64" fmla="*/ 295518 w 465664"/>
                <a:gd name="connsiteY64" fmla="*/ 28059 h 107461"/>
                <a:gd name="connsiteX65" fmla="*/ 282384 w 465664"/>
                <a:gd name="connsiteY65" fmla="*/ 25672 h 107461"/>
                <a:gd name="connsiteX66" fmla="*/ 270444 w 465664"/>
                <a:gd name="connsiteY66" fmla="*/ 28059 h 107461"/>
                <a:gd name="connsiteX67" fmla="*/ 260892 w 465664"/>
                <a:gd name="connsiteY67" fmla="*/ 36418 h 107461"/>
                <a:gd name="connsiteX68" fmla="*/ 260892 w 465664"/>
                <a:gd name="connsiteY68" fmla="*/ 36418 h 107461"/>
                <a:gd name="connsiteX69" fmla="*/ 260892 w 465664"/>
                <a:gd name="connsiteY69" fmla="*/ 26865 h 107461"/>
                <a:gd name="connsiteX70" fmla="*/ 250145 w 465664"/>
                <a:gd name="connsiteY70" fmla="*/ 26865 h 107461"/>
                <a:gd name="connsiteX71" fmla="*/ 250145 w 465664"/>
                <a:gd name="connsiteY71" fmla="*/ 106864 h 107461"/>
                <a:gd name="connsiteX72" fmla="*/ 260892 w 465664"/>
                <a:gd name="connsiteY72" fmla="*/ 106864 h 107461"/>
                <a:gd name="connsiteX73" fmla="*/ 260892 w 465664"/>
                <a:gd name="connsiteY73" fmla="*/ 78208 h 107461"/>
                <a:gd name="connsiteX74" fmla="*/ 260892 w 465664"/>
                <a:gd name="connsiteY74" fmla="*/ 78208 h 107461"/>
                <a:gd name="connsiteX75" fmla="*/ 269249 w 465664"/>
                <a:gd name="connsiteY75" fmla="*/ 85372 h 107461"/>
                <a:gd name="connsiteX76" fmla="*/ 281190 w 465664"/>
                <a:gd name="connsiteY76" fmla="*/ 87760 h 107461"/>
                <a:gd name="connsiteX77" fmla="*/ 296712 w 465664"/>
                <a:gd name="connsiteY77" fmla="*/ 84178 h 107461"/>
                <a:gd name="connsiteX78" fmla="*/ 307458 w 465664"/>
                <a:gd name="connsiteY78" fmla="*/ 73432 h 107461"/>
                <a:gd name="connsiteX79" fmla="*/ 311040 w 465664"/>
                <a:gd name="connsiteY79" fmla="*/ 57910 h 107461"/>
                <a:gd name="connsiteX80" fmla="*/ 311040 w 465664"/>
                <a:gd name="connsiteY80" fmla="*/ 45970 h 107461"/>
                <a:gd name="connsiteX81" fmla="*/ 237011 w 465664"/>
                <a:gd name="connsiteY81" fmla="*/ 51940 h 107461"/>
                <a:gd name="connsiteX82" fmla="*/ 234623 w 465664"/>
                <a:gd name="connsiteY82" fmla="*/ 38805 h 107461"/>
                <a:gd name="connsiteX83" fmla="*/ 226265 w 465664"/>
                <a:gd name="connsiteY83" fmla="*/ 30448 h 107461"/>
                <a:gd name="connsiteX84" fmla="*/ 213131 w 465664"/>
                <a:gd name="connsiteY84" fmla="*/ 26865 h 107461"/>
                <a:gd name="connsiteX85" fmla="*/ 201191 w 465664"/>
                <a:gd name="connsiteY85" fmla="*/ 29253 h 107461"/>
                <a:gd name="connsiteX86" fmla="*/ 192833 w 465664"/>
                <a:gd name="connsiteY86" fmla="*/ 36418 h 107461"/>
                <a:gd name="connsiteX87" fmla="*/ 185669 w 465664"/>
                <a:gd name="connsiteY87" fmla="*/ 29253 h 107461"/>
                <a:gd name="connsiteX88" fmla="*/ 174923 w 465664"/>
                <a:gd name="connsiteY88" fmla="*/ 26865 h 107461"/>
                <a:gd name="connsiteX89" fmla="*/ 165371 w 465664"/>
                <a:gd name="connsiteY89" fmla="*/ 29253 h 107461"/>
                <a:gd name="connsiteX90" fmla="*/ 158207 w 465664"/>
                <a:gd name="connsiteY90" fmla="*/ 35223 h 107461"/>
                <a:gd name="connsiteX91" fmla="*/ 158207 w 465664"/>
                <a:gd name="connsiteY91" fmla="*/ 35223 h 107461"/>
                <a:gd name="connsiteX92" fmla="*/ 158207 w 465664"/>
                <a:gd name="connsiteY92" fmla="*/ 29253 h 107461"/>
                <a:gd name="connsiteX93" fmla="*/ 147461 w 465664"/>
                <a:gd name="connsiteY93" fmla="*/ 29253 h 107461"/>
                <a:gd name="connsiteX94" fmla="*/ 147461 w 465664"/>
                <a:gd name="connsiteY94" fmla="*/ 88954 h 107461"/>
                <a:gd name="connsiteX95" fmla="*/ 158207 w 465664"/>
                <a:gd name="connsiteY95" fmla="*/ 88954 h 107461"/>
                <a:gd name="connsiteX96" fmla="*/ 158207 w 465664"/>
                <a:gd name="connsiteY96" fmla="*/ 55522 h 107461"/>
                <a:gd name="connsiteX97" fmla="*/ 172534 w 465664"/>
                <a:gd name="connsiteY97" fmla="*/ 37612 h 107461"/>
                <a:gd name="connsiteX98" fmla="*/ 183281 w 465664"/>
                <a:gd name="connsiteY98" fmla="*/ 43582 h 107461"/>
                <a:gd name="connsiteX99" fmla="*/ 185669 w 465664"/>
                <a:gd name="connsiteY99" fmla="*/ 48358 h 107461"/>
                <a:gd name="connsiteX100" fmla="*/ 185669 w 465664"/>
                <a:gd name="connsiteY100" fmla="*/ 55522 h 107461"/>
                <a:gd name="connsiteX101" fmla="*/ 185669 w 465664"/>
                <a:gd name="connsiteY101" fmla="*/ 88954 h 107461"/>
                <a:gd name="connsiteX102" fmla="*/ 196415 w 465664"/>
                <a:gd name="connsiteY102" fmla="*/ 88954 h 107461"/>
                <a:gd name="connsiteX103" fmla="*/ 196415 w 465664"/>
                <a:gd name="connsiteY103" fmla="*/ 55522 h 107461"/>
                <a:gd name="connsiteX104" fmla="*/ 197609 w 465664"/>
                <a:gd name="connsiteY104" fmla="*/ 45970 h 107461"/>
                <a:gd name="connsiteX105" fmla="*/ 202385 w 465664"/>
                <a:gd name="connsiteY105" fmla="*/ 39999 h 107461"/>
                <a:gd name="connsiteX106" fmla="*/ 210743 w 465664"/>
                <a:gd name="connsiteY106" fmla="*/ 37612 h 107461"/>
                <a:gd name="connsiteX107" fmla="*/ 221489 w 465664"/>
                <a:gd name="connsiteY107" fmla="*/ 42388 h 107461"/>
                <a:gd name="connsiteX108" fmla="*/ 225071 w 465664"/>
                <a:gd name="connsiteY108" fmla="*/ 55522 h 107461"/>
                <a:gd name="connsiteX109" fmla="*/ 225071 w 465664"/>
                <a:gd name="connsiteY109" fmla="*/ 88954 h 107461"/>
                <a:gd name="connsiteX110" fmla="*/ 235817 w 465664"/>
                <a:gd name="connsiteY110" fmla="*/ 88954 h 107461"/>
                <a:gd name="connsiteX111" fmla="*/ 235817 w 465664"/>
                <a:gd name="connsiteY111" fmla="*/ 51940 h 107461"/>
                <a:gd name="connsiteX112" fmla="*/ 123580 w 465664"/>
                <a:gd name="connsiteY112" fmla="*/ 68656 h 107461"/>
                <a:gd name="connsiteX113" fmla="*/ 116416 w 465664"/>
                <a:gd name="connsiteY113" fmla="*/ 77014 h 107461"/>
                <a:gd name="connsiteX114" fmla="*/ 105670 w 465664"/>
                <a:gd name="connsiteY114" fmla="*/ 79402 h 107461"/>
                <a:gd name="connsiteX115" fmla="*/ 94924 w 465664"/>
                <a:gd name="connsiteY115" fmla="*/ 77014 h 107461"/>
                <a:gd name="connsiteX116" fmla="*/ 87760 w 465664"/>
                <a:gd name="connsiteY116" fmla="*/ 68656 h 107461"/>
                <a:gd name="connsiteX117" fmla="*/ 85372 w 465664"/>
                <a:gd name="connsiteY117" fmla="*/ 57910 h 107461"/>
                <a:gd name="connsiteX118" fmla="*/ 87760 w 465664"/>
                <a:gd name="connsiteY118" fmla="*/ 47164 h 107461"/>
                <a:gd name="connsiteX119" fmla="*/ 94924 w 465664"/>
                <a:gd name="connsiteY119" fmla="*/ 39999 h 107461"/>
                <a:gd name="connsiteX120" fmla="*/ 105670 w 465664"/>
                <a:gd name="connsiteY120" fmla="*/ 37612 h 107461"/>
                <a:gd name="connsiteX121" fmla="*/ 114028 w 465664"/>
                <a:gd name="connsiteY121" fmla="*/ 38805 h 107461"/>
                <a:gd name="connsiteX122" fmla="*/ 121192 w 465664"/>
                <a:gd name="connsiteY122" fmla="*/ 43582 h 107461"/>
                <a:gd name="connsiteX123" fmla="*/ 125968 w 465664"/>
                <a:gd name="connsiteY123" fmla="*/ 50746 h 107461"/>
                <a:gd name="connsiteX124" fmla="*/ 127162 w 465664"/>
                <a:gd name="connsiteY124" fmla="*/ 59104 h 107461"/>
                <a:gd name="connsiteX125" fmla="*/ 123580 w 465664"/>
                <a:gd name="connsiteY125" fmla="*/ 68656 h 107461"/>
                <a:gd name="connsiteX126" fmla="*/ 134326 w 465664"/>
                <a:gd name="connsiteY126" fmla="*/ 45970 h 107461"/>
                <a:gd name="connsiteX127" fmla="*/ 127162 w 465664"/>
                <a:gd name="connsiteY127" fmla="*/ 36418 h 107461"/>
                <a:gd name="connsiteX128" fmla="*/ 116416 w 465664"/>
                <a:gd name="connsiteY128" fmla="*/ 29253 h 107461"/>
                <a:gd name="connsiteX129" fmla="*/ 104476 w 465664"/>
                <a:gd name="connsiteY129" fmla="*/ 26865 h 107461"/>
                <a:gd name="connsiteX130" fmla="*/ 92536 w 465664"/>
                <a:gd name="connsiteY130" fmla="*/ 29253 h 107461"/>
                <a:gd name="connsiteX131" fmla="*/ 81790 w 465664"/>
                <a:gd name="connsiteY131" fmla="*/ 35223 h 107461"/>
                <a:gd name="connsiteX132" fmla="*/ 74626 w 465664"/>
                <a:gd name="connsiteY132" fmla="*/ 44775 h 107461"/>
                <a:gd name="connsiteX133" fmla="*/ 72238 w 465664"/>
                <a:gd name="connsiteY133" fmla="*/ 56716 h 107461"/>
                <a:gd name="connsiteX134" fmla="*/ 77014 w 465664"/>
                <a:gd name="connsiteY134" fmla="*/ 72238 h 107461"/>
                <a:gd name="connsiteX135" fmla="*/ 88954 w 465664"/>
                <a:gd name="connsiteY135" fmla="*/ 84178 h 107461"/>
                <a:gd name="connsiteX136" fmla="*/ 104476 w 465664"/>
                <a:gd name="connsiteY136" fmla="*/ 88954 h 107461"/>
                <a:gd name="connsiteX137" fmla="*/ 116416 w 465664"/>
                <a:gd name="connsiteY137" fmla="*/ 86566 h 107461"/>
                <a:gd name="connsiteX138" fmla="*/ 125968 w 465664"/>
                <a:gd name="connsiteY138" fmla="*/ 80596 h 107461"/>
                <a:gd name="connsiteX139" fmla="*/ 133132 w 465664"/>
                <a:gd name="connsiteY139" fmla="*/ 71044 h 107461"/>
                <a:gd name="connsiteX140" fmla="*/ 136714 w 465664"/>
                <a:gd name="connsiteY140" fmla="*/ 56716 h 107461"/>
                <a:gd name="connsiteX141" fmla="*/ 134326 w 465664"/>
                <a:gd name="connsiteY141" fmla="*/ 45970 h 107461"/>
                <a:gd name="connsiteX142" fmla="*/ 54327 w 465664"/>
                <a:gd name="connsiteY142" fmla="*/ 68656 h 107461"/>
                <a:gd name="connsiteX143" fmla="*/ 47163 w 465664"/>
                <a:gd name="connsiteY143" fmla="*/ 77014 h 107461"/>
                <a:gd name="connsiteX144" fmla="*/ 37611 w 465664"/>
                <a:gd name="connsiteY144" fmla="*/ 79402 h 107461"/>
                <a:gd name="connsiteX145" fmla="*/ 29253 w 465664"/>
                <a:gd name="connsiteY145" fmla="*/ 78208 h 107461"/>
                <a:gd name="connsiteX146" fmla="*/ 23283 w 465664"/>
                <a:gd name="connsiteY146" fmla="*/ 73432 h 107461"/>
                <a:gd name="connsiteX147" fmla="*/ 19701 w 465664"/>
                <a:gd name="connsiteY147" fmla="*/ 66268 h 107461"/>
                <a:gd name="connsiteX148" fmla="*/ 18507 w 465664"/>
                <a:gd name="connsiteY148" fmla="*/ 57910 h 107461"/>
                <a:gd name="connsiteX149" fmla="*/ 20895 w 465664"/>
                <a:gd name="connsiteY149" fmla="*/ 47164 h 107461"/>
                <a:gd name="connsiteX150" fmla="*/ 28059 w 465664"/>
                <a:gd name="connsiteY150" fmla="*/ 39999 h 107461"/>
                <a:gd name="connsiteX151" fmla="*/ 38805 w 465664"/>
                <a:gd name="connsiteY151" fmla="*/ 37612 h 107461"/>
                <a:gd name="connsiteX152" fmla="*/ 48357 w 465664"/>
                <a:gd name="connsiteY152" fmla="*/ 39999 h 107461"/>
                <a:gd name="connsiteX153" fmla="*/ 55521 w 465664"/>
                <a:gd name="connsiteY153" fmla="*/ 48358 h 107461"/>
                <a:gd name="connsiteX154" fmla="*/ 67462 w 465664"/>
                <a:gd name="connsiteY154" fmla="*/ 48358 h 107461"/>
                <a:gd name="connsiteX155" fmla="*/ 63880 w 465664"/>
                <a:gd name="connsiteY155" fmla="*/ 39999 h 107461"/>
                <a:gd name="connsiteX156" fmla="*/ 56716 w 465664"/>
                <a:gd name="connsiteY156" fmla="*/ 32835 h 107461"/>
                <a:gd name="connsiteX157" fmla="*/ 48357 w 465664"/>
                <a:gd name="connsiteY157" fmla="*/ 28059 h 107461"/>
                <a:gd name="connsiteX158" fmla="*/ 38805 w 465664"/>
                <a:gd name="connsiteY158" fmla="*/ 26865 h 107461"/>
                <a:gd name="connsiteX159" fmla="*/ 26865 w 465664"/>
                <a:gd name="connsiteY159" fmla="*/ 29253 h 107461"/>
                <a:gd name="connsiteX160" fmla="*/ 17313 w 465664"/>
                <a:gd name="connsiteY160" fmla="*/ 36418 h 107461"/>
                <a:gd name="connsiteX161" fmla="*/ 11343 w 465664"/>
                <a:gd name="connsiteY161" fmla="*/ 45970 h 107461"/>
                <a:gd name="connsiteX162" fmla="*/ 8955 w 465664"/>
                <a:gd name="connsiteY162" fmla="*/ 57910 h 107461"/>
                <a:gd name="connsiteX163" fmla="*/ 11343 w 465664"/>
                <a:gd name="connsiteY163" fmla="*/ 69850 h 107461"/>
                <a:gd name="connsiteX164" fmla="*/ 17313 w 465664"/>
                <a:gd name="connsiteY164" fmla="*/ 79402 h 107461"/>
                <a:gd name="connsiteX165" fmla="*/ 26865 w 465664"/>
                <a:gd name="connsiteY165" fmla="*/ 86566 h 107461"/>
                <a:gd name="connsiteX166" fmla="*/ 38805 w 465664"/>
                <a:gd name="connsiteY166" fmla="*/ 88954 h 107461"/>
                <a:gd name="connsiteX167" fmla="*/ 51940 w 465664"/>
                <a:gd name="connsiteY167" fmla="*/ 86566 h 107461"/>
                <a:gd name="connsiteX168" fmla="*/ 62686 w 465664"/>
                <a:gd name="connsiteY168" fmla="*/ 79402 h 107461"/>
                <a:gd name="connsiteX169" fmla="*/ 68656 w 465664"/>
                <a:gd name="connsiteY169" fmla="*/ 68656 h 107461"/>
                <a:gd name="connsiteX170" fmla="*/ 54327 w 465664"/>
                <a:gd name="connsiteY170" fmla="*/ 68656 h 10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465664" h="107461">
                  <a:moveTo>
                    <a:pt x="443575" y="57910"/>
                  </a:moveTo>
                  <a:lnTo>
                    <a:pt x="462680" y="29253"/>
                  </a:lnTo>
                  <a:lnTo>
                    <a:pt x="449545" y="29253"/>
                  </a:lnTo>
                  <a:lnTo>
                    <a:pt x="436411" y="48358"/>
                  </a:lnTo>
                  <a:lnTo>
                    <a:pt x="423277" y="29253"/>
                  </a:lnTo>
                  <a:lnTo>
                    <a:pt x="410143" y="29253"/>
                  </a:lnTo>
                  <a:lnTo>
                    <a:pt x="430441" y="57910"/>
                  </a:lnTo>
                  <a:lnTo>
                    <a:pt x="410143" y="88954"/>
                  </a:lnTo>
                  <a:lnTo>
                    <a:pt x="423277" y="88954"/>
                  </a:lnTo>
                  <a:lnTo>
                    <a:pt x="437605" y="67462"/>
                  </a:lnTo>
                  <a:lnTo>
                    <a:pt x="451933" y="88954"/>
                  </a:lnTo>
                  <a:lnTo>
                    <a:pt x="465067" y="88954"/>
                  </a:lnTo>
                  <a:lnTo>
                    <a:pt x="443575" y="57910"/>
                  </a:lnTo>
                  <a:close/>
                  <a:moveTo>
                    <a:pt x="356413" y="54328"/>
                  </a:moveTo>
                  <a:cubicBezTo>
                    <a:pt x="356413" y="50746"/>
                    <a:pt x="357606" y="48358"/>
                    <a:pt x="359994" y="45970"/>
                  </a:cubicBezTo>
                  <a:cubicBezTo>
                    <a:pt x="362383" y="43582"/>
                    <a:pt x="363576" y="41194"/>
                    <a:pt x="367159" y="39999"/>
                  </a:cubicBezTo>
                  <a:cubicBezTo>
                    <a:pt x="369546" y="38805"/>
                    <a:pt x="373129" y="37612"/>
                    <a:pt x="376711" y="37612"/>
                  </a:cubicBezTo>
                  <a:cubicBezTo>
                    <a:pt x="380293" y="37612"/>
                    <a:pt x="382681" y="38805"/>
                    <a:pt x="386263" y="39999"/>
                  </a:cubicBezTo>
                  <a:cubicBezTo>
                    <a:pt x="388651" y="41194"/>
                    <a:pt x="391039" y="43582"/>
                    <a:pt x="393427" y="45970"/>
                  </a:cubicBezTo>
                  <a:cubicBezTo>
                    <a:pt x="395815" y="48358"/>
                    <a:pt x="395815" y="51940"/>
                    <a:pt x="397009" y="54328"/>
                  </a:cubicBezTo>
                  <a:lnTo>
                    <a:pt x="356413" y="54328"/>
                  </a:lnTo>
                  <a:close/>
                  <a:moveTo>
                    <a:pt x="402979" y="45970"/>
                  </a:moveTo>
                  <a:cubicBezTo>
                    <a:pt x="401785" y="42388"/>
                    <a:pt x="399397" y="38805"/>
                    <a:pt x="397009" y="36418"/>
                  </a:cubicBezTo>
                  <a:cubicBezTo>
                    <a:pt x="394621" y="34029"/>
                    <a:pt x="391039" y="31642"/>
                    <a:pt x="387457" y="29253"/>
                  </a:cubicBezTo>
                  <a:cubicBezTo>
                    <a:pt x="383875" y="28059"/>
                    <a:pt x="380293" y="26865"/>
                    <a:pt x="375516" y="26865"/>
                  </a:cubicBezTo>
                  <a:cubicBezTo>
                    <a:pt x="370740" y="26865"/>
                    <a:pt x="367159" y="28059"/>
                    <a:pt x="363576" y="29253"/>
                  </a:cubicBezTo>
                  <a:cubicBezTo>
                    <a:pt x="359994" y="30448"/>
                    <a:pt x="356413" y="32835"/>
                    <a:pt x="354024" y="36418"/>
                  </a:cubicBezTo>
                  <a:cubicBezTo>
                    <a:pt x="351636" y="38805"/>
                    <a:pt x="349248" y="42388"/>
                    <a:pt x="348054" y="45970"/>
                  </a:cubicBezTo>
                  <a:cubicBezTo>
                    <a:pt x="346860" y="49552"/>
                    <a:pt x="345666" y="54328"/>
                    <a:pt x="345666" y="57910"/>
                  </a:cubicBezTo>
                  <a:cubicBezTo>
                    <a:pt x="345666" y="61492"/>
                    <a:pt x="346860" y="66268"/>
                    <a:pt x="348054" y="69850"/>
                  </a:cubicBezTo>
                  <a:cubicBezTo>
                    <a:pt x="349248" y="73432"/>
                    <a:pt x="351636" y="77014"/>
                    <a:pt x="354024" y="79402"/>
                  </a:cubicBezTo>
                  <a:cubicBezTo>
                    <a:pt x="356413" y="81790"/>
                    <a:pt x="359994" y="84178"/>
                    <a:pt x="363576" y="86566"/>
                  </a:cubicBezTo>
                  <a:cubicBezTo>
                    <a:pt x="367159" y="87760"/>
                    <a:pt x="370740" y="88954"/>
                    <a:pt x="375516" y="88954"/>
                  </a:cubicBezTo>
                  <a:cubicBezTo>
                    <a:pt x="381487" y="88954"/>
                    <a:pt x="387457" y="86566"/>
                    <a:pt x="393427" y="82984"/>
                  </a:cubicBezTo>
                  <a:cubicBezTo>
                    <a:pt x="398203" y="79402"/>
                    <a:pt x="401785" y="74626"/>
                    <a:pt x="404173" y="68656"/>
                  </a:cubicBezTo>
                  <a:lnTo>
                    <a:pt x="393427" y="68656"/>
                  </a:lnTo>
                  <a:cubicBezTo>
                    <a:pt x="392233" y="72238"/>
                    <a:pt x="389845" y="74626"/>
                    <a:pt x="386263" y="75820"/>
                  </a:cubicBezTo>
                  <a:cubicBezTo>
                    <a:pt x="382681" y="78208"/>
                    <a:pt x="380293" y="78208"/>
                    <a:pt x="376711" y="78208"/>
                  </a:cubicBezTo>
                  <a:cubicBezTo>
                    <a:pt x="373129" y="78208"/>
                    <a:pt x="370740" y="77014"/>
                    <a:pt x="368353" y="75820"/>
                  </a:cubicBezTo>
                  <a:cubicBezTo>
                    <a:pt x="365964" y="74626"/>
                    <a:pt x="363576" y="72238"/>
                    <a:pt x="361189" y="69850"/>
                  </a:cubicBezTo>
                  <a:cubicBezTo>
                    <a:pt x="358800" y="67462"/>
                    <a:pt x="357606" y="65074"/>
                    <a:pt x="357606" y="61492"/>
                  </a:cubicBezTo>
                  <a:lnTo>
                    <a:pt x="406561" y="61492"/>
                  </a:lnTo>
                  <a:cubicBezTo>
                    <a:pt x="406561" y="59104"/>
                    <a:pt x="406561" y="57910"/>
                    <a:pt x="406561" y="55522"/>
                  </a:cubicBezTo>
                  <a:cubicBezTo>
                    <a:pt x="405367" y="53134"/>
                    <a:pt x="405367" y="49552"/>
                    <a:pt x="402979" y="45970"/>
                  </a:cubicBezTo>
                  <a:moveTo>
                    <a:pt x="334920" y="8955"/>
                  </a:moveTo>
                  <a:lnTo>
                    <a:pt x="324174" y="8955"/>
                  </a:lnTo>
                  <a:lnTo>
                    <a:pt x="324174" y="88954"/>
                  </a:lnTo>
                  <a:lnTo>
                    <a:pt x="334920" y="88954"/>
                  </a:lnTo>
                  <a:lnTo>
                    <a:pt x="334920" y="8955"/>
                  </a:lnTo>
                  <a:close/>
                  <a:moveTo>
                    <a:pt x="299100" y="68656"/>
                  </a:moveTo>
                  <a:cubicBezTo>
                    <a:pt x="297906" y="72238"/>
                    <a:pt x="295518" y="74626"/>
                    <a:pt x="291936" y="75820"/>
                  </a:cubicBezTo>
                  <a:cubicBezTo>
                    <a:pt x="288354" y="78208"/>
                    <a:pt x="285966" y="78208"/>
                    <a:pt x="281190" y="78208"/>
                  </a:cubicBezTo>
                  <a:cubicBezTo>
                    <a:pt x="277608" y="78208"/>
                    <a:pt x="274025" y="77014"/>
                    <a:pt x="270444" y="75820"/>
                  </a:cubicBezTo>
                  <a:cubicBezTo>
                    <a:pt x="266862" y="73432"/>
                    <a:pt x="264474" y="71044"/>
                    <a:pt x="263279" y="68656"/>
                  </a:cubicBezTo>
                  <a:cubicBezTo>
                    <a:pt x="262085" y="65074"/>
                    <a:pt x="260892" y="61492"/>
                    <a:pt x="260892" y="57910"/>
                  </a:cubicBezTo>
                  <a:cubicBezTo>
                    <a:pt x="260892" y="54328"/>
                    <a:pt x="262085" y="50746"/>
                    <a:pt x="263279" y="47164"/>
                  </a:cubicBezTo>
                  <a:cubicBezTo>
                    <a:pt x="264474" y="43582"/>
                    <a:pt x="266862" y="41194"/>
                    <a:pt x="270444" y="38805"/>
                  </a:cubicBezTo>
                  <a:cubicBezTo>
                    <a:pt x="274025" y="36418"/>
                    <a:pt x="276414" y="36418"/>
                    <a:pt x="279996" y="36418"/>
                  </a:cubicBezTo>
                  <a:cubicBezTo>
                    <a:pt x="283578" y="36418"/>
                    <a:pt x="287160" y="37612"/>
                    <a:pt x="290742" y="38805"/>
                  </a:cubicBezTo>
                  <a:cubicBezTo>
                    <a:pt x="294324" y="41194"/>
                    <a:pt x="296712" y="43582"/>
                    <a:pt x="297906" y="47164"/>
                  </a:cubicBezTo>
                  <a:cubicBezTo>
                    <a:pt x="300294" y="50746"/>
                    <a:pt x="300294" y="54328"/>
                    <a:pt x="300294" y="57910"/>
                  </a:cubicBezTo>
                  <a:cubicBezTo>
                    <a:pt x="301488" y="61492"/>
                    <a:pt x="301488" y="65074"/>
                    <a:pt x="299100" y="68656"/>
                  </a:cubicBezTo>
                  <a:moveTo>
                    <a:pt x="311040" y="45970"/>
                  </a:moveTo>
                  <a:cubicBezTo>
                    <a:pt x="309846" y="42388"/>
                    <a:pt x="307458" y="38805"/>
                    <a:pt x="305070" y="35223"/>
                  </a:cubicBezTo>
                  <a:cubicBezTo>
                    <a:pt x="302682" y="31642"/>
                    <a:pt x="299100" y="30448"/>
                    <a:pt x="295518" y="28059"/>
                  </a:cubicBezTo>
                  <a:cubicBezTo>
                    <a:pt x="291936" y="25672"/>
                    <a:pt x="287160" y="25672"/>
                    <a:pt x="282384" y="25672"/>
                  </a:cubicBezTo>
                  <a:cubicBezTo>
                    <a:pt x="277608" y="25672"/>
                    <a:pt x="274025" y="26865"/>
                    <a:pt x="270444" y="28059"/>
                  </a:cubicBezTo>
                  <a:cubicBezTo>
                    <a:pt x="266862" y="29253"/>
                    <a:pt x="263279" y="32835"/>
                    <a:pt x="260892" y="36418"/>
                  </a:cubicBezTo>
                  <a:lnTo>
                    <a:pt x="260892" y="36418"/>
                  </a:lnTo>
                  <a:lnTo>
                    <a:pt x="260892" y="26865"/>
                  </a:lnTo>
                  <a:lnTo>
                    <a:pt x="250145" y="26865"/>
                  </a:lnTo>
                  <a:lnTo>
                    <a:pt x="250145" y="106864"/>
                  </a:lnTo>
                  <a:lnTo>
                    <a:pt x="260892" y="106864"/>
                  </a:lnTo>
                  <a:lnTo>
                    <a:pt x="260892" y="78208"/>
                  </a:lnTo>
                  <a:lnTo>
                    <a:pt x="260892" y="78208"/>
                  </a:lnTo>
                  <a:cubicBezTo>
                    <a:pt x="263279" y="81790"/>
                    <a:pt x="265668" y="84178"/>
                    <a:pt x="269249" y="85372"/>
                  </a:cubicBezTo>
                  <a:cubicBezTo>
                    <a:pt x="272832" y="86566"/>
                    <a:pt x="277608" y="87760"/>
                    <a:pt x="281190" y="87760"/>
                  </a:cubicBezTo>
                  <a:cubicBezTo>
                    <a:pt x="287160" y="87760"/>
                    <a:pt x="291936" y="86566"/>
                    <a:pt x="296712" y="84178"/>
                  </a:cubicBezTo>
                  <a:cubicBezTo>
                    <a:pt x="301488" y="81790"/>
                    <a:pt x="305070" y="78208"/>
                    <a:pt x="307458" y="73432"/>
                  </a:cubicBezTo>
                  <a:cubicBezTo>
                    <a:pt x="309846" y="68656"/>
                    <a:pt x="311040" y="63880"/>
                    <a:pt x="311040" y="57910"/>
                  </a:cubicBezTo>
                  <a:cubicBezTo>
                    <a:pt x="313428" y="54328"/>
                    <a:pt x="312234" y="50746"/>
                    <a:pt x="311040" y="45970"/>
                  </a:cubicBezTo>
                  <a:moveTo>
                    <a:pt x="237011" y="51940"/>
                  </a:moveTo>
                  <a:cubicBezTo>
                    <a:pt x="237011" y="47164"/>
                    <a:pt x="235817" y="42388"/>
                    <a:pt x="234623" y="38805"/>
                  </a:cubicBezTo>
                  <a:cubicBezTo>
                    <a:pt x="232235" y="35223"/>
                    <a:pt x="229847" y="31642"/>
                    <a:pt x="226265" y="30448"/>
                  </a:cubicBezTo>
                  <a:cubicBezTo>
                    <a:pt x="222683" y="28059"/>
                    <a:pt x="217907" y="26865"/>
                    <a:pt x="213131" y="26865"/>
                  </a:cubicBezTo>
                  <a:cubicBezTo>
                    <a:pt x="208355" y="26865"/>
                    <a:pt x="204773" y="28059"/>
                    <a:pt x="201191" y="29253"/>
                  </a:cubicBezTo>
                  <a:cubicBezTo>
                    <a:pt x="197609" y="30448"/>
                    <a:pt x="195221" y="32835"/>
                    <a:pt x="192833" y="36418"/>
                  </a:cubicBezTo>
                  <a:cubicBezTo>
                    <a:pt x="191639" y="32835"/>
                    <a:pt x="189251" y="30448"/>
                    <a:pt x="185669" y="29253"/>
                  </a:cubicBezTo>
                  <a:cubicBezTo>
                    <a:pt x="182087" y="28059"/>
                    <a:pt x="178505" y="26865"/>
                    <a:pt x="174923" y="26865"/>
                  </a:cubicBezTo>
                  <a:cubicBezTo>
                    <a:pt x="171341" y="26865"/>
                    <a:pt x="167758" y="28059"/>
                    <a:pt x="165371" y="29253"/>
                  </a:cubicBezTo>
                  <a:cubicBezTo>
                    <a:pt x="162983" y="30448"/>
                    <a:pt x="160594" y="32835"/>
                    <a:pt x="158207" y="35223"/>
                  </a:cubicBezTo>
                  <a:lnTo>
                    <a:pt x="158207" y="35223"/>
                  </a:lnTo>
                  <a:lnTo>
                    <a:pt x="158207" y="29253"/>
                  </a:lnTo>
                  <a:lnTo>
                    <a:pt x="147461" y="29253"/>
                  </a:lnTo>
                  <a:lnTo>
                    <a:pt x="147461" y="88954"/>
                  </a:lnTo>
                  <a:lnTo>
                    <a:pt x="158207" y="88954"/>
                  </a:lnTo>
                  <a:lnTo>
                    <a:pt x="158207" y="55522"/>
                  </a:lnTo>
                  <a:cubicBezTo>
                    <a:pt x="158207" y="43582"/>
                    <a:pt x="162983" y="37612"/>
                    <a:pt x="172534" y="37612"/>
                  </a:cubicBezTo>
                  <a:cubicBezTo>
                    <a:pt x="177311" y="37612"/>
                    <a:pt x="180893" y="39999"/>
                    <a:pt x="183281" y="43582"/>
                  </a:cubicBezTo>
                  <a:cubicBezTo>
                    <a:pt x="184475" y="44775"/>
                    <a:pt x="184475" y="47164"/>
                    <a:pt x="185669" y="48358"/>
                  </a:cubicBezTo>
                  <a:cubicBezTo>
                    <a:pt x="185669" y="49552"/>
                    <a:pt x="185669" y="51940"/>
                    <a:pt x="185669" y="55522"/>
                  </a:cubicBezTo>
                  <a:lnTo>
                    <a:pt x="185669" y="88954"/>
                  </a:lnTo>
                  <a:lnTo>
                    <a:pt x="196415" y="88954"/>
                  </a:lnTo>
                  <a:lnTo>
                    <a:pt x="196415" y="55522"/>
                  </a:lnTo>
                  <a:cubicBezTo>
                    <a:pt x="196415" y="51940"/>
                    <a:pt x="196415" y="48358"/>
                    <a:pt x="197609" y="45970"/>
                  </a:cubicBezTo>
                  <a:cubicBezTo>
                    <a:pt x="198803" y="43582"/>
                    <a:pt x="199997" y="41194"/>
                    <a:pt x="202385" y="39999"/>
                  </a:cubicBezTo>
                  <a:cubicBezTo>
                    <a:pt x="204773" y="38805"/>
                    <a:pt x="207161" y="37612"/>
                    <a:pt x="210743" y="37612"/>
                  </a:cubicBezTo>
                  <a:cubicBezTo>
                    <a:pt x="215519" y="37612"/>
                    <a:pt x="219101" y="38805"/>
                    <a:pt x="221489" y="42388"/>
                  </a:cubicBezTo>
                  <a:cubicBezTo>
                    <a:pt x="223877" y="45970"/>
                    <a:pt x="225071" y="49552"/>
                    <a:pt x="225071" y="55522"/>
                  </a:cubicBezTo>
                  <a:lnTo>
                    <a:pt x="225071" y="88954"/>
                  </a:lnTo>
                  <a:lnTo>
                    <a:pt x="235817" y="88954"/>
                  </a:lnTo>
                  <a:lnTo>
                    <a:pt x="235817" y="51940"/>
                  </a:lnTo>
                  <a:close/>
                  <a:moveTo>
                    <a:pt x="123580" y="68656"/>
                  </a:moveTo>
                  <a:cubicBezTo>
                    <a:pt x="121192" y="72238"/>
                    <a:pt x="118804" y="74626"/>
                    <a:pt x="116416" y="77014"/>
                  </a:cubicBezTo>
                  <a:cubicBezTo>
                    <a:pt x="112834" y="79402"/>
                    <a:pt x="109252" y="79402"/>
                    <a:pt x="105670" y="79402"/>
                  </a:cubicBezTo>
                  <a:cubicBezTo>
                    <a:pt x="102088" y="79402"/>
                    <a:pt x="98506" y="78208"/>
                    <a:pt x="94924" y="77014"/>
                  </a:cubicBezTo>
                  <a:cubicBezTo>
                    <a:pt x="91342" y="74626"/>
                    <a:pt x="88954" y="72238"/>
                    <a:pt x="87760" y="68656"/>
                  </a:cubicBezTo>
                  <a:cubicBezTo>
                    <a:pt x="85372" y="65074"/>
                    <a:pt x="85372" y="61492"/>
                    <a:pt x="85372" y="57910"/>
                  </a:cubicBezTo>
                  <a:cubicBezTo>
                    <a:pt x="85372" y="54328"/>
                    <a:pt x="86566" y="50746"/>
                    <a:pt x="87760" y="47164"/>
                  </a:cubicBezTo>
                  <a:cubicBezTo>
                    <a:pt x="90148" y="43582"/>
                    <a:pt x="92536" y="41194"/>
                    <a:pt x="94924" y="39999"/>
                  </a:cubicBezTo>
                  <a:cubicBezTo>
                    <a:pt x="98506" y="37612"/>
                    <a:pt x="102088" y="37612"/>
                    <a:pt x="105670" y="37612"/>
                  </a:cubicBezTo>
                  <a:cubicBezTo>
                    <a:pt x="108058" y="37612"/>
                    <a:pt x="111640" y="37612"/>
                    <a:pt x="114028" y="38805"/>
                  </a:cubicBezTo>
                  <a:cubicBezTo>
                    <a:pt x="116416" y="39999"/>
                    <a:pt x="118804" y="41194"/>
                    <a:pt x="121192" y="43582"/>
                  </a:cubicBezTo>
                  <a:cubicBezTo>
                    <a:pt x="123580" y="45970"/>
                    <a:pt x="124774" y="48358"/>
                    <a:pt x="125968" y="50746"/>
                  </a:cubicBezTo>
                  <a:cubicBezTo>
                    <a:pt x="127162" y="53134"/>
                    <a:pt x="127162" y="55522"/>
                    <a:pt x="127162" y="59104"/>
                  </a:cubicBezTo>
                  <a:cubicBezTo>
                    <a:pt x="125968" y="61492"/>
                    <a:pt x="124774" y="65074"/>
                    <a:pt x="123580" y="68656"/>
                  </a:cubicBezTo>
                  <a:moveTo>
                    <a:pt x="134326" y="45970"/>
                  </a:moveTo>
                  <a:cubicBezTo>
                    <a:pt x="133132" y="42388"/>
                    <a:pt x="130744" y="38805"/>
                    <a:pt x="127162" y="36418"/>
                  </a:cubicBezTo>
                  <a:cubicBezTo>
                    <a:pt x="124774" y="34029"/>
                    <a:pt x="121192" y="31642"/>
                    <a:pt x="116416" y="29253"/>
                  </a:cubicBezTo>
                  <a:cubicBezTo>
                    <a:pt x="112834" y="28059"/>
                    <a:pt x="108058" y="26865"/>
                    <a:pt x="104476" y="26865"/>
                  </a:cubicBezTo>
                  <a:cubicBezTo>
                    <a:pt x="99700" y="26865"/>
                    <a:pt x="96118" y="28059"/>
                    <a:pt x="92536" y="29253"/>
                  </a:cubicBezTo>
                  <a:cubicBezTo>
                    <a:pt x="88954" y="30448"/>
                    <a:pt x="85372" y="32835"/>
                    <a:pt x="81790" y="35223"/>
                  </a:cubicBezTo>
                  <a:cubicBezTo>
                    <a:pt x="78208" y="37612"/>
                    <a:pt x="75820" y="41194"/>
                    <a:pt x="74626" y="44775"/>
                  </a:cubicBezTo>
                  <a:cubicBezTo>
                    <a:pt x="73432" y="48358"/>
                    <a:pt x="72238" y="53134"/>
                    <a:pt x="72238" y="56716"/>
                  </a:cubicBezTo>
                  <a:cubicBezTo>
                    <a:pt x="72238" y="62686"/>
                    <a:pt x="73432" y="67462"/>
                    <a:pt x="77014" y="72238"/>
                  </a:cubicBezTo>
                  <a:cubicBezTo>
                    <a:pt x="79402" y="77014"/>
                    <a:pt x="84178" y="80596"/>
                    <a:pt x="88954" y="84178"/>
                  </a:cubicBezTo>
                  <a:cubicBezTo>
                    <a:pt x="93730" y="86566"/>
                    <a:pt x="99700" y="88954"/>
                    <a:pt x="104476" y="88954"/>
                  </a:cubicBezTo>
                  <a:cubicBezTo>
                    <a:pt x="108058" y="88954"/>
                    <a:pt x="112834" y="87760"/>
                    <a:pt x="116416" y="86566"/>
                  </a:cubicBezTo>
                  <a:cubicBezTo>
                    <a:pt x="119998" y="85372"/>
                    <a:pt x="123580" y="82984"/>
                    <a:pt x="125968" y="80596"/>
                  </a:cubicBezTo>
                  <a:cubicBezTo>
                    <a:pt x="128356" y="78208"/>
                    <a:pt x="130744" y="74626"/>
                    <a:pt x="133132" y="71044"/>
                  </a:cubicBezTo>
                  <a:cubicBezTo>
                    <a:pt x="135520" y="66268"/>
                    <a:pt x="136714" y="61492"/>
                    <a:pt x="136714" y="56716"/>
                  </a:cubicBezTo>
                  <a:cubicBezTo>
                    <a:pt x="136714" y="53134"/>
                    <a:pt x="136714" y="49552"/>
                    <a:pt x="134326" y="45970"/>
                  </a:cubicBezTo>
                  <a:moveTo>
                    <a:pt x="54327" y="68656"/>
                  </a:moveTo>
                  <a:cubicBezTo>
                    <a:pt x="53133" y="72238"/>
                    <a:pt x="50745" y="74626"/>
                    <a:pt x="47163" y="77014"/>
                  </a:cubicBezTo>
                  <a:cubicBezTo>
                    <a:pt x="44775" y="79402"/>
                    <a:pt x="41193" y="79402"/>
                    <a:pt x="37611" y="79402"/>
                  </a:cubicBezTo>
                  <a:cubicBezTo>
                    <a:pt x="35223" y="79402"/>
                    <a:pt x="31641" y="79402"/>
                    <a:pt x="29253" y="78208"/>
                  </a:cubicBezTo>
                  <a:cubicBezTo>
                    <a:pt x="26865" y="77014"/>
                    <a:pt x="24477" y="75820"/>
                    <a:pt x="23283" y="73432"/>
                  </a:cubicBezTo>
                  <a:cubicBezTo>
                    <a:pt x="22089" y="71044"/>
                    <a:pt x="19701" y="68656"/>
                    <a:pt x="19701" y="66268"/>
                  </a:cubicBezTo>
                  <a:cubicBezTo>
                    <a:pt x="18507" y="63880"/>
                    <a:pt x="18507" y="61492"/>
                    <a:pt x="18507" y="57910"/>
                  </a:cubicBezTo>
                  <a:cubicBezTo>
                    <a:pt x="18507" y="54328"/>
                    <a:pt x="19701" y="50746"/>
                    <a:pt x="20895" y="47164"/>
                  </a:cubicBezTo>
                  <a:cubicBezTo>
                    <a:pt x="22089" y="43582"/>
                    <a:pt x="24477" y="41194"/>
                    <a:pt x="28059" y="39999"/>
                  </a:cubicBezTo>
                  <a:cubicBezTo>
                    <a:pt x="30447" y="37612"/>
                    <a:pt x="34029" y="37612"/>
                    <a:pt x="38805" y="37612"/>
                  </a:cubicBezTo>
                  <a:cubicBezTo>
                    <a:pt x="42387" y="37612"/>
                    <a:pt x="45970" y="38805"/>
                    <a:pt x="48357" y="39999"/>
                  </a:cubicBezTo>
                  <a:cubicBezTo>
                    <a:pt x="50745" y="42388"/>
                    <a:pt x="53133" y="44775"/>
                    <a:pt x="55521" y="48358"/>
                  </a:cubicBezTo>
                  <a:lnTo>
                    <a:pt x="67462" y="48358"/>
                  </a:lnTo>
                  <a:cubicBezTo>
                    <a:pt x="66268" y="44775"/>
                    <a:pt x="65073" y="42388"/>
                    <a:pt x="63880" y="39999"/>
                  </a:cubicBezTo>
                  <a:cubicBezTo>
                    <a:pt x="61492" y="37612"/>
                    <a:pt x="59103" y="35223"/>
                    <a:pt x="56716" y="32835"/>
                  </a:cubicBezTo>
                  <a:cubicBezTo>
                    <a:pt x="54327" y="30448"/>
                    <a:pt x="50745" y="29253"/>
                    <a:pt x="48357" y="28059"/>
                  </a:cubicBezTo>
                  <a:cubicBezTo>
                    <a:pt x="44775" y="26865"/>
                    <a:pt x="42387" y="26865"/>
                    <a:pt x="38805" y="26865"/>
                  </a:cubicBezTo>
                  <a:cubicBezTo>
                    <a:pt x="34029" y="26865"/>
                    <a:pt x="30447" y="28059"/>
                    <a:pt x="26865" y="29253"/>
                  </a:cubicBezTo>
                  <a:cubicBezTo>
                    <a:pt x="23283" y="30448"/>
                    <a:pt x="19701" y="32835"/>
                    <a:pt x="17313" y="36418"/>
                  </a:cubicBezTo>
                  <a:cubicBezTo>
                    <a:pt x="14925" y="38805"/>
                    <a:pt x="12537" y="42388"/>
                    <a:pt x="11343" y="45970"/>
                  </a:cubicBezTo>
                  <a:cubicBezTo>
                    <a:pt x="10149" y="49552"/>
                    <a:pt x="8955" y="54328"/>
                    <a:pt x="8955" y="57910"/>
                  </a:cubicBezTo>
                  <a:cubicBezTo>
                    <a:pt x="8955" y="62686"/>
                    <a:pt x="10149" y="66268"/>
                    <a:pt x="11343" y="69850"/>
                  </a:cubicBezTo>
                  <a:cubicBezTo>
                    <a:pt x="12537" y="73432"/>
                    <a:pt x="14925" y="77014"/>
                    <a:pt x="17313" y="79402"/>
                  </a:cubicBezTo>
                  <a:cubicBezTo>
                    <a:pt x="19701" y="81790"/>
                    <a:pt x="23283" y="84178"/>
                    <a:pt x="26865" y="86566"/>
                  </a:cubicBezTo>
                  <a:cubicBezTo>
                    <a:pt x="30447" y="87760"/>
                    <a:pt x="34029" y="88954"/>
                    <a:pt x="38805" y="88954"/>
                  </a:cubicBezTo>
                  <a:cubicBezTo>
                    <a:pt x="43581" y="88954"/>
                    <a:pt x="47163" y="87760"/>
                    <a:pt x="51940" y="86566"/>
                  </a:cubicBezTo>
                  <a:cubicBezTo>
                    <a:pt x="55521" y="85372"/>
                    <a:pt x="59103" y="81790"/>
                    <a:pt x="62686" y="79402"/>
                  </a:cubicBezTo>
                  <a:cubicBezTo>
                    <a:pt x="65073" y="75820"/>
                    <a:pt x="67462" y="72238"/>
                    <a:pt x="68656" y="68656"/>
                  </a:cubicBezTo>
                  <a:lnTo>
                    <a:pt x="54327" y="6865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99" name="Freeform: Shape 727">
            <a:extLst>
              <a:ext uri="{FF2B5EF4-FFF2-40B4-BE49-F238E27FC236}">
                <a16:creationId xmlns:a16="http://schemas.microsoft.com/office/drawing/2014/main" xmlns="" id="{FE0BD72C-0362-4CEC-905D-EA1DFE117440}"/>
              </a:ext>
            </a:extLst>
          </p:cNvPr>
          <p:cNvSpPr/>
          <p:nvPr/>
        </p:nvSpPr>
        <p:spPr>
          <a:xfrm>
            <a:off x="5293437" y="3795873"/>
            <a:ext cx="164365" cy="93922"/>
          </a:xfrm>
          <a:custGeom>
            <a:avLst/>
            <a:gdLst>
              <a:gd name="connsiteX0" fmla="*/ 157012 w 167161"/>
              <a:gd name="connsiteY0" fmla="*/ 53133 h 95520"/>
              <a:gd name="connsiteX1" fmla="*/ 147461 w 167161"/>
              <a:gd name="connsiteY1" fmla="*/ 41193 h 95520"/>
              <a:gd name="connsiteX2" fmla="*/ 133132 w 167161"/>
              <a:gd name="connsiteY2" fmla="*/ 37611 h 95520"/>
              <a:gd name="connsiteX3" fmla="*/ 127162 w 167161"/>
              <a:gd name="connsiteY3" fmla="*/ 37611 h 95520"/>
              <a:gd name="connsiteX4" fmla="*/ 122386 w 167161"/>
              <a:gd name="connsiteY4" fmla="*/ 39999 h 95520"/>
              <a:gd name="connsiteX5" fmla="*/ 123580 w 167161"/>
              <a:gd name="connsiteY5" fmla="*/ 29253 h 95520"/>
              <a:gd name="connsiteX6" fmla="*/ 152236 w 167161"/>
              <a:gd name="connsiteY6" fmla="*/ 29253 h 95520"/>
              <a:gd name="connsiteX7" fmla="*/ 152236 w 167161"/>
              <a:gd name="connsiteY7" fmla="*/ 12537 h 95520"/>
              <a:gd name="connsiteX8" fmla="*/ 108058 w 167161"/>
              <a:gd name="connsiteY8" fmla="*/ 12537 h 95520"/>
              <a:gd name="connsiteX9" fmla="*/ 100894 w 167161"/>
              <a:gd name="connsiteY9" fmla="*/ 57910 h 95520"/>
              <a:gd name="connsiteX10" fmla="*/ 117610 w 167161"/>
              <a:gd name="connsiteY10" fmla="*/ 61492 h 95520"/>
              <a:gd name="connsiteX11" fmla="*/ 128356 w 167161"/>
              <a:gd name="connsiteY11" fmla="*/ 54327 h 95520"/>
              <a:gd name="connsiteX12" fmla="*/ 135520 w 167161"/>
              <a:gd name="connsiteY12" fmla="*/ 56716 h 95520"/>
              <a:gd name="connsiteX13" fmla="*/ 139102 w 167161"/>
              <a:gd name="connsiteY13" fmla="*/ 63880 h 95520"/>
              <a:gd name="connsiteX14" fmla="*/ 137908 w 167161"/>
              <a:gd name="connsiteY14" fmla="*/ 68656 h 95520"/>
              <a:gd name="connsiteX15" fmla="*/ 134326 w 167161"/>
              <a:gd name="connsiteY15" fmla="*/ 72238 h 95520"/>
              <a:gd name="connsiteX16" fmla="*/ 129550 w 167161"/>
              <a:gd name="connsiteY16" fmla="*/ 73432 h 95520"/>
              <a:gd name="connsiteX17" fmla="*/ 119998 w 167161"/>
              <a:gd name="connsiteY17" fmla="*/ 68656 h 95520"/>
              <a:gd name="connsiteX18" fmla="*/ 97312 w 167161"/>
              <a:gd name="connsiteY18" fmla="*/ 68656 h 95520"/>
              <a:gd name="connsiteX19" fmla="*/ 103282 w 167161"/>
              <a:gd name="connsiteY19" fmla="*/ 80596 h 95520"/>
              <a:gd name="connsiteX20" fmla="*/ 114028 w 167161"/>
              <a:gd name="connsiteY20" fmla="*/ 88954 h 95520"/>
              <a:gd name="connsiteX21" fmla="*/ 128356 w 167161"/>
              <a:gd name="connsiteY21" fmla="*/ 91342 h 95520"/>
              <a:gd name="connsiteX22" fmla="*/ 145072 w 167161"/>
              <a:gd name="connsiteY22" fmla="*/ 86566 h 95520"/>
              <a:gd name="connsiteX23" fmla="*/ 155818 w 167161"/>
              <a:gd name="connsiteY23" fmla="*/ 73432 h 95520"/>
              <a:gd name="connsiteX24" fmla="*/ 158207 w 167161"/>
              <a:gd name="connsiteY24" fmla="*/ 62686 h 95520"/>
              <a:gd name="connsiteX25" fmla="*/ 157012 w 167161"/>
              <a:gd name="connsiteY25" fmla="*/ 53133 h 95520"/>
              <a:gd name="connsiteX26" fmla="*/ 69850 w 167161"/>
              <a:gd name="connsiteY26" fmla="*/ 61492 h 95520"/>
              <a:gd name="connsiteX27" fmla="*/ 61492 w 167161"/>
              <a:gd name="connsiteY27" fmla="*/ 71043 h 95520"/>
              <a:gd name="connsiteX28" fmla="*/ 49551 w 167161"/>
              <a:gd name="connsiteY28" fmla="*/ 74626 h 95520"/>
              <a:gd name="connsiteX29" fmla="*/ 38805 w 167161"/>
              <a:gd name="connsiteY29" fmla="*/ 71043 h 95520"/>
              <a:gd name="connsiteX30" fmla="*/ 31641 w 167161"/>
              <a:gd name="connsiteY30" fmla="*/ 62686 h 95520"/>
              <a:gd name="connsiteX31" fmla="*/ 29253 w 167161"/>
              <a:gd name="connsiteY31" fmla="*/ 50746 h 95520"/>
              <a:gd name="connsiteX32" fmla="*/ 30447 w 167161"/>
              <a:gd name="connsiteY32" fmla="*/ 42387 h 95520"/>
              <a:gd name="connsiteX33" fmla="*/ 35223 w 167161"/>
              <a:gd name="connsiteY33" fmla="*/ 35223 h 95520"/>
              <a:gd name="connsiteX34" fmla="*/ 42387 w 167161"/>
              <a:gd name="connsiteY34" fmla="*/ 30447 h 95520"/>
              <a:gd name="connsiteX35" fmla="*/ 50745 w 167161"/>
              <a:gd name="connsiteY35" fmla="*/ 28059 h 95520"/>
              <a:gd name="connsiteX36" fmla="*/ 59104 w 167161"/>
              <a:gd name="connsiteY36" fmla="*/ 29253 h 95520"/>
              <a:gd name="connsiteX37" fmla="*/ 66268 w 167161"/>
              <a:gd name="connsiteY37" fmla="*/ 34029 h 95520"/>
              <a:gd name="connsiteX38" fmla="*/ 71044 w 167161"/>
              <a:gd name="connsiteY38" fmla="*/ 41193 h 95520"/>
              <a:gd name="connsiteX39" fmla="*/ 92536 w 167161"/>
              <a:gd name="connsiteY39" fmla="*/ 41193 h 95520"/>
              <a:gd name="connsiteX40" fmla="*/ 87760 w 167161"/>
              <a:gd name="connsiteY40" fmla="*/ 28059 h 95520"/>
              <a:gd name="connsiteX41" fmla="*/ 80596 w 167161"/>
              <a:gd name="connsiteY41" fmla="*/ 19701 h 95520"/>
              <a:gd name="connsiteX42" fmla="*/ 72238 w 167161"/>
              <a:gd name="connsiteY42" fmla="*/ 13731 h 95520"/>
              <a:gd name="connsiteX43" fmla="*/ 62686 w 167161"/>
              <a:gd name="connsiteY43" fmla="*/ 10149 h 95520"/>
              <a:gd name="connsiteX44" fmla="*/ 51939 w 167161"/>
              <a:gd name="connsiteY44" fmla="*/ 8955 h 95520"/>
              <a:gd name="connsiteX45" fmla="*/ 30447 w 167161"/>
              <a:gd name="connsiteY45" fmla="*/ 14925 h 95520"/>
              <a:gd name="connsiteX46" fmla="*/ 14925 w 167161"/>
              <a:gd name="connsiteY46" fmla="*/ 29253 h 95520"/>
              <a:gd name="connsiteX47" fmla="*/ 8955 w 167161"/>
              <a:gd name="connsiteY47" fmla="*/ 49551 h 95520"/>
              <a:gd name="connsiteX48" fmla="*/ 14925 w 167161"/>
              <a:gd name="connsiteY48" fmla="*/ 71043 h 95520"/>
              <a:gd name="connsiteX49" fmla="*/ 30447 w 167161"/>
              <a:gd name="connsiteY49" fmla="*/ 86566 h 95520"/>
              <a:gd name="connsiteX50" fmla="*/ 51939 w 167161"/>
              <a:gd name="connsiteY50" fmla="*/ 92536 h 95520"/>
              <a:gd name="connsiteX51" fmla="*/ 65074 w 167161"/>
              <a:gd name="connsiteY51" fmla="*/ 90148 h 95520"/>
              <a:gd name="connsiteX52" fmla="*/ 77014 w 167161"/>
              <a:gd name="connsiteY52" fmla="*/ 84178 h 95520"/>
              <a:gd name="connsiteX53" fmla="*/ 86566 w 167161"/>
              <a:gd name="connsiteY53" fmla="*/ 74626 h 95520"/>
              <a:gd name="connsiteX54" fmla="*/ 92536 w 167161"/>
              <a:gd name="connsiteY54" fmla="*/ 61492 h 95520"/>
              <a:gd name="connsiteX55" fmla="*/ 69850 w 167161"/>
              <a:gd name="connsiteY55" fmla="*/ 61492 h 9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67161" h="95520">
                <a:moveTo>
                  <a:pt x="157012" y="53133"/>
                </a:moveTo>
                <a:cubicBezTo>
                  <a:pt x="154624" y="48357"/>
                  <a:pt x="152236" y="43581"/>
                  <a:pt x="147461" y="41193"/>
                </a:cubicBezTo>
                <a:cubicBezTo>
                  <a:pt x="142684" y="38805"/>
                  <a:pt x="137908" y="37611"/>
                  <a:pt x="133132" y="37611"/>
                </a:cubicBezTo>
                <a:cubicBezTo>
                  <a:pt x="130744" y="37611"/>
                  <a:pt x="129550" y="37611"/>
                  <a:pt x="127162" y="37611"/>
                </a:cubicBezTo>
                <a:cubicBezTo>
                  <a:pt x="125968" y="37611"/>
                  <a:pt x="123580" y="38805"/>
                  <a:pt x="122386" y="39999"/>
                </a:cubicBezTo>
                <a:lnTo>
                  <a:pt x="123580" y="29253"/>
                </a:lnTo>
                <a:lnTo>
                  <a:pt x="152236" y="29253"/>
                </a:lnTo>
                <a:lnTo>
                  <a:pt x="152236" y="12537"/>
                </a:lnTo>
                <a:lnTo>
                  <a:pt x="108058" y="12537"/>
                </a:lnTo>
                <a:lnTo>
                  <a:pt x="100894" y="57910"/>
                </a:lnTo>
                <a:lnTo>
                  <a:pt x="117610" y="61492"/>
                </a:lnTo>
                <a:cubicBezTo>
                  <a:pt x="119998" y="56716"/>
                  <a:pt x="123580" y="54327"/>
                  <a:pt x="128356" y="54327"/>
                </a:cubicBezTo>
                <a:cubicBezTo>
                  <a:pt x="131938" y="54327"/>
                  <a:pt x="134326" y="55521"/>
                  <a:pt x="135520" y="56716"/>
                </a:cubicBezTo>
                <a:cubicBezTo>
                  <a:pt x="137908" y="59103"/>
                  <a:pt x="139102" y="61492"/>
                  <a:pt x="139102" y="63880"/>
                </a:cubicBezTo>
                <a:cubicBezTo>
                  <a:pt x="139102" y="66268"/>
                  <a:pt x="139102" y="67462"/>
                  <a:pt x="137908" y="68656"/>
                </a:cubicBezTo>
                <a:cubicBezTo>
                  <a:pt x="136714" y="69850"/>
                  <a:pt x="135520" y="71043"/>
                  <a:pt x="134326" y="72238"/>
                </a:cubicBezTo>
                <a:cubicBezTo>
                  <a:pt x="133132" y="73432"/>
                  <a:pt x="130744" y="73432"/>
                  <a:pt x="129550" y="73432"/>
                </a:cubicBezTo>
                <a:cubicBezTo>
                  <a:pt x="125968" y="73432"/>
                  <a:pt x="122386" y="72238"/>
                  <a:pt x="119998" y="68656"/>
                </a:cubicBezTo>
                <a:lnTo>
                  <a:pt x="97312" y="68656"/>
                </a:lnTo>
                <a:cubicBezTo>
                  <a:pt x="98506" y="73432"/>
                  <a:pt x="99700" y="78208"/>
                  <a:pt x="103282" y="80596"/>
                </a:cubicBezTo>
                <a:cubicBezTo>
                  <a:pt x="105670" y="84178"/>
                  <a:pt x="109252" y="86566"/>
                  <a:pt x="114028" y="88954"/>
                </a:cubicBezTo>
                <a:cubicBezTo>
                  <a:pt x="118804" y="90148"/>
                  <a:pt x="122386" y="91342"/>
                  <a:pt x="128356" y="91342"/>
                </a:cubicBezTo>
                <a:cubicBezTo>
                  <a:pt x="134326" y="91342"/>
                  <a:pt x="140296" y="90148"/>
                  <a:pt x="145072" y="86566"/>
                </a:cubicBezTo>
                <a:cubicBezTo>
                  <a:pt x="149848" y="82984"/>
                  <a:pt x="153431" y="79402"/>
                  <a:pt x="155818" y="73432"/>
                </a:cubicBezTo>
                <a:cubicBezTo>
                  <a:pt x="157012" y="69850"/>
                  <a:pt x="158207" y="66268"/>
                  <a:pt x="158207" y="62686"/>
                </a:cubicBezTo>
                <a:cubicBezTo>
                  <a:pt x="158207" y="60297"/>
                  <a:pt x="158207" y="56716"/>
                  <a:pt x="157012" y="53133"/>
                </a:cubicBezTo>
                <a:moveTo>
                  <a:pt x="69850" y="61492"/>
                </a:moveTo>
                <a:cubicBezTo>
                  <a:pt x="67462" y="65073"/>
                  <a:pt x="65074" y="68656"/>
                  <a:pt x="61492" y="71043"/>
                </a:cubicBezTo>
                <a:cubicBezTo>
                  <a:pt x="57909" y="73432"/>
                  <a:pt x="54327" y="74626"/>
                  <a:pt x="49551" y="74626"/>
                </a:cubicBezTo>
                <a:cubicBezTo>
                  <a:pt x="45969" y="74626"/>
                  <a:pt x="41193" y="73432"/>
                  <a:pt x="38805" y="71043"/>
                </a:cubicBezTo>
                <a:cubicBezTo>
                  <a:pt x="35223" y="68656"/>
                  <a:pt x="32835" y="66268"/>
                  <a:pt x="31641" y="62686"/>
                </a:cubicBezTo>
                <a:cubicBezTo>
                  <a:pt x="30447" y="59103"/>
                  <a:pt x="29253" y="55521"/>
                  <a:pt x="29253" y="50746"/>
                </a:cubicBezTo>
                <a:cubicBezTo>
                  <a:pt x="29253" y="47163"/>
                  <a:pt x="29253" y="44775"/>
                  <a:pt x="30447" y="42387"/>
                </a:cubicBezTo>
                <a:cubicBezTo>
                  <a:pt x="31641" y="39999"/>
                  <a:pt x="32835" y="37611"/>
                  <a:pt x="35223" y="35223"/>
                </a:cubicBezTo>
                <a:cubicBezTo>
                  <a:pt x="37611" y="32835"/>
                  <a:pt x="38805" y="31641"/>
                  <a:pt x="42387" y="30447"/>
                </a:cubicBezTo>
                <a:cubicBezTo>
                  <a:pt x="44775" y="29253"/>
                  <a:pt x="48357" y="28059"/>
                  <a:pt x="50745" y="28059"/>
                </a:cubicBezTo>
                <a:cubicBezTo>
                  <a:pt x="53133" y="28059"/>
                  <a:pt x="56716" y="28059"/>
                  <a:pt x="59104" y="29253"/>
                </a:cubicBezTo>
                <a:cubicBezTo>
                  <a:pt x="61492" y="30447"/>
                  <a:pt x="63880" y="31641"/>
                  <a:pt x="66268" y="34029"/>
                </a:cubicBezTo>
                <a:cubicBezTo>
                  <a:pt x="68656" y="36417"/>
                  <a:pt x="69850" y="38805"/>
                  <a:pt x="71044" y="41193"/>
                </a:cubicBezTo>
                <a:lnTo>
                  <a:pt x="92536" y="41193"/>
                </a:lnTo>
                <a:cubicBezTo>
                  <a:pt x="91342" y="36417"/>
                  <a:pt x="90148" y="32835"/>
                  <a:pt x="87760" y="28059"/>
                </a:cubicBezTo>
                <a:cubicBezTo>
                  <a:pt x="85372" y="24477"/>
                  <a:pt x="82984" y="22089"/>
                  <a:pt x="80596" y="19701"/>
                </a:cubicBezTo>
                <a:cubicBezTo>
                  <a:pt x="78208" y="17313"/>
                  <a:pt x="75820" y="14925"/>
                  <a:pt x="72238" y="13731"/>
                </a:cubicBezTo>
                <a:cubicBezTo>
                  <a:pt x="69850" y="12537"/>
                  <a:pt x="66268" y="11343"/>
                  <a:pt x="62686" y="10149"/>
                </a:cubicBezTo>
                <a:cubicBezTo>
                  <a:pt x="59104" y="8955"/>
                  <a:pt x="55521" y="8955"/>
                  <a:pt x="51939" y="8955"/>
                </a:cubicBezTo>
                <a:cubicBezTo>
                  <a:pt x="44775" y="8955"/>
                  <a:pt x="37611" y="11343"/>
                  <a:pt x="30447" y="14925"/>
                </a:cubicBezTo>
                <a:cubicBezTo>
                  <a:pt x="24477" y="18507"/>
                  <a:pt x="18507" y="23283"/>
                  <a:pt x="14925" y="29253"/>
                </a:cubicBezTo>
                <a:cubicBezTo>
                  <a:pt x="11343" y="35223"/>
                  <a:pt x="8955" y="42387"/>
                  <a:pt x="8955" y="49551"/>
                </a:cubicBezTo>
                <a:cubicBezTo>
                  <a:pt x="8955" y="56716"/>
                  <a:pt x="11343" y="63880"/>
                  <a:pt x="14925" y="71043"/>
                </a:cubicBezTo>
                <a:cubicBezTo>
                  <a:pt x="18507" y="77014"/>
                  <a:pt x="23283" y="81790"/>
                  <a:pt x="30447" y="86566"/>
                </a:cubicBezTo>
                <a:cubicBezTo>
                  <a:pt x="37611" y="91342"/>
                  <a:pt x="43581" y="92536"/>
                  <a:pt x="51939" y="92536"/>
                </a:cubicBezTo>
                <a:cubicBezTo>
                  <a:pt x="56716" y="92536"/>
                  <a:pt x="61492" y="91342"/>
                  <a:pt x="65074" y="90148"/>
                </a:cubicBezTo>
                <a:cubicBezTo>
                  <a:pt x="69850" y="88954"/>
                  <a:pt x="73432" y="86566"/>
                  <a:pt x="77014" y="84178"/>
                </a:cubicBezTo>
                <a:cubicBezTo>
                  <a:pt x="80596" y="81790"/>
                  <a:pt x="84178" y="78208"/>
                  <a:pt x="86566" y="74626"/>
                </a:cubicBezTo>
                <a:cubicBezTo>
                  <a:pt x="88954" y="71043"/>
                  <a:pt x="91342" y="66268"/>
                  <a:pt x="92536" y="61492"/>
                </a:cubicBezTo>
                <a:lnTo>
                  <a:pt x="69850" y="6149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0" name="Freeform: Shape 728">
            <a:extLst>
              <a:ext uri="{FF2B5EF4-FFF2-40B4-BE49-F238E27FC236}">
                <a16:creationId xmlns:a16="http://schemas.microsoft.com/office/drawing/2014/main" xmlns="" id="{9DC4CCA2-2FBA-494A-9F29-AF08A12F7B07}"/>
              </a:ext>
            </a:extLst>
          </p:cNvPr>
          <p:cNvSpPr/>
          <p:nvPr/>
        </p:nvSpPr>
        <p:spPr>
          <a:xfrm>
            <a:off x="5747786" y="3680817"/>
            <a:ext cx="234806" cy="93922"/>
          </a:xfrm>
          <a:custGeom>
            <a:avLst/>
            <a:gdLst>
              <a:gd name="connsiteX0" fmla="*/ 210743 w 238802"/>
              <a:gd name="connsiteY0" fmla="*/ 68656 h 95520"/>
              <a:gd name="connsiteX1" fmla="*/ 205967 w 238802"/>
              <a:gd name="connsiteY1" fmla="*/ 74626 h 95520"/>
              <a:gd name="connsiteX2" fmla="*/ 198803 w 238802"/>
              <a:gd name="connsiteY2" fmla="*/ 77014 h 95520"/>
              <a:gd name="connsiteX3" fmla="*/ 191639 w 238802"/>
              <a:gd name="connsiteY3" fmla="*/ 74626 h 95520"/>
              <a:gd name="connsiteX4" fmla="*/ 186863 w 238802"/>
              <a:gd name="connsiteY4" fmla="*/ 68656 h 95520"/>
              <a:gd name="connsiteX5" fmla="*/ 184475 w 238802"/>
              <a:gd name="connsiteY5" fmla="*/ 61492 h 95520"/>
              <a:gd name="connsiteX6" fmla="*/ 186863 w 238802"/>
              <a:gd name="connsiteY6" fmla="*/ 54327 h 95520"/>
              <a:gd name="connsiteX7" fmla="*/ 191639 w 238802"/>
              <a:gd name="connsiteY7" fmla="*/ 48357 h 95520"/>
              <a:gd name="connsiteX8" fmla="*/ 198803 w 238802"/>
              <a:gd name="connsiteY8" fmla="*/ 45970 h 95520"/>
              <a:gd name="connsiteX9" fmla="*/ 204773 w 238802"/>
              <a:gd name="connsiteY9" fmla="*/ 47163 h 95520"/>
              <a:gd name="connsiteX10" fmla="*/ 209549 w 238802"/>
              <a:gd name="connsiteY10" fmla="*/ 50746 h 95520"/>
              <a:gd name="connsiteX11" fmla="*/ 213131 w 238802"/>
              <a:gd name="connsiteY11" fmla="*/ 55521 h 95520"/>
              <a:gd name="connsiteX12" fmla="*/ 214325 w 238802"/>
              <a:gd name="connsiteY12" fmla="*/ 61492 h 95520"/>
              <a:gd name="connsiteX13" fmla="*/ 210743 w 238802"/>
              <a:gd name="connsiteY13" fmla="*/ 68656 h 95520"/>
              <a:gd name="connsiteX14" fmla="*/ 229847 w 238802"/>
              <a:gd name="connsiteY14" fmla="*/ 31641 h 95520"/>
              <a:gd name="connsiteX15" fmla="*/ 211937 w 238802"/>
              <a:gd name="connsiteY15" fmla="*/ 31641 h 95520"/>
              <a:gd name="connsiteX16" fmla="*/ 211937 w 238802"/>
              <a:gd name="connsiteY16" fmla="*/ 37611 h 95520"/>
              <a:gd name="connsiteX17" fmla="*/ 211937 w 238802"/>
              <a:gd name="connsiteY17" fmla="*/ 37611 h 95520"/>
              <a:gd name="connsiteX18" fmla="*/ 207161 w 238802"/>
              <a:gd name="connsiteY18" fmla="*/ 32835 h 95520"/>
              <a:gd name="connsiteX19" fmla="*/ 201191 w 238802"/>
              <a:gd name="connsiteY19" fmla="*/ 30447 h 95520"/>
              <a:gd name="connsiteX20" fmla="*/ 194027 w 238802"/>
              <a:gd name="connsiteY20" fmla="*/ 29253 h 95520"/>
              <a:gd name="connsiteX21" fmla="*/ 178505 w 238802"/>
              <a:gd name="connsiteY21" fmla="*/ 34029 h 95520"/>
              <a:gd name="connsiteX22" fmla="*/ 167759 w 238802"/>
              <a:gd name="connsiteY22" fmla="*/ 45970 h 95520"/>
              <a:gd name="connsiteX23" fmla="*/ 164177 w 238802"/>
              <a:gd name="connsiteY23" fmla="*/ 61492 h 95520"/>
              <a:gd name="connsiteX24" fmla="*/ 167759 w 238802"/>
              <a:gd name="connsiteY24" fmla="*/ 78208 h 95520"/>
              <a:gd name="connsiteX25" fmla="*/ 178505 w 238802"/>
              <a:gd name="connsiteY25" fmla="*/ 90148 h 95520"/>
              <a:gd name="connsiteX26" fmla="*/ 194027 w 238802"/>
              <a:gd name="connsiteY26" fmla="*/ 94924 h 95520"/>
              <a:gd name="connsiteX27" fmla="*/ 201191 w 238802"/>
              <a:gd name="connsiteY27" fmla="*/ 93730 h 95520"/>
              <a:gd name="connsiteX28" fmla="*/ 207161 w 238802"/>
              <a:gd name="connsiteY28" fmla="*/ 91342 h 95520"/>
              <a:gd name="connsiteX29" fmla="*/ 211937 w 238802"/>
              <a:gd name="connsiteY29" fmla="*/ 86566 h 95520"/>
              <a:gd name="connsiteX30" fmla="*/ 211937 w 238802"/>
              <a:gd name="connsiteY30" fmla="*/ 86566 h 95520"/>
              <a:gd name="connsiteX31" fmla="*/ 211937 w 238802"/>
              <a:gd name="connsiteY31" fmla="*/ 92536 h 95520"/>
              <a:gd name="connsiteX32" fmla="*/ 229847 w 238802"/>
              <a:gd name="connsiteY32" fmla="*/ 92536 h 95520"/>
              <a:gd name="connsiteX33" fmla="*/ 229847 w 238802"/>
              <a:gd name="connsiteY33" fmla="*/ 31641 h 95520"/>
              <a:gd name="connsiteX34" fmla="*/ 155819 w 238802"/>
              <a:gd name="connsiteY34" fmla="*/ 53133 h 95520"/>
              <a:gd name="connsiteX35" fmla="*/ 146266 w 238802"/>
              <a:gd name="connsiteY35" fmla="*/ 41193 h 95520"/>
              <a:gd name="connsiteX36" fmla="*/ 131939 w 238802"/>
              <a:gd name="connsiteY36" fmla="*/ 37611 h 95520"/>
              <a:gd name="connsiteX37" fmla="*/ 125968 w 238802"/>
              <a:gd name="connsiteY37" fmla="*/ 37611 h 95520"/>
              <a:gd name="connsiteX38" fmla="*/ 121192 w 238802"/>
              <a:gd name="connsiteY38" fmla="*/ 39999 h 95520"/>
              <a:gd name="connsiteX39" fmla="*/ 122386 w 238802"/>
              <a:gd name="connsiteY39" fmla="*/ 29253 h 95520"/>
              <a:gd name="connsiteX40" fmla="*/ 151043 w 238802"/>
              <a:gd name="connsiteY40" fmla="*/ 29253 h 95520"/>
              <a:gd name="connsiteX41" fmla="*/ 151043 w 238802"/>
              <a:gd name="connsiteY41" fmla="*/ 12537 h 95520"/>
              <a:gd name="connsiteX42" fmla="*/ 106864 w 238802"/>
              <a:gd name="connsiteY42" fmla="*/ 12537 h 95520"/>
              <a:gd name="connsiteX43" fmla="*/ 99700 w 238802"/>
              <a:gd name="connsiteY43" fmla="*/ 57910 h 95520"/>
              <a:gd name="connsiteX44" fmla="*/ 116416 w 238802"/>
              <a:gd name="connsiteY44" fmla="*/ 61492 h 95520"/>
              <a:gd name="connsiteX45" fmla="*/ 127163 w 238802"/>
              <a:gd name="connsiteY45" fmla="*/ 54327 h 95520"/>
              <a:gd name="connsiteX46" fmla="*/ 134326 w 238802"/>
              <a:gd name="connsiteY46" fmla="*/ 56716 h 95520"/>
              <a:gd name="connsiteX47" fmla="*/ 137909 w 238802"/>
              <a:gd name="connsiteY47" fmla="*/ 63880 h 95520"/>
              <a:gd name="connsiteX48" fmla="*/ 136714 w 238802"/>
              <a:gd name="connsiteY48" fmla="*/ 68656 h 95520"/>
              <a:gd name="connsiteX49" fmla="*/ 133133 w 238802"/>
              <a:gd name="connsiteY49" fmla="*/ 72238 h 95520"/>
              <a:gd name="connsiteX50" fmla="*/ 128356 w 238802"/>
              <a:gd name="connsiteY50" fmla="*/ 73432 h 95520"/>
              <a:gd name="connsiteX51" fmla="*/ 118804 w 238802"/>
              <a:gd name="connsiteY51" fmla="*/ 68656 h 95520"/>
              <a:gd name="connsiteX52" fmla="*/ 98506 w 238802"/>
              <a:gd name="connsiteY52" fmla="*/ 68656 h 95520"/>
              <a:gd name="connsiteX53" fmla="*/ 104476 w 238802"/>
              <a:gd name="connsiteY53" fmla="*/ 80596 h 95520"/>
              <a:gd name="connsiteX54" fmla="*/ 115222 w 238802"/>
              <a:gd name="connsiteY54" fmla="*/ 88954 h 95520"/>
              <a:gd name="connsiteX55" fmla="*/ 129550 w 238802"/>
              <a:gd name="connsiteY55" fmla="*/ 91342 h 95520"/>
              <a:gd name="connsiteX56" fmla="*/ 146266 w 238802"/>
              <a:gd name="connsiteY56" fmla="*/ 86566 h 95520"/>
              <a:gd name="connsiteX57" fmla="*/ 157013 w 238802"/>
              <a:gd name="connsiteY57" fmla="*/ 73432 h 95520"/>
              <a:gd name="connsiteX58" fmla="*/ 159401 w 238802"/>
              <a:gd name="connsiteY58" fmla="*/ 62686 h 95520"/>
              <a:gd name="connsiteX59" fmla="*/ 155819 w 238802"/>
              <a:gd name="connsiteY59" fmla="*/ 53133 h 95520"/>
              <a:gd name="connsiteX60" fmla="*/ 69850 w 238802"/>
              <a:gd name="connsiteY60" fmla="*/ 61492 h 95520"/>
              <a:gd name="connsiteX61" fmla="*/ 61492 w 238802"/>
              <a:gd name="connsiteY61" fmla="*/ 71043 h 95520"/>
              <a:gd name="connsiteX62" fmla="*/ 49552 w 238802"/>
              <a:gd name="connsiteY62" fmla="*/ 74626 h 95520"/>
              <a:gd name="connsiteX63" fmla="*/ 38805 w 238802"/>
              <a:gd name="connsiteY63" fmla="*/ 71043 h 95520"/>
              <a:gd name="connsiteX64" fmla="*/ 31642 w 238802"/>
              <a:gd name="connsiteY64" fmla="*/ 62686 h 95520"/>
              <a:gd name="connsiteX65" fmla="*/ 29253 w 238802"/>
              <a:gd name="connsiteY65" fmla="*/ 50746 h 95520"/>
              <a:gd name="connsiteX66" fmla="*/ 30448 w 238802"/>
              <a:gd name="connsiteY66" fmla="*/ 42387 h 95520"/>
              <a:gd name="connsiteX67" fmla="*/ 35223 w 238802"/>
              <a:gd name="connsiteY67" fmla="*/ 35223 h 95520"/>
              <a:gd name="connsiteX68" fmla="*/ 42388 w 238802"/>
              <a:gd name="connsiteY68" fmla="*/ 30447 h 95520"/>
              <a:gd name="connsiteX69" fmla="*/ 50745 w 238802"/>
              <a:gd name="connsiteY69" fmla="*/ 28059 h 95520"/>
              <a:gd name="connsiteX70" fmla="*/ 59104 w 238802"/>
              <a:gd name="connsiteY70" fmla="*/ 29253 h 95520"/>
              <a:gd name="connsiteX71" fmla="*/ 66268 w 238802"/>
              <a:gd name="connsiteY71" fmla="*/ 34029 h 95520"/>
              <a:gd name="connsiteX72" fmla="*/ 71044 w 238802"/>
              <a:gd name="connsiteY72" fmla="*/ 41193 h 95520"/>
              <a:gd name="connsiteX73" fmla="*/ 92536 w 238802"/>
              <a:gd name="connsiteY73" fmla="*/ 41193 h 95520"/>
              <a:gd name="connsiteX74" fmla="*/ 87760 w 238802"/>
              <a:gd name="connsiteY74" fmla="*/ 28059 h 95520"/>
              <a:gd name="connsiteX75" fmla="*/ 80596 w 238802"/>
              <a:gd name="connsiteY75" fmla="*/ 19701 h 95520"/>
              <a:gd name="connsiteX76" fmla="*/ 72238 w 238802"/>
              <a:gd name="connsiteY76" fmla="*/ 13731 h 95520"/>
              <a:gd name="connsiteX77" fmla="*/ 62686 w 238802"/>
              <a:gd name="connsiteY77" fmla="*/ 10149 h 95520"/>
              <a:gd name="connsiteX78" fmla="*/ 51940 w 238802"/>
              <a:gd name="connsiteY78" fmla="*/ 8955 h 95520"/>
              <a:gd name="connsiteX79" fmla="*/ 30448 w 238802"/>
              <a:gd name="connsiteY79" fmla="*/ 14925 h 95520"/>
              <a:gd name="connsiteX80" fmla="*/ 14925 w 238802"/>
              <a:gd name="connsiteY80" fmla="*/ 29253 h 95520"/>
              <a:gd name="connsiteX81" fmla="*/ 8955 w 238802"/>
              <a:gd name="connsiteY81" fmla="*/ 49551 h 95520"/>
              <a:gd name="connsiteX82" fmla="*/ 14925 w 238802"/>
              <a:gd name="connsiteY82" fmla="*/ 71043 h 95520"/>
              <a:gd name="connsiteX83" fmla="*/ 30448 w 238802"/>
              <a:gd name="connsiteY83" fmla="*/ 86566 h 95520"/>
              <a:gd name="connsiteX84" fmla="*/ 51940 w 238802"/>
              <a:gd name="connsiteY84" fmla="*/ 92536 h 95520"/>
              <a:gd name="connsiteX85" fmla="*/ 65074 w 238802"/>
              <a:gd name="connsiteY85" fmla="*/ 90148 h 95520"/>
              <a:gd name="connsiteX86" fmla="*/ 77014 w 238802"/>
              <a:gd name="connsiteY86" fmla="*/ 84178 h 95520"/>
              <a:gd name="connsiteX87" fmla="*/ 86566 w 238802"/>
              <a:gd name="connsiteY87" fmla="*/ 74626 h 95520"/>
              <a:gd name="connsiteX88" fmla="*/ 92536 w 238802"/>
              <a:gd name="connsiteY88" fmla="*/ 61492 h 95520"/>
              <a:gd name="connsiteX89" fmla="*/ 69850 w 238802"/>
              <a:gd name="connsiteY89" fmla="*/ 61492 h 9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38802" h="95520">
                <a:moveTo>
                  <a:pt x="210743" y="68656"/>
                </a:moveTo>
                <a:cubicBezTo>
                  <a:pt x="209549" y="71043"/>
                  <a:pt x="207161" y="72238"/>
                  <a:pt x="205967" y="74626"/>
                </a:cubicBezTo>
                <a:cubicBezTo>
                  <a:pt x="203579" y="75820"/>
                  <a:pt x="201191" y="77014"/>
                  <a:pt x="198803" y="77014"/>
                </a:cubicBezTo>
                <a:cubicBezTo>
                  <a:pt x="196415" y="77014"/>
                  <a:pt x="194027" y="75820"/>
                  <a:pt x="191639" y="74626"/>
                </a:cubicBezTo>
                <a:cubicBezTo>
                  <a:pt x="189251" y="73432"/>
                  <a:pt x="188057" y="71043"/>
                  <a:pt x="186863" y="68656"/>
                </a:cubicBezTo>
                <a:cubicBezTo>
                  <a:pt x="185669" y="66268"/>
                  <a:pt x="184475" y="63880"/>
                  <a:pt x="184475" y="61492"/>
                </a:cubicBezTo>
                <a:cubicBezTo>
                  <a:pt x="184475" y="59103"/>
                  <a:pt x="185669" y="56716"/>
                  <a:pt x="186863" y="54327"/>
                </a:cubicBezTo>
                <a:cubicBezTo>
                  <a:pt x="188057" y="51940"/>
                  <a:pt x="189251" y="49551"/>
                  <a:pt x="191639" y="48357"/>
                </a:cubicBezTo>
                <a:cubicBezTo>
                  <a:pt x="194027" y="47163"/>
                  <a:pt x="196415" y="45970"/>
                  <a:pt x="198803" y="45970"/>
                </a:cubicBezTo>
                <a:cubicBezTo>
                  <a:pt x="201191" y="45970"/>
                  <a:pt x="202385" y="45970"/>
                  <a:pt x="204773" y="47163"/>
                </a:cubicBezTo>
                <a:cubicBezTo>
                  <a:pt x="207161" y="48357"/>
                  <a:pt x="208355" y="49551"/>
                  <a:pt x="209549" y="50746"/>
                </a:cubicBezTo>
                <a:cubicBezTo>
                  <a:pt x="210743" y="51940"/>
                  <a:pt x="211937" y="53133"/>
                  <a:pt x="213131" y="55521"/>
                </a:cubicBezTo>
                <a:cubicBezTo>
                  <a:pt x="214325" y="57910"/>
                  <a:pt x="214325" y="59103"/>
                  <a:pt x="214325" y="61492"/>
                </a:cubicBezTo>
                <a:cubicBezTo>
                  <a:pt x="213131" y="63880"/>
                  <a:pt x="211937" y="66268"/>
                  <a:pt x="210743" y="68656"/>
                </a:cubicBezTo>
                <a:moveTo>
                  <a:pt x="229847" y="31641"/>
                </a:moveTo>
                <a:lnTo>
                  <a:pt x="211937" y="31641"/>
                </a:lnTo>
                <a:lnTo>
                  <a:pt x="211937" y="37611"/>
                </a:lnTo>
                <a:lnTo>
                  <a:pt x="211937" y="37611"/>
                </a:lnTo>
                <a:cubicBezTo>
                  <a:pt x="210743" y="35223"/>
                  <a:pt x="209549" y="34029"/>
                  <a:pt x="207161" y="32835"/>
                </a:cubicBezTo>
                <a:cubicBezTo>
                  <a:pt x="204773" y="31641"/>
                  <a:pt x="203579" y="30447"/>
                  <a:pt x="201191" y="30447"/>
                </a:cubicBezTo>
                <a:cubicBezTo>
                  <a:pt x="198803" y="29253"/>
                  <a:pt x="196415" y="29253"/>
                  <a:pt x="194027" y="29253"/>
                </a:cubicBezTo>
                <a:cubicBezTo>
                  <a:pt x="188057" y="29253"/>
                  <a:pt x="183281" y="30447"/>
                  <a:pt x="178505" y="34029"/>
                </a:cubicBezTo>
                <a:cubicBezTo>
                  <a:pt x="173729" y="36417"/>
                  <a:pt x="170147" y="41193"/>
                  <a:pt x="167759" y="45970"/>
                </a:cubicBezTo>
                <a:cubicBezTo>
                  <a:pt x="165371" y="50746"/>
                  <a:pt x="164177" y="56716"/>
                  <a:pt x="164177" y="61492"/>
                </a:cubicBezTo>
                <a:cubicBezTo>
                  <a:pt x="164177" y="67462"/>
                  <a:pt x="165371" y="72238"/>
                  <a:pt x="167759" y="78208"/>
                </a:cubicBezTo>
                <a:cubicBezTo>
                  <a:pt x="170147" y="82984"/>
                  <a:pt x="173729" y="86566"/>
                  <a:pt x="178505" y="90148"/>
                </a:cubicBezTo>
                <a:cubicBezTo>
                  <a:pt x="183281" y="92536"/>
                  <a:pt x="188057" y="94924"/>
                  <a:pt x="194027" y="94924"/>
                </a:cubicBezTo>
                <a:cubicBezTo>
                  <a:pt x="196415" y="94924"/>
                  <a:pt x="198803" y="94924"/>
                  <a:pt x="201191" y="93730"/>
                </a:cubicBezTo>
                <a:cubicBezTo>
                  <a:pt x="203579" y="93730"/>
                  <a:pt x="205967" y="92536"/>
                  <a:pt x="207161" y="91342"/>
                </a:cubicBezTo>
                <a:cubicBezTo>
                  <a:pt x="209549" y="90148"/>
                  <a:pt x="210743" y="88954"/>
                  <a:pt x="211937" y="86566"/>
                </a:cubicBezTo>
                <a:lnTo>
                  <a:pt x="211937" y="86566"/>
                </a:lnTo>
                <a:lnTo>
                  <a:pt x="211937" y="92536"/>
                </a:lnTo>
                <a:lnTo>
                  <a:pt x="229847" y="92536"/>
                </a:lnTo>
                <a:lnTo>
                  <a:pt x="229847" y="31641"/>
                </a:lnTo>
                <a:close/>
                <a:moveTo>
                  <a:pt x="155819" y="53133"/>
                </a:moveTo>
                <a:cubicBezTo>
                  <a:pt x="153431" y="48357"/>
                  <a:pt x="151043" y="43581"/>
                  <a:pt x="146266" y="41193"/>
                </a:cubicBezTo>
                <a:cubicBezTo>
                  <a:pt x="141490" y="38805"/>
                  <a:pt x="136714" y="37611"/>
                  <a:pt x="131939" y="37611"/>
                </a:cubicBezTo>
                <a:cubicBezTo>
                  <a:pt x="129550" y="37611"/>
                  <a:pt x="128356" y="37611"/>
                  <a:pt x="125968" y="37611"/>
                </a:cubicBezTo>
                <a:cubicBezTo>
                  <a:pt x="124774" y="37611"/>
                  <a:pt x="122386" y="38805"/>
                  <a:pt x="121192" y="39999"/>
                </a:cubicBezTo>
                <a:lnTo>
                  <a:pt x="122386" y="29253"/>
                </a:lnTo>
                <a:lnTo>
                  <a:pt x="151043" y="29253"/>
                </a:lnTo>
                <a:lnTo>
                  <a:pt x="151043" y="12537"/>
                </a:lnTo>
                <a:lnTo>
                  <a:pt x="106864" y="12537"/>
                </a:lnTo>
                <a:lnTo>
                  <a:pt x="99700" y="57910"/>
                </a:lnTo>
                <a:lnTo>
                  <a:pt x="116416" y="61492"/>
                </a:lnTo>
                <a:cubicBezTo>
                  <a:pt x="118804" y="56716"/>
                  <a:pt x="122386" y="54327"/>
                  <a:pt x="127163" y="54327"/>
                </a:cubicBezTo>
                <a:cubicBezTo>
                  <a:pt x="130744" y="54327"/>
                  <a:pt x="133133" y="55521"/>
                  <a:pt x="134326" y="56716"/>
                </a:cubicBezTo>
                <a:cubicBezTo>
                  <a:pt x="136714" y="59103"/>
                  <a:pt x="137909" y="61492"/>
                  <a:pt x="137909" y="63880"/>
                </a:cubicBezTo>
                <a:cubicBezTo>
                  <a:pt x="137909" y="66268"/>
                  <a:pt x="137909" y="67462"/>
                  <a:pt x="136714" y="68656"/>
                </a:cubicBezTo>
                <a:cubicBezTo>
                  <a:pt x="135520" y="69850"/>
                  <a:pt x="134326" y="71043"/>
                  <a:pt x="133133" y="72238"/>
                </a:cubicBezTo>
                <a:cubicBezTo>
                  <a:pt x="131939" y="73432"/>
                  <a:pt x="129550" y="73432"/>
                  <a:pt x="128356" y="73432"/>
                </a:cubicBezTo>
                <a:cubicBezTo>
                  <a:pt x="124774" y="73432"/>
                  <a:pt x="121192" y="72238"/>
                  <a:pt x="118804" y="68656"/>
                </a:cubicBezTo>
                <a:lnTo>
                  <a:pt x="98506" y="68656"/>
                </a:lnTo>
                <a:cubicBezTo>
                  <a:pt x="99700" y="73432"/>
                  <a:pt x="100894" y="78208"/>
                  <a:pt x="104476" y="80596"/>
                </a:cubicBezTo>
                <a:cubicBezTo>
                  <a:pt x="106864" y="84178"/>
                  <a:pt x="110446" y="86566"/>
                  <a:pt x="115222" y="88954"/>
                </a:cubicBezTo>
                <a:cubicBezTo>
                  <a:pt x="119998" y="90148"/>
                  <a:pt x="123580" y="91342"/>
                  <a:pt x="129550" y="91342"/>
                </a:cubicBezTo>
                <a:cubicBezTo>
                  <a:pt x="135520" y="91342"/>
                  <a:pt x="141490" y="90148"/>
                  <a:pt x="146266" y="86566"/>
                </a:cubicBezTo>
                <a:cubicBezTo>
                  <a:pt x="151043" y="82984"/>
                  <a:pt x="154625" y="79402"/>
                  <a:pt x="157013" y="73432"/>
                </a:cubicBezTo>
                <a:cubicBezTo>
                  <a:pt x="158207" y="69850"/>
                  <a:pt x="159401" y="66268"/>
                  <a:pt x="159401" y="62686"/>
                </a:cubicBezTo>
                <a:cubicBezTo>
                  <a:pt x="158207" y="60297"/>
                  <a:pt x="158207" y="56716"/>
                  <a:pt x="155819" y="53133"/>
                </a:cubicBezTo>
                <a:moveTo>
                  <a:pt x="69850" y="61492"/>
                </a:moveTo>
                <a:cubicBezTo>
                  <a:pt x="67462" y="65073"/>
                  <a:pt x="65074" y="68656"/>
                  <a:pt x="61492" y="71043"/>
                </a:cubicBezTo>
                <a:cubicBezTo>
                  <a:pt x="57910" y="73432"/>
                  <a:pt x="54328" y="74626"/>
                  <a:pt x="49552" y="74626"/>
                </a:cubicBezTo>
                <a:cubicBezTo>
                  <a:pt x="45970" y="74626"/>
                  <a:pt x="41194" y="73432"/>
                  <a:pt x="38805" y="71043"/>
                </a:cubicBezTo>
                <a:cubicBezTo>
                  <a:pt x="35223" y="68656"/>
                  <a:pt x="32835" y="66268"/>
                  <a:pt x="31642" y="62686"/>
                </a:cubicBezTo>
                <a:cubicBezTo>
                  <a:pt x="30448" y="59103"/>
                  <a:pt x="29253" y="55521"/>
                  <a:pt x="29253" y="50746"/>
                </a:cubicBezTo>
                <a:cubicBezTo>
                  <a:pt x="29253" y="47163"/>
                  <a:pt x="29253" y="44775"/>
                  <a:pt x="30448" y="42387"/>
                </a:cubicBezTo>
                <a:cubicBezTo>
                  <a:pt x="31642" y="39999"/>
                  <a:pt x="32835" y="37611"/>
                  <a:pt x="35223" y="35223"/>
                </a:cubicBezTo>
                <a:cubicBezTo>
                  <a:pt x="37612" y="32835"/>
                  <a:pt x="38805" y="31641"/>
                  <a:pt x="42388" y="30447"/>
                </a:cubicBezTo>
                <a:cubicBezTo>
                  <a:pt x="44775" y="29253"/>
                  <a:pt x="48358" y="28059"/>
                  <a:pt x="50745" y="28059"/>
                </a:cubicBezTo>
                <a:cubicBezTo>
                  <a:pt x="53134" y="28059"/>
                  <a:pt x="56716" y="28059"/>
                  <a:pt x="59104" y="29253"/>
                </a:cubicBezTo>
                <a:cubicBezTo>
                  <a:pt x="61492" y="30447"/>
                  <a:pt x="63880" y="31641"/>
                  <a:pt x="66268" y="34029"/>
                </a:cubicBezTo>
                <a:cubicBezTo>
                  <a:pt x="68656" y="36417"/>
                  <a:pt x="69850" y="38805"/>
                  <a:pt x="71044" y="41193"/>
                </a:cubicBezTo>
                <a:lnTo>
                  <a:pt x="92536" y="41193"/>
                </a:lnTo>
                <a:cubicBezTo>
                  <a:pt x="91342" y="36417"/>
                  <a:pt x="90148" y="32835"/>
                  <a:pt x="87760" y="28059"/>
                </a:cubicBezTo>
                <a:cubicBezTo>
                  <a:pt x="85372" y="24477"/>
                  <a:pt x="82984" y="22089"/>
                  <a:pt x="80596" y="19701"/>
                </a:cubicBezTo>
                <a:cubicBezTo>
                  <a:pt x="78208" y="17313"/>
                  <a:pt x="75820" y="14925"/>
                  <a:pt x="72238" y="13731"/>
                </a:cubicBezTo>
                <a:cubicBezTo>
                  <a:pt x="68656" y="12537"/>
                  <a:pt x="66268" y="11343"/>
                  <a:pt x="62686" y="10149"/>
                </a:cubicBezTo>
                <a:cubicBezTo>
                  <a:pt x="59104" y="8955"/>
                  <a:pt x="55522" y="8955"/>
                  <a:pt x="51940" y="8955"/>
                </a:cubicBezTo>
                <a:cubicBezTo>
                  <a:pt x="44775" y="8955"/>
                  <a:pt x="37612" y="11343"/>
                  <a:pt x="30448" y="14925"/>
                </a:cubicBezTo>
                <a:cubicBezTo>
                  <a:pt x="24477" y="18507"/>
                  <a:pt x="18507" y="23283"/>
                  <a:pt x="14925" y="29253"/>
                </a:cubicBezTo>
                <a:cubicBezTo>
                  <a:pt x="11343" y="35223"/>
                  <a:pt x="8955" y="42387"/>
                  <a:pt x="8955" y="49551"/>
                </a:cubicBezTo>
                <a:cubicBezTo>
                  <a:pt x="8955" y="56716"/>
                  <a:pt x="11343" y="63880"/>
                  <a:pt x="14925" y="71043"/>
                </a:cubicBezTo>
                <a:cubicBezTo>
                  <a:pt x="18507" y="77014"/>
                  <a:pt x="23283" y="81790"/>
                  <a:pt x="30448" y="86566"/>
                </a:cubicBezTo>
                <a:cubicBezTo>
                  <a:pt x="37612" y="91342"/>
                  <a:pt x="43582" y="92536"/>
                  <a:pt x="51940" y="92536"/>
                </a:cubicBezTo>
                <a:cubicBezTo>
                  <a:pt x="56716" y="92536"/>
                  <a:pt x="61492" y="91342"/>
                  <a:pt x="65074" y="90148"/>
                </a:cubicBezTo>
                <a:cubicBezTo>
                  <a:pt x="69850" y="88954"/>
                  <a:pt x="73432" y="86566"/>
                  <a:pt x="77014" y="84178"/>
                </a:cubicBezTo>
                <a:cubicBezTo>
                  <a:pt x="80596" y="81790"/>
                  <a:pt x="84178" y="78208"/>
                  <a:pt x="86566" y="74626"/>
                </a:cubicBezTo>
                <a:cubicBezTo>
                  <a:pt x="88954" y="71043"/>
                  <a:pt x="91342" y="66268"/>
                  <a:pt x="92536" y="61492"/>
                </a:cubicBezTo>
                <a:lnTo>
                  <a:pt x="69850" y="61492"/>
                </a:lnTo>
                <a:close/>
              </a:path>
            </a:pathLst>
          </a:custGeom>
          <a:solidFill>
            <a:srgbClr val="73A957">
              <a:alpha val="50196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1" name="Freeform: Shape 732">
            <a:extLst>
              <a:ext uri="{FF2B5EF4-FFF2-40B4-BE49-F238E27FC236}">
                <a16:creationId xmlns:a16="http://schemas.microsoft.com/office/drawing/2014/main" xmlns="" id="{91F7D6F2-673A-49EE-9D8E-F1CC986279B1}"/>
              </a:ext>
            </a:extLst>
          </p:cNvPr>
          <p:cNvSpPr/>
          <p:nvPr/>
        </p:nvSpPr>
        <p:spPr>
          <a:xfrm>
            <a:off x="5893367" y="2210932"/>
            <a:ext cx="152624" cy="82182"/>
          </a:xfrm>
          <a:custGeom>
            <a:avLst/>
            <a:gdLst>
              <a:gd name="connsiteX0" fmla="*/ 79402 w 155221"/>
              <a:gd name="connsiteY0" fmla="*/ 84178 h 83580"/>
              <a:gd name="connsiteX1" fmla="*/ 8955 w 155221"/>
              <a:gd name="connsiteY1" fmla="*/ 8955 h 83580"/>
              <a:gd name="connsiteX2" fmla="*/ 149848 w 155221"/>
              <a:gd name="connsiteY2" fmla="*/ 8955 h 8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221" h="83580">
                <a:moveTo>
                  <a:pt x="79402" y="84178"/>
                </a:moveTo>
                <a:lnTo>
                  <a:pt x="8955" y="8955"/>
                </a:lnTo>
                <a:lnTo>
                  <a:pt x="149848" y="8955"/>
                </a:lnTo>
                <a:close/>
              </a:path>
            </a:pathLst>
          </a:custGeom>
          <a:solidFill>
            <a:srgbClr val="C1A778">
              <a:alpha val="50196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2" name="Freeform: Shape 733">
            <a:extLst>
              <a:ext uri="{FF2B5EF4-FFF2-40B4-BE49-F238E27FC236}">
                <a16:creationId xmlns:a16="http://schemas.microsoft.com/office/drawing/2014/main" xmlns="" id="{66C77BD5-B4AD-41AF-9969-B06969EFB1B8}"/>
              </a:ext>
            </a:extLst>
          </p:cNvPr>
          <p:cNvSpPr/>
          <p:nvPr/>
        </p:nvSpPr>
        <p:spPr>
          <a:xfrm>
            <a:off x="4279075" y="2210932"/>
            <a:ext cx="152624" cy="82182"/>
          </a:xfrm>
          <a:custGeom>
            <a:avLst/>
            <a:gdLst>
              <a:gd name="connsiteX0" fmla="*/ 79402 w 155221"/>
              <a:gd name="connsiteY0" fmla="*/ 84178 h 83580"/>
              <a:gd name="connsiteX1" fmla="*/ 8955 w 155221"/>
              <a:gd name="connsiteY1" fmla="*/ 8955 h 83580"/>
              <a:gd name="connsiteX2" fmla="*/ 149849 w 155221"/>
              <a:gd name="connsiteY2" fmla="*/ 8955 h 8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221" h="83580">
                <a:moveTo>
                  <a:pt x="79402" y="84178"/>
                </a:moveTo>
                <a:lnTo>
                  <a:pt x="8955" y="8955"/>
                </a:lnTo>
                <a:lnTo>
                  <a:pt x="149849" y="8955"/>
                </a:lnTo>
                <a:close/>
              </a:path>
            </a:pathLst>
          </a:custGeom>
          <a:solidFill>
            <a:srgbClr val="3B9EBD">
              <a:alpha val="50196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3" name="Freeform: Shape 156">
            <a:extLst>
              <a:ext uri="{FF2B5EF4-FFF2-40B4-BE49-F238E27FC236}">
                <a16:creationId xmlns:a16="http://schemas.microsoft.com/office/drawing/2014/main" xmlns="" id="{3F6CFD91-96FA-47A9-BB27-0DB1ACA664F9}"/>
              </a:ext>
            </a:extLst>
          </p:cNvPr>
          <p:cNvSpPr/>
          <p:nvPr/>
        </p:nvSpPr>
        <p:spPr>
          <a:xfrm>
            <a:off x="5755360" y="2872127"/>
            <a:ext cx="222310" cy="122509"/>
          </a:xfrm>
          <a:custGeom>
            <a:avLst/>
            <a:gdLst>
              <a:gd name="connsiteX0" fmla="*/ 111076 w 222310"/>
              <a:gd name="connsiteY0" fmla="*/ 0 h 122509"/>
              <a:gd name="connsiteX1" fmla="*/ 207933 w 222310"/>
              <a:gd name="connsiteY1" fmla="*/ 40064 h 122509"/>
              <a:gd name="connsiteX2" fmla="*/ 222310 w 222310"/>
              <a:gd name="connsiteY2" fmla="*/ 61255 h 122509"/>
              <a:gd name="connsiteX3" fmla="*/ 207933 w 222310"/>
              <a:gd name="connsiteY3" fmla="*/ 82445 h 122509"/>
              <a:gd name="connsiteX4" fmla="*/ 111076 w 222310"/>
              <a:gd name="connsiteY4" fmla="*/ 122509 h 122509"/>
              <a:gd name="connsiteX5" fmla="*/ 14218 w 222310"/>
              <a:gd name="connsiteY5" fmla="*/ 82005 h 122509"/>
              <a:gd name="connsiteX6" fmla="*/ 0 w 222310"/>
              <a:gd name="connsiteY6" fmla="*/ 61021 h 122509"/>
              <a:gd name="connsiteX7" fmla="*/ 14218 w 222310"/>
              <a:gd name="connsiteY7" fmla="*/ 40064 h 122509"/>
              <a:gd name="connsiteX8" fmla="*/ 111076 w 222310"/>
              <a:gd name="connsiteY8" fmla="*/ 0 h 12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310" h="122509">
                <a:moveTo>
                  <a:pt x="111076" y="0"/>
                </a:moveTo>
                <a:cubicBezTo>
                  <a:pt x="148645" y="0"/>
                  <a:pt x="182985" y="15262"/>
                  <a:pt x="207933" y="40064"/>
                </a:cubicBezTo>
                <a:lnTo>
                  <a:pt x="222310" y="61255"/>
                </a:lnTo>
                <a:lnTo>
                  <a:pt x="207933" y="82445"/>
                </a:lnTo>
                <a:cubicBezTo>
                  <a:pt x="182985" y="107247"/>
                  <a:pt x="148645" y="122509"/>
                  <a:pt x="111076" y="122509"/>
                </a:cubicBezTo>
                <a:cubicBezTo>
                  <a:pt x="73507" y="122509"/>
                  <a:pt x="39166" y="106953"/>
                  <a:pt x="14218" y="82005"/>
                </a:cubicBezTo>
                <a:lnTo>
                  <a:pt x="0" y="61021"/>
                </a:lnTo>
                <a:lnTo>
                  <a:pt x="14218" y="40064"/>
                </a:lnTo>
                <a:cubicBezTo>
                  <a:pt x="39166" y="15262"/>
                  <a:pt x="73507" y="0"/>
                  <a:pt x="111076" y="0"/>
                </a:cubicBezTo>
                <a:close/>
              </a:path>
            </a:pathLst>
          </a:custGeom>
          <a:solidFill>
            <a:srgbClr val="629241">
              <a:alpha val="50196"/>
            </a:srgbClr>
          </a:solidFill>
          <a:ln w="6667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w="50800" h="25400"/>
          </a:sp3d>
        </p:spPr>
        <p:txBody>
          <a:bodyPr wrap="square" rtlCol="0" anchor="ctr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4" name="Freeform: Shape 154">
            <a:extLst>
              <a:ext uri="{FF2B5EF4-FFF2-40B4-BE49-F238E27FC236}">
                <a16:creationId xmlns:a16="http://schemas.microsoft.com/office/drawing/2014/main" xmlns="" id="{CC3D9A90-C4D0-4AC0-BF61-FBEE67421E8B}"/>
              </a:ext>
            </a:extLst>
          </p:cNvPr>
          <p:cNvSpPr/>
          <p:nvPr/>
        </p:nvSpPr>
        <p:spPr>
          <a:xfrm>
            <a:off x="5052673" y="2852512"/>
            <a:ext cx="274723" cy="213703"/>
          </a:xfrm>
          <a:custGeom>
            <a:avLst/>
            <a:gdLst>
              <a:gd name="connsiteX0" fmla="*/ 26286 w 274723"/>
              <a:gd name="connsiteY0" fmla="*/ 0 h 213703"/>
              <a:gd name="connsiteX1" fmla="*/ 40504 w 274723"/>
              <a:gd name="connsiteY1" fmla="*/ 20984 h 213703"/>
              <a:gd name="connsiteX2" fmla="*/ 137362 w 274723"/>
              <a:gd name="connsiteY2" fmla="*/ 61488 h 213703"/>
              <a:gd name="connsiteX3" fmla="*/ 234219 w 274723"/>
              <a:gd name="connsiteY3" fmla="*/ 21424 h 213703"/>
              <a:gd name="connsiteX4" fmla="*/ 248596 w 274723"/>
              <a:gd name="connsiteY4" fmla="*/ 234 h 213703"/>
              <a:gd name="connsiteX5" fmla="*/ 263827 w 274723"/>
              <a:gd name="connsiteY5" fmla="*/ 22684 h 213703"/>
              <a:gd name="connsiteX6" fmla="*/ 274723 w 274723"/>
              <a:gd name="connsiteY6" fmla="*/ 76341 h 213703"/>
              <a:gd name="connsiteX7" fmla="*/ 137362 w 274723"/>
              <a:gd name="connsiteY7" fmla="*/ 213703 h 213703"/>
              <a:gd name="connsiteX8" fmla="*/ 0 w 274723"/>
              <a:gd name="connsiteY8" fmla="*/ 76341 h 213703"/>
              <a:gd name="connsiteX9" fmla="*/ 10896 w 274723"/>
              <a:gd name="connsiteY9" fmla="*/ 22684 h 213703"/>
              <a:gd name="connsiteX10" fmla="*/ 26286 w 274723"/>
              <a:gd name="connsiteY10" fmla="*/ 0 h 21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723" h="213703">
                <a:moveTo>
                  <a:pt x="26286" y="0"/>
                </a:moveTo>
                <a:lnTo>
                  <a:pt x="40504" y="20984"/>
                </a:lnTo>
                <a:cubicBezTo>
                  <a:pt x="65452" y="45932"/>
                  <a:pt x="99793" y="61488"/>
                  <a:pt x="137362" y="61488"/>
                </a:cubicBezTo>
                <a:cubicBezTo>
                  <a:pt x="174931" y="61488"/>
                  <a:pt x="209271" y="46226"/>
                  <a:pt x="234219" y="21424"/>
                </a:cubicBezTo>
                <a:lnTo>
                  <a:pt x="248596" y="234"/>
                </a:lnTo>
                <a:lnTo>
                  <a:pt x="263827" y="22684"/>
                </a:lnTo>
                <a:cubicBezTo>
                  <a:pt x="270834" y="39139"/>
                  <a:pt x="274723" y="57263"/>
                  <a:pt x="274723" y="76341"/>
                </a:cubicBezTo>
                <a:cubicBezTo>
                  <a:pt x="274723" y="152653"/>
                  <a:pt x="212500" y="213703"/>
                  <a:pt x="137362" y="213703"/>
                </a:cubicBezTo>
                <a:cubicBezTo>
                  <a:pt x="62223" y="213703"/>
                  <a:pt x="0" y="151479"/>
                  <a:pt x="0" y="76341"/>
                </a:cubicBezTo>
                <a:cubicBezTo>
                  <a:pt x="0" y="57263"/>
                  <a:pt x="3889" y="39139"/>
                  <a:pt x="10896" y="22684"/>
                </a:cubicBezTo>
                <a:lnTo>
                  <a:pt x="26286" y="0"/>
                </a:lnTo>
                <a:close/>
              </a:path>
            </a:pathLst>
          </a:custGeom>
          <a:solidFill>
            <a:srgbClr val="629241"/>
          </a:solidFill>
          <a:ln w="6667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w="50800" h="25400"/>
          </a:sp3d>
        </p:spPr>
        <p:txBody>
          <a:bodyPr wrap="square" rtlCol="0" anchor="ctr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5" name="Freeform: Shape 720">
            <a:extLst>
              <a:ext uri="{FF2B5EF4-FFF2-40B4-BE49-F238E27FC236}">
                <a16:creationId xmlns:a16="http://schemas.microsoft.com/office/drawing/2014/main" xmlns="" id="{8A32FB0D-97B6-4094-A0C2-A5A9B42A1C4F}"/>
              </a:ext>
            </a:extLst>
          </p:cNvPr>
          <p:cNvSpPr/>
          <p:nvPr/>
        </p:nvSpPr>
        <p:spPr>
          <a:xfrm>
            <a:off x="5077069" y="2922348"/>
            <a:ext cx="225931" cy="90372"/>
          </a:xfrm>
          <a:custGeom>
            <a:avLst/>
            <a:gdLst>
              <a:gd name="connsiteX0" fmla="*/ 211937 w 238802"/>
              <a:gd name="connsiteY0" fmla="*/ 68656 h 95520"/>
              <a:gd name="connsiteX1" fmla="*/ 205967 w 238802"/>
              <a:gd name="connsiteY1" fmla="*/ 74626 h 95520"/>
              <a:gd name="connsiteX2" fmla="*/ 198803 w 238802"/>
              <a:gd name="connsiteY2" fmla="*/ 77014 h 95520"/>
              <a:gd name="connsiteX3" fmla="*/ 191639 w 238802"/>
              <a:gd name="connsiteY3" fmla="*/ 74626 h 95520"/>
              <a:gd name="connsiteX4" fmla="*/ 186863 w 238802"/>
              <a:gd name="connsiteY4" fmla="*/ 68656 h 95520"/>
              <a:gd name="connsiteX5" fmla="*/ 184475 w 238802"/>
              <a:gd name="connsiteY5" fmla="*/ 61492 h 95520"/>
              <a:gd name="connsiteX6" fmla="*/ 186863 w 238802"/>
              <a:gd name="connsiteY6" fmla="*/ 54328 h 95520"/>
              <a:gd name="connsiteX7" fmla="*/ 191639 w 238802"/>
              <a:gd name="connsiteY7" fmla="*/ 48358 h 95520"/>
              <a:gd name="connsiteX8" fmla="*/ 198803 w 238802"/>
              <a:gd name="connsiteY8" fmla="*/ 45970 h 95520"/>
              <a:gd name="connsiteX9" fmla="*/ 205967 w 238802"/>
              <a:gd name="connsiteY9" fmla="*/ 48358 h 95520"/>
              <a:gd name="connsiteX10" fmla="*/ 210743 w 238802"/>
              <a:gd name="connsiteY10" fmla="*/ 54328 h 95520"/>
              <a:gd name="connsiteX11" fmla="*/ 213131 w 238802"/>
              <a:gd name="connsiteY11" fmla="*/ 61492 h 95520"/>
              <a:gd name="connsiteX12" fmla="*/ 211937 w 238802"/>
              <a:gd name="connsiteY12" fmla="*/ 68656 h 95520"/>
              <a:gd name="connsiteX13" fmla="*/ 229847 w 238802"/>
              <a:gd name="connsiteY13" fmla="*/ 48358 h 95520"/>
              <a:gd name="connsiteX14" fmla="*/ 223877 w 238802"/>
              <a:gd name="connsiteY14" fmla="*/ 38805 h 95520"/>
              <a:gd name="connsiteX15" fmla="*/ 214325 w 238802"/>
              <a:gd name="connsiteY15" fmla="*/ 31641 h 95520"/>
              <a:gd name="connsiteX16" fmla="*/ 201191 w 238802"/>
              <a:gd name="connsiteY16" fmla="*/ 29253 h 95520"/>
              <a:gd name="connsiteX17" fmla="*/ 183281 w 238802"/>
              <a:gd name="connsiteY17" fmla="*/ 36418 h 95520"/>
              <a:gd name="connsiteX18" fmla="*/ 183281 w 238802"/>
              <a:gd name="connsiteY18" fmla="*/ 11343 h 95520"/>
              <a:gd name="connsiteX19" fmla="*/ 165371 w 238802"/>
              <a:gd name="connsiteY19" fmla="*/ 11343 h 95520"/>
              <a:gd name="connsiteX20" fmla="*/ 165371 w 238802"/>
              <a:gd name="connsiteY20" fmla="*/ 91342 h 95520"/>
              <a:gd name="connsiteX21" fmla="*/ 182087 w 238802"/>
              <a:gd name="connsiteY21" fmla="*/ 91342 h 95520"/>
              <a:gd name="connsiteX22" fmla="*/ 182087 w 238802"/>
              <a:gd name="connsiteY22" fmla="*/ 85372 h 95520"/>
              <a:gd name="connsiteX23" fmla="*/ 182087 w 238802"/>
              <a:gd name="connsiteY23" fmla="*/ 85372 h 95520"/>
              <a:gd name="connsiteX24" fmla="*/ 189251 w 238802"/>
              <a:gd name="connsiteY24" fmla="*/ 91342 h 95520"/>
              <a:gd name="connsiteX25" fmla="*/ 198803 w 238802"/>
              <a:gd name="connsiteY25" fmla="*/ 93730 h 95520"/>
              <a:gd name="connsiteX26" fmla="*/ 214325 w 238802"/>
              <a:gd name="connsiteY26" fmla="*/ 88954 h 95520"/>
              <a:gd name="connsiteX27" fmla="*/ 225071 w 238802"/>
              <a:gd name="connsiteY27" fmla="*/ 77014 h 95520"/>
              <a:gd name="connsiteX28" fmla="*/ 228653 w 238802"/>
              <a:gd name="connsiteY28" fmla="*/ 60298 h 95520"/>
              <a:gd name="connsiteX29" fmla="*/ 229847 w 238802"/>
              <a:gd name="connsiteY29" fmla="*/ 48358 h 95520"/>
              <a:gd name="connsiteX30" fmla="*/ 154624 w 238802"/>
              <a:gd name="connsiteY30" fmla="*/ 59104 h 95520"/>
              <a:gd name="connsiteX31" fmla="*/ 149849 w 238802"/>
              <a:gd name="connsiteY31" fmla="*/ 53134 h 95520"/>
              <a:gd name="connsiteX32" fmla="*/ 141490 w 238802"/>
              <a:gd name="connsiteY32" fmla="*/ 48358 h 95520"/>
              <a:gd name="connsiteX33" fmla="*/ 149849 w 238802"/>
              <a:gd name="connsiteY33" fmla="*/ 41194 h 95520"/>
              <a:gd name="connsiteX34" fmla="*/ 152236 w 238802"/>
              <a:gd name="connsiteY34" fmla="*/ 31641 h 95520"/>
              <a:gd name="connsiteX35" fmla="*/ 149849 w 238802"/>
              <a:gd name="connsiteY35" fmla="*/ 22089 h 95520"/>
              <a:gd name="connsiteX36" fmla="*/ 143878 w 238802"/>
              <a:gd name="connsiteY36" fmla="*/ 14925 h 95520"/>
              <a:gd name="connsiteX37" fmla="*/ 135520 w 238802"/>
              <a:gd name="connsiteY37" fmla="*/ 10149 h 95520"/>
              <a:gd name="connsiteX38" fmla="*/ 125968 w 238802"/>
              <a:gd name="connsiteY38" fmla="*/ 8955 h 95520"/>
              <a:gd name="connsiteX39" fmla="*/ 115222 w 238802"/>
              <a:gd name="connsiteY39" fmla="*/ 10149 h 95520"/>
              <a:gd name="connsiteX40" fmla="*/ 106864 w 238802"/>
              <a:gd name="connsiteY40" fmla="*/ 14925 h 95520"/>
              <a:gd name="connsiteX41" fmla="*/ 100894 w 238802"/>
              <a:gd name="connsiteY41" fmla="*/ 23283 h 95520"/>
              <a:gd name="connsiteX42" fmla="*/ 98506 w 238802"/>
              <a:gd name="connsiteY42" fmla="*/ 34029 h 95520"/>
              <a:gd name="connsiteX43" fmla="*/ 118804 w 238802"/>
              <a:gd name="connsiteY43" fmla="*/ 34029 h 95520"/>
              <a:gd name="connsiteX44" fmla="*/ 124774 w 238802"/>
              <a:gd name="connsiteY44" fmla="*/ 26865 h 95520"/>
              <a:gd name="connsiteX45" fmla="*/ 128356 w 238802"/>
              <a:gd name="connsiteY45" fmla="*/ 28059 h 95520"/>
              <a:gd name="connsiteX46" fmla="*/ 130744 w 238802"/>
              <a:gd name="connsiteY46" fmla="*/ 30448 h 95520"/>
              <a:gd name="connsiteX47" fmla="*/ 131938 w 238802"/>
              <a:gd name="connsiteY47" fmla="*/ 34029 h 95520"/>
              <a:gd name="connsiteX48" fmla="*/ 128356 w 238802"/>
              <a:gd name="connsiteY48" fmla="*/ 41194 h 95520"/>
              <a:gd name="connsiteX49" fmla="*/ 118804 w 238802"/>
              <a:gd name="connsiteY49" fmla="*/ 42388 h 95520"/>
              <a:gd name="connsiteX50" fmla="*/ 118804 w 238802"/>
              <a:gd name="connsiteY50" fmla="*/ 57910 h 95520"/>
              <a:gd name="connsiteX51" fmla="*/ 124774 w 238802"/>
              <a:gd name="connsiteY51" fmla="*/ 57910 h 95520"/>
              <a:gd name="connsiteX52" fmla="*/ 130744 w 238802"/>
              <a:gd name="connsiteY52" fmla="*/ 57910 h 95520"/>
              <a:gd name="connsiteX53" fmla="*/ 135520 w 238802"/>
              <a:gd name="connsiteY53" fmla="*/ 60298 h 95520"/>
              <a:gd name="connsiteX54" fmla="*/ 136714 w 238802"/>
              <a:gd name="connsiteY54" fmla="*/ 65074 h 95520"/>
              <a:gd name="connsiteX55" fmla="*/ 134326 w 238802"/>
              <a:gd name="connsiteY55" fmla="*/ 71044 h 95520"/>
              <a:gd name="connsiteX56" fmla="*/ 128356 w 238802"/>
              <a:gd name="connsiteY56" fmla="*/ 73432 h 95520"/>
              <a:gd name="connsiteX57" fmla="*/ 118804 w 238802"/>
              <a:gd name="connsiteY57" fmla="*/ 66268 h 95520"/>
              <a:gd name="connsiteX58" fmla="*/ 98506 w 238802"/>
              <a:gd name="connsiteY58" fmla="*/ 66268 h 95520"/>
              <a:gd name="connsiteX59" fmla="*/ 99700 w 238802"/>
              <a:gd name="connsiteY59" fmla="*/ 71044 h 95520"/>
              <a:gd name="connsiteX60" fmla="*/ 100894 w 238802"/>
              <a:gd name="connsiteY60" fmla="*/ 75820 h 95520"/>
              <a:gd name="connsiteX61" fmla="*/ 103282 w 238802"/>
              <a:gd name="connsiteY61" fmla="*/ 80596 h 95520"/>
              <a:gd name="connsiteX62" fmla="*/ 109252 w 238802"/>
              <a:gd name="connsiteY62" fmla="*/ 86566 h 95520"/>
              <a:gd name="connsiteX63" fmla="*/ 117610 w 238802"/>
              <a:gd name="connsiteY63" fmla="*/ 90148 h 95520"/>
              <a:gd name="connsiteX64" fmla="*/ 127162 w 238802"/>
              <a:gd name="connsiteY64" fmla="*/ 91342 h 95520"/>
              <a:gd name="connsiteX65" fmla="*/ 137908 w 238802"/>
              <a:gd name="connsiteY65" fmla="*/ 90148 h 95520"/>
              <a:gd name="connsiteX66" fmla="*/ 147461 w 238802"/>
              <a:gd name="connsiteY66" fmla="*/ 85372 h 95520"/>
              <a:gd name="connsiteX67" fmla="*/ 154624 w 238802"/>
              <a:gd name="connsiteY67" fmla="*/ 77014 h 95520"/>
              <a:gd name="connsiteX68" fmla="*/ 157013 w 238802"/>
              <a:gd name="connsiteY68" fmla="*/ 66268 h 95520"/>
              <a:gd name="connsiteX69" fmla="*/ 154624 w 238802"/>
              <a:gd name="connsiteY69" fmla="*/ 59104 h 95520"/>
              <a:gd name="connsiteX70" fmla="*/ 69850 w 238802"/>
              <a:gd name="connsiteY70" fmla="*/ 61492 h 95520"/>
              <a:gd name="connsiteX71" fmla="*/ 61492 w 238802"/>
              <a:gd name="connsiteY71" fmla="*/ 71044 h 95520"/>
              <a:gd name="connsiteX72" fmla="*/ 49552 w 238802"/>
              <a:gd name="connsiteY72" fmla="*/ 74626 h 95520"/>
              <a:gd name="connsiteX73" fmla="*/ 38805 w 238802"/>
              <a:gd name="connsiteY73" fmla="*/ 71044 h 95520"/>
              <a:gd name="connsiteX74" fmla="*/ 31641 w 238802"/>
              <a:gd name="connsiteY74" fmla="*/ 62686 h 95520"/>
              <a:gd name="connsiteX75" fmla="*/ 29253 w 238802"/>
              <a:gd name="connsiteY75" fmla="*/ 50746 h 95520"/>
              <a:gd name="connsiteX76" fmla="*/ 30447 w 238802"/>
              <a:gd name="connsiteY76" fmla="*/ 42388 h 95520"/>
              <a:gd name="connsiteX77" fmla="*/ 35223 w 238802"/>
              <a:gd name="connsiteY77" fmla="*/ 35223 h 95520"/>
              <a:gd name="connsiteX78" fmla="*/ 42387 w 238802"/>
              <a:gd name="connsiteY78" fmla="*/ 30448 h 95520"/>
              <a:gd name="connsiteX79" fmla="*/ 50745 w 238802"/>
              <a:gd name="connsiteY79" fmla="*/ 28059 h 95520"/>
              <a:gd name="connsiteX80" fmla="*/ 59104 w 238802"/>
              <a:gd name="connsiteY80" fmla="*/ 29253 h 95520"/>
              <a:gd name="connsiteX81" fmla="*/ 66268 w 238802"/>
              <a:gd name="connsiteY81" fmla="*/ 34029 h 95520"/>
              <a:gd name="connsiteX82" fmla="*/ 71044 w 238802"/>
              <a:gd name="connsiteY82" fmla="*/ 41194 h 95520"/>
              <a:gd name="connsiteX83" fmla="*/ 92536 w 238802"/>
              <a:gd name="connsiteY83" fmla="*/ 41194 h 95520"/>
              <a:gd name="connsiteX84" fmla="*/ 87760 w 238802"/>
              <a:gd name="connsiteY84" fmla="*/ 28059 h 95520"/>
              <a:gd name="connsiteX85" fmla="*/ 80596 w 238802"/>
              <a:gd name="connsiteY85" fmla="*/ 19701 h 95520"/>
              <a:gd name="connsiteX86" fmla="*/ 72238 w 238802"/>
              <a:gd name="connsiteY86" fmla="*/ 13731 h 95520"/>
              <a:gd name="connsiteX87" fmla="*/ 62686 w 238802"/>
              <a:gd name="connsiteY87" fmla="*/ 10149 h 95520"/>
              <a:gd name="connsiteX88" fmla="*/ 51940 w 238802"/>
              <a:gd name="connsiteY88" fmla="*/ 8955 h 95520"/>
              <a:gd name="connsiteX89" fmla="*/ 30447 w 238802"/>
              <a:gd name="connsiteY89" fmla="*/ 14925 h 95520"/>
              <a:gd name="connsiteX90" fmla="*/ 14925 w 238802"/>
              <a:gd name="connsiteY90" fmla="*/ 29253 h 95520"/>
              <a:gd name="connsiteX91" fmla="*/ 8955 w 238802"/>
              <a:gd name="connsiteY91" fmla="*/ 49551 h 95520"/>
              <a:gd name="connsiteX92" fmla="*/ 14925 w 238802"/>
              <a:gd name="connsiteY92" fmla="*/ 71044 h 95520"/>
              <a:gd name="connsiteX93" fmla="*/ 30447 w 238802"/>
              <a:gd name="connsiteY93" fmla="*/ 86566 h 95520"/>
              <a:gd name="connsiteX94" fmla="*/ 51940 w 238802"/>
              <a:gd name="connsiteY94" fmla="*/ 92536 h 95520"/>
              <a:gd name="connsiteX95" fmla="*/ 65074 w 238802"/>
              <a:gd name="connsiteY95" fmla="*/ 90148 h 95520"/>
              <a:gd name="connsiteX96" fmla="*/ 77014 w 238802"/>
              <a:gd name="connsiteY96" fmla="*/ 84178 h 95520"/>
              <a:gd name="connsiteX97" fmla="*/ 86566 w 238802"/>
              <a:gd name="connsiteY97" fmla="*/ 74626 h 95520"/>
              <a:gd name="connsiteX98" fmla="*/ 92536 w 238802"/>
              <a:gd name="connsiteY98" fmla="*/ 61492 h 95520"/>
              <a:gd name="connsiteX99" fmla="*/ 69850 w 238802"/>
              <a:gd name="connsiteY99" fmla="*/ 61492 h 9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38802" h="95520">
                <a:moveTo>
                  <a:pt x="211937" y="68656"/>
                </a:moveTo>
                <a:cubicBezTo>
                  <a:pt x="210743" y="71044"/>
                  <a:pt x="208355" y="72238"/>
                  <a:pt x="205967" y="74626"/>
                </a:cubicBezTo>
                <a:cubicBezTo>
                  <a:pt x="203579" y="75820"/>
                  <a:pt x="201191" y="77014"/>
                  <a:pt x="198803" y="77014"/>
                </a:cubicBezTo>
                <a:cubicBezTo>
                  <a:pt x="196415" y="77014"/>
                  <a:pt x="192833" y="75820"/>
                  <a:pt x="191639" y="74626"/>
                </a:cubicBezTo>
                <a:cubicBezTo>
                  <a:pt x="189251" y="73432"/>
                  <a:pt x="188057" y="71044"/>
                  <a:pt x="186863" y="68656"/>
                </a:cubicBezTo>
                <a:cubicBezTo>
                  <a:pt x="185669" y="66268"/>
                  <a:pt x="184475" y="63880"/>
                  <a:pt x="184475" y="61492"/>
                </a:cubicBezTo>
                <a:cubicBezTo>
                  <a:pt x="184475" y="59104"/>
                  <a:pt x="185669" y="56716"/>
                  <a:pt x="186863" y="54328"/>
                </a:cubicBezTo>
                <a:cubicBezTo>
                  <a:pt x="188057" y="51940"/>
                  <a:pt x="190445" y="50746"/>
                  <a:pt x="191639" y="48358"/>
                </a:cubicBezTo>
                <a:cubicBezTo>
                  <a:pt x="194027" y="47164"/>
                  <a:pt x="196415" y="45970"/>
                  <a:pt x="198803" y="45970"/>
                </a:cubicBezTo>
                <a:cubicBezTo>
                  <a:pt x="201191" y="45970"/>
                  <a:pt x="203579" y="47164"/>
                  <a:pt x="205967" y="48358"/>
                </a:cubicBezTo>
                <a:cubicBezTo>
                  <a:pt x="208355" y="49551"/>
                  <a:pt x="209549" y="51940"/>
                  <a:pt x="210743" y="54328"/>
                </a:cubicBezTo>
                <a:cubicBezTo>
                  <a:pt x="211937" y="56716"/>
                  <a:pt x="213131" y="59104"/>
                  <a:pt x="213131" y="61492"/>
                </a:cubicBezTo>
                <a:cubicBezTo>
                  <a:pt x="214325" y="63880"/>
                  <a:pt x="213131" y="66268"/>
                  <a:pt x="211937" y="68656"/>
                </a:cubicBezTo>
                <a:moveTo>
                  <a:pt x="229847" y="48358"/>
                </a:moveTo>
                <a:cubicBezTo>
                  <a:pt x="228653" y="44775"/>
                  <a:pt x="226265" y="41194"/>
                  <a:pt x="223877" y="38805"/>
                </a:cubicBezTo>
                <a:cubicBezTo>
                  <a:pt x="221489" y="36418"/>
                  <a:pt x="217907" y="34029"/>
                  <a:pt x="214325" y="31641"/>
                </a:cubicBezTo>
                <a:cubicBezTo>
                  <a:pt x="209549" y="29253"/>
                  <a:pt x="205967" y="29253"/>
                  <a:pt x="201191" y="29253"/>
                </a:cubicBezTo>
                <a:cubicBezTo>
                  <a:pt x="194027" y="29253"/>
                  <a:pt x="188057" y="31641"/>
                  <a:pt x="183281" y="36418"/>
                </a:cubicBezTo>
                <a:lnTo>
                  <a:pt x="183281" y="11343"/>
                </a:lnTo>
                <a:lnTo>
                  <a:pt x="165371" y="11343"/>
                </a:lnTo>
                <a:lnTo>
                  <a:pt x="165371" y="91342"/>
                </a:lnTo>
                <a:lnTo>
                  <a:pt x="182087" y="91342"/>
                </a:lnTo>
                <a:lnTo>
                  <a:pt x="182087" y="85372"/>
                </a:lnTo>
                <a:lnTo>
                  <a:pt x="182087" y="85372"/>
                </a:lnTo>
                <a:cubicBezTo>
                  <a:pt x="183281" y="87760"/>
                  <a:pt x="185669" y="90148"/>
                  <a:pt x="189251" y="91342"/>
                </a:cubicBezTo>
                <a:cubicBezTo>
                  <a:pt x="192833" y="92536"/>
                  <a:pt x="196415" y="93730"/>
                  <a:pt x="198803" y="93730"/>
                </a:cubicBezTo>
                <a:cubicBezTo>
                  <a:pt x="204773" y="93730"/>
                  <a:pt x="210743" y="92536"/>
                  <a:pt x="214325" y="88954"/>
                </a:cubicBezTo>
                <a:cubicBezTo>
                  <a:pt x="219101" y="86566"/>
                  <a:pt x="222683" y="81790"/>
                  <a:pt x="225071" y="77014"/>
                </a:cubicBezTo>
                <a:cubicBezTo>
                  <a:pt x="227459" y="72238"/>
                  <a:pt x="228653" y="66268"/>
                  <a:pt x="228653" y="60298"/>
                </a:cubicBezTo>
                <a:cubicBezTo>
                  <a:pt x="231041" y="56716"/>
                  <a:pt x="231041" y="53134"/>
                  <a:pt x="229847" y="48358"/>
                </a:cubicBezTo>
                <a:moveTo>
                  <a:pt x="154624" y="59104"/>
                </a:moveTo>
                <a:cubicBezTo>
                  <a:pt x="153431" y="56716"/>
                  <a:pt x="152236" y="54328"/>
                  <a:pt x="149849" y="53134"/>
                </a:cubicBezTo>
                <a:cubicBezTo>
                  <a:pt x="147461" y="51940"/>
                  <a:pt x="145073" y="49551"/>
                  <a:pt x="141490" y="48358"/>
                </a:cubicBezTo>
                <a:cubicBezTo>
                  <a:pt x="145073" y="45970"/>
                  <a:pt x="147461" y="44775"/>
                  <a:pt x="149849" y="41194"/>
                </a:cubicBezTo>
                <a:cubicBezTo>
                  <a:pt x="152236" y="38805"/>
                  <a:pt x="152236" y="35223"/>
                  <a:pt x="152236" y="31641"/>
                </a:cubicBezTo>
                <a:cubicBezTo>
                  <a:pt x="152236" y="28059"/>
                  <a:pt x="151043" y="25671"/>
                  <a:pt x="149849" y="22089"/>
                </a:cubicBezTo>
                <a:cubicBezTo>
                  <a:pt x="148654" y="19701"/>
                  <a:pt x="146266" y="17313"/>
                  <a:pt x="143878" y="14925"/>
                </a:cubicBezTo>
                <a:cubicBezTo>
                  <a:pt x="141490" y="12537"/>
                  <a:pt x="139102" y="11343"/>
                  <a:pt x="135520" y="10149"/>
                </a:cubicBezTo>
                <a:cubicBezTo>
                  <a:pt x="131938" y="8955"/>
                  <a:pt x="129550" y="8955"/>
                  <a:pt x="125968" y="8955"/>
                </a:cubicBezTo>
                <a:cubicBezTo>
                  <a:pt x="122386" y="8955"/>
                  <a:pt x="118804" y="8955"/>
                  <a:pt x="115222" y="10149"/>
                </a:cubicBezTo>
                <a:cubicBezTo>
                  <a:pt x="111640" y="11343"/>
                  <a:pt x="109252" y="12537"/>
                  <a:pt x="106864" y="14925"/>
                </a:cubicBezTo>
                <a:cubicBezTo>
                  <a:pt x="104476" y="17313"/>
                  <a:pt x="102088" y="19701"/>
                  <a:pt x="100894" y="23283"/>
                </a:cubicBezTo>
                <a:cubicBezTo>
                  <a:pt x="99700" y="26865"/>
                  <a:pt x="98506" y="29253"/>
                  <a:pt x="98506" y="34029"/>
                </a:cubicBezTo>
                <a:lnTo>
                  <a:pt x="118804" y="34029"/>
                </a:lnTo>
                <a:cubicBezTo>
                  <a:pt x="118804" y="29253"/>
                  <a:pt x="121192" y="26865"/>
                  <a:pt x="124774" y="26865"/>
                </a:cubicBezTo>
                <a:cubicBezTo>
                  <a:pt x="125968" y="26865"/>
                  <a:pt x="127162" y="26865"/>
                  <a:pt x="128356" y="28059"/>
                </a:cubicBezTo>
                <a:lnTo>
                  <a:pt x="130744" y="30448"/>
                </a:lnTo>
                <a:cubicBezTo>
                  <a:pt x="130744" y="31641"/>
                  <a:pt x="131938" y="32835"/>
                  <a:pt x="131938" y="34029"/>
                </a:cubicBezTo>
                <a:cubicBezTo>
                  <a:pt x="131938" y="37611"/>
                  <a:pt x="130744" y="39999"/>
                  <a:pt x="128356" y="41194"/>
                </a:cubicBezTo>
                <a:cubicBezTo>
                  <a:pt x="125968" y="42388"/>
                  <a:pt x="122386" y="42388"/>
                  <a:pt x="118804" y="42388"/>
                </a:cubicBezTo>
                <a:lnTo>
                  <a:pt x="118804" y="57910"/>
                </a:lnTo>
                <a:cubicBezTo>
                  <a:pt x="119998" y="57910"/>
                  <a:pt x="122386" y="57910"/>
                  <a:pt x="124774" y="57910"/>
                </a:cubicBezTo>
                <a:cubicBezTo>
                  <a:pt x="127162" y="57910"/>
                  <a:pt x="129550" y="57910"/>
                  <a:pt x="130744" y="57910"/>
                </a:cubicBezTo>
                <a:cubicBezTo>
                  <a:pt x="131938" y="57910"/>
                  <a:pt x="134326" y="59104"/>
                  <a:pt x="135520" y="60298"/>
                </a:cubicBezTo>
                <a:cubicBezTo>
                  <a:pt x="136714" y="61492"/>
                  <a:pt x="136714" y="62686"/>
                  <a:pt x="136714" y="65074"/>
                </a:cubicBezTo>
                <a:cubicBezTo>
                  <a:pt x="136714" y="67462"/>
                  <a:pt x="135520" y="69850"/>
                  <a:pt x="134326" y="71044"/>
                </a:cubicBezTo>
                <a:cubicBezTo>
                  <a:pt x="133132" y="72238"/>
                  <a:pt x="130744" y="73432"/>
                  <a:pt x="128356" y="73432"/>
                </a:cubicBezTo>
                <a:cubicBezTo>
                  <a:pt x="123580" y="73432"/>
                  <a:pt x="119998" y="71044"/>
                  <a:pt x="118804" y="66268"/>
                </a:cubicBezTo>
                <a:lnTo>
                  <a:pt x="98506" y="66268"/>
                </a:lnTo>
                <a:cubicBezTo>
                  <a:pt x="98506" y="67462"/>
                  <a:pt x="98506" y="69850"/>
                  <a:pt x="99700" y="71044"/>
                </a:cubicBezTo>
                <a:cubicBezTo>
                  <a:pt x="100894" y="72238"/>
                  <a:pt x="100894" y="74626"/>
                  <a:pt x="100894" y="75820"/>
                </a:cubicBezTo>
                <a:cubicBezTo>
                  <a:pt x="102088" y="77014"/>
                  <a:pt x="102088" y="79402"/>
                  <a:pt x="103282" y="80596"/>
                </a:cubicBezTo>
                <a:cubicBezTo>
                  <a:pt x="104476" y="82984"/>
                  <a:pt x="106864" y="85372"/>
                  <a:pt x="109252" y="86566"/>
                </a:cubicBezTo>
                <a:cubicBezTo>
                  <a:pt x="111640" y="87760"/>
                  <a:pt x="115222" y="88954"/>
                  <a:pt x="117610" y="90148"/>
                </a:cubicBezTo>
                <a:cubicBezTo>
                  <a:pt x="119998" y="91342"/>
                  <a:pt x="123580" y="91342"/>
                  <a:pt x="127162" y="91342"/>
                </a:cubicBezTo>
                <a:cubicBezTo>
                  <a:pt x="130744" y="91342"/>
                  <a:pt x="134326" y="91342"/>
                  <a:pt x="137908" y="90148"/>
                </a:cubicBezTo>
                <a:cubicBezTo>
                  <a:pt x="141490" y="88954"/>
                  <a:pt x="145073" y="87760"/>
                  <a:pt x="147461" y="85372"/>
                </a:cubicBezTo>
                <a:cubicBezTo>
                  <a:pt x="149849" y="82984"/>
                  <a:pt x="152236" y="80596"/>
                  <a:pt x="154624" y="77014"/>
                </a:cubicBezTo>
                <a:cubicBezTo>
                  <a:pt x="155819" y="73432"/>
                  <a:pt x="157013" y="71044"/>
                  <a:pt x="157013" y="66268"/>
                </a:cubicBezTo>
                <a:cubicBezTo>
                  <a:pt x="157013" y="63880"/>
                  <a:pt x="155819" y="61492"/>
                  <a:pt x="154624" y="59104"/>
                </a:cubicBezTo>
                <a:moveTo>
                  <a:pt x="69850" y="61492"/>
                </a:moveTo>
                <a:cubicBezTo>
                  <a:pt x="67462" y="65074"/>
                  <a:pt x="65074" y="68656"/>
                  <a:pt x="61492" y="71044"/>
                </a:cubicBezTo>
                <a:cubicBezTo>
                  <a:pt x="57910" y="73432"/>
                  <a:pt x="54328" y="74626"/>
                  <a:pt x="49552" y="74626"/>
                </a:cubicBezTo>
                <a:cubicBezTo>
                  <a:pt x="45970" y="74626"/>
                  <a:pt x="41193" y="73432"/>
                  <a:pt x="38805" y="71044"/>
                </a:cubicBezTo>
                <a:cubicBezTo>
                  <a:pt x="35223" y="68656"/>
                  <a:pt x="32835" y="66268"/>
                  <a:pt x="31641" y="62686"/>
                </a:cubicBezTo>
                <a:cubicBezTo>
                  <a:pt x="30447" y="59104"/>
                  <a:pt x="29253" y="55521"/>
                  <a:pt x="29253" y="50746"/>
                </a:cubicBezTo>
                <a:cubicBezTo>
                  <a:pt x="29253" y="47164"/>
                  <a:pt x="29253" y="44775"/>
                  <a:pt x="30447" y="42388"/>
                </a:cubicBezTo>
                <a:cubicBezTo>
                  <a:pt x="31641" y="39999"/>
                  <a:pt x="32835" y="37611"/>
                  <a:pt x="35223" y="35223"/>
                </a:cubicBezTo>
                <a:cubicBezTo>
                  <a:pt x="37611" y="32835"/>
                  <a:pt x="38805" y="31641"/>
                  <a:pt x="42387" y="30448"/>
                </a:cubicBezTo>
                <a:cubicBezTo>
                  <a:pt x="44775" y="29253"/>
                  <a:pt x="48358" y="28059"/>
                  <a:pt x="50745" y="28059"/>
                </a:cubicBezTo>
                <a:cubicBezTo>
                  <a:pt x="53133" y="28059"/>
                  <a:pt x="56716" y="28059"/>
                  <a:pt x="59104" y="29253"/>
                </a:cubicBezTo>
                <a:cubicBezTo>
                  <a:pt x="61492" y="30448"/>
                  <a:pt x="63880" y="31641"/>
                  <a:pt x="66268" y="34029"/>
                </a:cubicBezTo>
                <a:cubicBezTo>
                  <a:pt x="68656" y="36418"/>
                  <a:pt x="69850" y="38805"/>
                  <a:pt x="71044" y="41194"/>
                </a:cubicBezTo>
                <a:lnTo>
                  <a:pt x="92536" y="41194"/>
                </a:lnTo>
                <a:cubicBezTo>
                  <a:pt x="91342" y="36418"/>
                  <a:pt x="90148" y="32835"/>
                  <a:pt x="87760" y="28059"/>
                </a:cubicBezTo>
                <a:cubicBezTo>
                  <a:pt x="85372" y="24477"/>
                  <a:pt x="82984" y="22089"/>
                  <a:pt x="80596" y="19701"/>
                </a:cubicBezTo>
                <a:cubicBezTo>
                  <a:pt x="78208" y="17313"/>
                  <a:pt x="75820" y="14925"/>
                  <a:pt x="72238" y="13731"/>
                </a:cubicBezTo>
                <a:cubicBezTo>
                  <a:pt x="69850" y="12537"/>
                  <a:pt x="66268" y="11343"/>
                  <a:pt x="62686" y="10149"/>
                </a:cubicBezTo>
                <a:cubicBezTo>
                  <a:pt x="59104" y="8955"/>
                  <a:pt x="55522" y="8955"/>
                  <a:pt x="51940" y="8955"/>
                </a:cubicBezTo>
                <a:cubicBezTo>
                  <a:pt x="44775" y="8955"/>
                  <a:pt x="37611" y="11343"/>
                  <a:pt x="30447" y="14925"/>
                </a:cubicBezTo>
                <a:cubicBezTo>
                  <a:pt x="24477" y="18507"/>
                  <a:pt x="18507" y="23283"/>
                  <a:pt x="14925" y="29253"/>
                </a:cubicBezTo>
                <a:cubicBezTo>
                  <a:pt x="11343" y="35223"/>
                  <a:pt x="8955" y="42388"/>
                  <a:pt x="8955" y="49551"/>
                </a:cubicBezTo>
                <a:cubicBezTo>
                  <a:pt x="8955" y="56716"/>
                  <a:pt x="11343" y="63880"/>
                  <a:pt x="14925" y="71044"/>
                </a:cubicBezTo>
                <a:cubicBezTo>
                  <a:pt x="18507" y="77014"/>
                  <a:pt x="23283" y="81790"/>
                  <a:pt x="30447" y="86566"/>
                </a:cubicBezTo>
                <a:cubicBezTo>
                  <a:pt x="37611" y="91342"/>
                  <a:pt x="43582" y="92536"/>
                  <a:pt x="51940" y="92536"/>
                </a:cubicBezTo>
                <a:cubicBezTo>
                  <a:pt x="56716" y="92536"/>
                  <a:pt x="61492" y="91342"/>
                  <a:pt x="65074" y="90148"/>
                </a:cubicBezTo>
                <a:cubicBezTo>
                  <a:pt x="69850" y="88954"/>
                  <a:pt x="73432" y="86566"/>
                  <a:pt x="77014" y="84178"/>
                </a:cubicBezTo>
                <a:cubicBezTo>
                  <a:pt x="80596" y="81790"/>
                  <a:pt x="84178" y="78208"/>
                  <a:pt x="86566" y="74626"/>
                </a:cubicBezTo>
                <a:cubicBezTo>
                  <a:pt x="88954" y="71044"/>
                  <a:pt x="91342" y="66268"/>
                  <a:pt x="92536" y="61492"/>
                </a:cubicBezTo>
                <a:lnTo>
                  <a:pt x="69850" y="6149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xmlns="" id="{F18278B1-E0F2-45CC-8235-CE255BE70E6B}"/>
              </a:ext>
            </a:extLst>
          </p:cNvPr>
          <p:cNvSpPr txBox="1"/>
          <p:nvPr/>
        </p:nvSpPr>
        <p:spPr>
          <a:xfrm>
            <a:off x="870340" y="3733777"/>
            <a:ext cx="10635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err="1">
                <a:ln>
                  <a:noFill/>
                </a:ln>
                <a:solidFill>
                  <a:srgbClr val="525CA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Sutimlimab</a:t>
            </a:r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525CA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07" name="Picture 206" descr="A picture containing invertebrate, animal, coelenterate, bird&#10;&#10;Description automatically generated">
            <a:extLst>
              <a:ext uri="{FF2B5EF4-FFF2-40B4-BE49-F238E27FC236}">
                <a16:creationId xmlns:a16="http://schemas.microsoft.com/office/drawing/2014/main" xmlns="" id="{F47C8AC3-19B2-4AAE-94E2-564C64110E5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91172" y="3028514"/>
            <a:ext cx="741026" cy="728271"/>
          </a:xfrm>
          <a:prstGeom prst="rect">
            <a:avLst/>
          </a:prstGeom>
        </p:spPr>
      </p:pic>
      <p:sp>
        <p:nvSpPr>
          <p:cNvPr id="208" name="Freeform: Shape 159">
            <a:extLst>
              <a:ext uri="{FF2B5EF4-FFF2-40B4-BE49-F238E27FC236}">
                <a16:creationId xmlns:a16="http://schemas.microsoft.com/office/drawing/2014/main" xmlns="" id="{664CCB6E-C504-41DE-B3C6-173FA63188E7}"/>
              </a:ext>
            </a:extLst>
          </p:cNvPr>
          <p:cNvSpPr/>
          <p:nvPr/>
        </p:nvSpPr>
        <p:spPr>
          <a:xfrm>
            <a:off x="5755360" y="3799984"/>
            <a:ext cx="222310" cy="122509"/>
          </a:xfrm>
          <a:custGeom>
            <a:avLst/>
            <a:gdLst>
              <a:gd name="connsiteX0" fmla="*/ 111076 w 222310"/>
              <a:gd name="connsiteY0" fmla="*/ 0 h 122509"/>
              <a:gd name="connsiteX1" fmla="*/ 207933 w 222310"/>
              <a:gd name="connsiteY1" fmla="*/ 40064 h 122509"/>
              <a:gd name="connsiteX2" fmla="*/ 222310 w 222310"/>
              <a:gd name="connsiteY2" fmla="*/ 61255 h 122509"/>
              <a:gd name="connsiteX3" fmla="*/ 207933 w 222310"/>
              <a:gd name="connsiteY3" fmla="*/ 82445 h 122509"/>
              <a:gd name="connsiteX4" fmla="*/ 111076 w 222310"/>
              <a:gd name="connsiteY4" fmla="*/ 122509 h 122509"/>
              <a:gd name="connsiteX5" fmla="*/ 14218 w 222310"/>
              <a:gd name="connsiteY5" fmla="*/ 82005 h 122509"/>
              <a:gd name="connsiteX6" fmla="*/ 0 w 222310"/>
              <a:gd name="connsiteY6" fmla="*/ 61021 h 122509"/>
              <a:gd name="connsiteX7" fmla="*/ 14218 w 222310"/>
              <a:gd name="connsiteY7" fmla="*/ 40064 h 122509"/>
              <a:gd name="connsiteX8" fmla="*/ 111076 w 222310"/>
              <a:gd name="connsiteY8" fmla="*/ 0 h 12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310" h="122509">
                <a:moveTo>
                  <a:pt x="111076" y="0"/>
                </a:moveTo>
                <a:cubicBezTo>
                  <a:pt x="148645" y="0"/>
                  <a:pt x="182985" y="15262"/>
                  <a:pt x="207933" y="40064"/>
                </a:cubicBezTo>
                <a:lnTo>
                  <a:pt x="222310" y="61255"/>
                </a:lnTo>
                <a:lnTo>
                  <a:pt x="207933" y="82445"/>
                </a:lnTo>
                <a:cubicBezTo>
                  <a:pt x="182985" y="107247"/>
                  <a:pt x="148645" y="122509"/>
                  <a:pt x="111076" y="122509"/>
                </a:cubicBezTo>
                <a:cubicBezTo>
                  <a:pt x="73507" y="122509"/>
                  <a:pt x="39166" y="106953"/>
                  <a:pt x="14218" y="82005"/>
                </a:cubicBezTo>
                <a:lnTo>
                  <a:pt x="0" y="61021"/>
                </a:lnTo>
                <a:lnTo>
                  <a:pt x="14218" y="40064"/>
                </a:lnTo>
                <a:cubicBezTo>
                  <a:pt x="39166" y="15262"/>
                  <a:pt x="73507" y="0"/>
                  <a:pt x="111076" y="0"/>
                </a:cubicBezTo>
                <a:close/>
              </a:path>
            </a:pathLst>
          </a:custGeom>
          <a:solidFill>
            <a:srgbClr val="629241">
              <a:alpha val="50196"/>
            </a:srgbClr>
          </a:solidFill>
          <a:ln w="6667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w="50800" h="25400"/>
          </a:sp3d>
        </p:spPr>
        <p:txBody>
          <a:bodyPr wrap="square" rtlCol="0" anchor="ctr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4" name="Group 208">
            <a:extLst>
              <a:ext uri="{FF2B5EF4-FFF2-40B4-BE49-F238E27FC236}">
                <a16:creationId xmlns:a16="http://schemas.microsoft.com/office/drawing/2014/main" xmlns="" id="{4F15BF1C-0914-4313-A176-969A7EB7A09C}"/>
              </a:ext>
            </a:extLst>
          </p:cNvPr>
          <p:cNvGrpSpPr/>
          <p:nvPr/>
        </p:nvGrpSpPr>
        <p:grpSpPr>
          <a:xfrm>
            <a:off x="1715951" y="2316497"/>
            <a:ext cx="934872" cy="573279"/>
            <a:chOff x="1705965" y="1724025"/>
            <a:chExt cx="934872" cy="573279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xmlns="" id="{6762D0CE-B6C0-4DE8-A2BB-F6424BDB5C2A}"/>
                </a:ext>
              </a:extLst>
            </p:cNvPr>
            <p:cNvSpPr txBox="1"/>
            <p:nvPr/>
          </p:nvSpPr>
          <p:spPr>
            <a:xfrm>
              <a:off x="1705965" y="1989527"/>
              <a:ext cx="9348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>
                  <a:ln>
                    <a:noFill/>
                  </a:ln>
                  <a:solidFill>
                    <a:srgbClr val="525CA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Sutimlimab binds</a:t>
              </a:r>
            </a:p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>
                  <a:ln>
                    <a:noFill/>
                  </a:ln>
                  <a:solidFill>
                    <a:srgbClr val="525CA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C1s</a:t>
              </a:r>
            </a:p>
          </p:txBody>
        </p: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xmlns="" id="{7EA91821-2A8A-4D44-8A82-A7E31F7BDE8F}"/>
                </a:ext>
              </a:extLst>
            </p:cNvPr>
            <p:cNvCxnSpPr>
              <a:cxnSpLocks/>
            </p:cNvCxnSpPr>
            <p:nvPr/>
          </p:nvCxnSpPr>
          <p:spPr>
            <a:xfrm>
              <a:off x="2018745" y="1724025"/>
              <a:ext cx="207823" cy="3020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11">
            <a:extLst>
              <a:ext uri="{FF2B5EF4-FFF2-40B4-BE49-F238E27FC236}">
                <a16:creationId xmlns:a16="http://schemas.microsoft.com/office/drawing/2014/main" xmlns="" id="{6BA25856-B2E0-4153-A9B5-70E18C6AE414}"/>
              </a:ext>
            </a:extLst>
          </p:cNvPr>
          <p:cNvGrpSpPr/>
          <p:nvPr/>
        </p:nvGrpSpPr>
        <p:grpSpPr>
          <a:xfrm>
            <a:off x="4089176" y="1651214"/>
            <a:ext cx="258287" cy="258287"/>
            <a:chOff x="3955047" y="1058743"/>
            <a:chExt cx="258287" cy="258287"/>
          </a:xfrm>
        </p:grpSpPr>
        <p:sp>
          <p:nvSpPr>
            <p:cNvPr id="213" name="Freeform: Shape 643">
              <a:extLst>
                <a:ext uri="{FF2B5EF4-FFF2-40B4-BE49-F238E27FC236}">
                  <a16:creationId xmlns:a16="http://schemas.microsoft.com/office/drawing/2014/main" xmlns="" id="{C95A5F9B-3979-4B4C-B1C3-BB96C0873B89}"/>
                </a:ext>
              </a:extLst>
            </p:cNvPr>
            <p:cNvSpPr/>
            <p:nvPr/>
          </p:nvSpPr>
          <p:spPr>
            <a:xfrm>
              <a:off x="3955047" y="1058743"/>
              <a:ext cx="258287" cy="258287"/>
            </a:xfrm>
            <a:custGeom>
              <a:avLst/>
              <a:gdLst>
                <a:gd name="connsiteX0" fmla="*/ 131640 w 262682"/>
                <a:gd name="connsiteY0" fmla="*/ 257011 h 262682"/>
                <a:gd name="connsiteX1" fmla="*/ 6269 w 262682"/>
                <a:gd name="connsiteY1" fmla="*/ 131640 h 262682"/>
                <a:gd name="connsiteX2" fmla="*/ 131640 w 262682"/>
                <a:gd name="connsiteY2" fmla="*/ 6269 h 262682"/>
                <a:gd name="connsiteX3" fmla="*/ 257011 w 262682"/>
                <a:gd name="connsiteY3" fmla="*/ 131640 h 262682"/>
                <a:gd name="connsiteX4" fmla="*/ 131640 w 262682"/>
                <a:gd name="connsiteY4" fmla="*/ 257011 h 26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682" h="262682">
                  <a:moveTo>
                    <a:pt x="131640" y="257011"/>
                  </a:moveTo>
                  <a:cubicBezTo>
                    <a:pt x="62387" y="257011"/>
                    <a:pt x="6269" y="200893"/>
                    <a:pt x="6269" y="131640"/>
                  </a:cubicBezTo>
                  <a:cubicBezTo>
                    <a:pt x="6269" y="62387"/>
                    <a:pt x="62387" y="6269"/>
                    <a:pt x="131640" y="6269"/>
                  </a:cubicBezTo>
                  <a:cubicBezTo>
                    <a:pt x="200892" y="6269"/>
                    <a:pt x="257011" y="62387"/>
                    <a:pt x="257011" y="131640"/>
                  </a:cubicBezTo>
                  <a:cubicBezTo>
                    <a:pt x="257011" y="200893"/>
                    <a:pt x="200892" y="257011"/>
                    <a:pt x="131640" y="257011"/>
                  </a:cubicBezTo>
                  <a:close/>
                </a:path>
              </a:pathLst>
            </a:custGeom>
            <a:solidFill>
              <a:srgbClr val="8870AC"/>
            </a:solidFill>
            <a:ln w="6667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 w="50800" h="25400"/>
            </a:sp3d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: Shape 715">
              <a:extLst>
                <a:ext uri="{FF2B5EF4-FFF2-40B4-BE49-F238E27FC236}">
                  <a16:creationId xmlns:a16="http://schemas.microsoft.com/office/drawing/2014/main" xmlns="" id="{68DC3316-A3B8-416A-B122-58001E5FFD25}"/>
                </a:ext>
              </a:extLst>
            </p:cNvPr>
            <p:cNvSpPr/>
            <p:nvPr/>
          </p:nvSpPr>
          <p:spPr>
            <a:xfrm>
              <a:off x="4000541" y="1135936"/>
              <a:ext cx="140883" cy="93922"/>
            </a:xfrm>
            <a:custGeom>
              <a:avLst/>
              <a:gdLst>
                <a:gd name="connsiteX0" fmla="*/ 139102 w 143281"/>
                <a:gd name="connsiteY0" fmla="*/ 11343 h 95520"/>
                <a:gd name="connsiteX1" fmla="*/ 105670 w 143281"/>
                <a:gd name="connsiteY1" fmla="*/ 11343 h 95520"/>
                <a:gd name="connsiteX2" fmla="*/ 105670 w 143281"/>
                <a:gd name="connsiteY2" fmla="*/ 28059 h 95520"/>
                <a:gd name="connsiteX3" fmla="*/ 118804 w 143281"/>
                <a:gd name="connsiteY3" fmla="*/ 28059 h 95520"/>
                <a:gd name="connsiteX4" fmla="*/ 118804 w 143281"/>
                <a:gd name="connsiteY4" fmla="*/ 90148 h 95520"/>
                <a:gd name="connsiteX5" fmla="*/ 139102 w 143281"/>
                <a:gd name="connsiteY5" fmla="*/ 90148 h 95520"/>
                <a:gd name="connsiteX6" fmla="*/ 139102 w 143281"/>
                <a:gd name="connsiteY6" fmla="*/ 11343 h 95520"/>
                <a:gd name="connsiteX7" fmla="*/ 69850 w 143281"/>
                <a:gd name="connsiteY7" fmla="*/ 61492 h 95520"/>
                <a:gd name="connsiteX8" fmla="*/ 61492 w 143281"/>
                <a:gd name="connsiteY8" fmla="*/ 71044 h 95520"/>
                <a:gd name="connsiteX9" fmla="*/ 49552 w 143281"/>
                <a:gd name="connsiteY9" fmla="*/ 74626 h 95520"/>
                <a:gd name="connsiteX10" fmla="*/ 38805 w 143281"/>
                <a:gd name="connsiteY10" fmla="*/ 71044 h 95520"/>
                <a:gd name="connsiteX11" fmla="*/ 31641 w 143281"/>
                <a:gd name="connsiteY11" fmla="*/ 62686 h 95520"/>
                <a:gd name="connsiteX12" fmla="*/ 29253 w 143281"/>
                <a:gd name="connsiteY12" fmla="*/ 50746 h 95520"/>
                <a:gd name="connsiteX13" fmla="*/ 30447 w 143281"/>
                <a:gd name="connsiteY13" fmla="*/ 42387 h 95520"/>
                <a:gd name="connsiteX14" fmla="*/ 35223 w 143281"/>
                <a:gd name="connsiteY14" fmla="*/ 35223 h 95520"/>
                <a:gd name="connsiteX15" fmla="*/ 42387 w 143281"/>
                <a:gd name="connsiteY15" fmla="*/ 30447 h 95520"/>
                <a:gd name="connsiteX16" fmla="*/ 50745 w 143281"/>
                <a:gd name="connsiteY16" fmla="*/ 28059 h 95520"/>
                <a:gd name="connsiteX17" fmla="*/ 59104 w 143281"/>
                <a:gd name="connsiteY17" fmla="*/ 29253 h 95520"/>
                <a:gd name="connsiteX18" fmla="*/ 66268 w 143281"/>
                <a:gd name="connsiteY18" fmla="*/ 34029 h 95520"/>
                <a:gd name="connsiteX19" fmla="*/ 71044 w 143281"/>
                <a:gd name="connsiteY19" fmla="*/ 41193 h 95520"/>
                <a:gd name="connsiteX20" fmla="*/ 92536 w 143281"/>
                <a:gd name="connsiteY20" fmla="*/ 41193 h 95520"/>
                <a:gd name="connsiteX21" fmla="*/ 87760 w 143281"/>
                <a:gd name="connsiteY21" fmla="*/ 28059 h 95520"/>
                <a:gd name="connsiteX22" fmla="*/ 80596 w 143281"/>
                <a:gd name="connsiteY22" fmla="*/ 19701 h 95520"/>
                <a:gd name="connsiteX23" fmla="*/ 72238 w 143281"/>
                <a:gd name="connsiteY23" fmla="*/ 13731 h 95520"/>
                <a:gd name="connsiteX24" fmla="*/ 62686 w 143281"/>
                <a:gd name="connsiteY24" fmla="*/ 10149 h 95520"/>
                <a:gd name="connsiteX25" fmla="*/ 51940 w 143281"/>
                <a:gd name="connsiteY25" fmla="*/ 8955 h 95520"/>
                <a:gd name="connsiteX26" fmla="*/ 30447 w 143281"/>
                <a:gd name="connsiteY26" fmla="*/ 14925 h 95520"/>
                <a:gd name="connsiteX27" fmla="*/ 14925 w 143281"/>
                <a:gd name="connsiteY27" fmla="*/ 29253 h 95520"/>
                <a:gd name="connsiteX28" fmla="*/ 8955 w 143281"/>
                <a:gd name="connsiteY28" fmla="*/ 49551 h 95520"/>
                <a:gd name="connsiteX29" fmla="*/ 14925 w 143281"/>
                <a:gd name="connsiteY29" fmla="*/ 71044 h 95520"/>
                <a:gd name="connsiteX30" fmla="*/ 30447 w 143281"/>
                <a:gd name="connsiteY30" fmla="*/ 86566 h 95520"/>
                <a:gd name="connsiteX31" fmla="*/ 51940 w 143281"/>
                <a:gd name="connsiteY31" fmla="*/ 92536 h 95520"/>
                <a:gd name="connsiteX32" fmla="*/ 65074 w 143281"/>
                <a:gd name="connsiteY32" fmla="*/ 90148 h 95520"/>
                <a:gd name="connsiteX33" fmla="*/ 77014 w 143281"/>
                <a:gd name="connsiteY33" fmla="*/ 84178 h 95520"/>
                <a:gd name="connsiteX34" fmla="*/ 86566 w 143281"/>
                <a:gd name="connsiteY34" fmla="*/ 74626 h 95520"/>
                <a:gd name="connsiteX35" fmla="*/ 92536 w 143281"/>
                <a:gd name="connsiteY35" fmla="*/ 61492 h 95520"/>
                <a:gd name="connsiteX36" fmla="*/ 69850 w 143281"/>
                <a:gd name="connsiteY36" fmla="*/ 61492 h 9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43281" h="95520">
                  <a:moveTo>
                    <a:pt x="139102" y="11343"/>
                  </a:moveTo>
                  <a:lnTo>
                    <a:pt x="105670" y="11343"/>
                  </a:lnTo>
                  <a:lnTo>
                    <a:pt x="105670" y="28059"/>
                  </a:lnTo>
                  <a:lnTo>
                    <a:pt x="118804" y="28059"/>
                  </a:lnTo>
                  <a:lnTo>
                    <a:pt x="118804" y="90148"/>
                  </a:lnTo>
                  <a:lnTo>
                    <a:pt x="139102" y="90148"/>
                  </a:lnTo>
                  <a:lnTo>
                    <a:pt x="139102" y="11343"/>
                  </a:lnTo>
                  <a:close/>
                  <a:moveTo>
                    <a:pt x="69850" y="61492"/>
                  </a:moveTo>
                  <a:cubicBezTo>
                    <a:pt x="67462" y="65074"/>
                    <a:pt x="65074" y="68656"/>
                    <a:pt x="61492" y="71044"/>
                  </a:cubicBezTo>
                  <a:cubicBezTo>
                    <a:pt x="57910" y="73432"/>
                    <a:pt x="54328" y="74626"/>
                    <a:pt x="49552" y="74626"/>
                  </a:cubicBezTo>
                  <a:cubicBezTo>
                    <a:pt x="45970" y="74626"/>
                    <a:pt x="41194" y="73432"/>
                    <a:pt x="38805" y="71044"/>
                  </a:cubicBezTo>
                  <a:cubicBezTo>
                    <a:pt x="35223" y="68656"/>
                    <a:pt x="32835" y="66268"/>
                    <a:pt x="31641" y="62686"/>
                  </a:cubicBezTo>
                  <a:cubicBezTo>
                    <a:pt x="30447" y="59104"/>
                    <a:pt x="29253" y="55521"/>
                    <a:pt x="29253" y="50746"/>
                  </a:cubicBezTo>
                  <a:cubicBezTo>
                    <a:pt x="29253" y="47163"/>
                    <a:pt x="29253" y="44775"/>
                    <a:pt x="30447" y="42387"/>
                  </a:cubicBezTo>
                  <a:cubicBezTo>
                    <a:pt x="31641" y="39999"/>
                    <a:pt x="32835" y="37611"/>
                    <a:pt x="35223" y="35223"/>
                  </a:cubicBezTo>
                  <a:cubicBezTo>
                    <a:pt x="37611" y="32835"/>
                    <a:pt x="38805" y="31641"/>
                    <a:pt x="42387" y="30447"/>
                  </a:cubicBezTo>
                  <a:cubicBezTo>
                    <a:pt x="44775" y="29253"/>
                    <a:pt x="48358" y="28059"/>
                    <a:pt x="50745" y="28059"/>
                  </a:cubicBezTo>
                  <a:cubicBezTo>
                    <a:pt x="53134" y="28059"/>
                    <a:pt x="56716" y="28059"/>
                    <a:pt x="59104" y="29253"/>
                  </a:cubicBezTo>
                  <a:cubicBezTo>
                    <a:pt x="61492" y="30447"/>
                    <a:pt x="63880" y="31641"/>
                    <a:pt x="66268" y="34029"/>
                  </a:cubicBezTo>
                  <a:cubicBezTo>
                    <a:pt x="68656" y="36417"/>
                    <a:pt x="69850" y="38805"/>
                    <a:pt x="71044" y="41193"/>
                  </a:cubicBezTo>
                  <a:lnTo>
                    <a:pt x="92536" y="41193"/>
                  </a:lnTo>
                  <a:cubicBezTo>
                    <a:pt x="91342" y="36417"/>
                    <a:pt x="90148" y="32835"/>
                    <a:pt x="87760" y="28059"/>
                  </a:cubicBezTo>
                  <a:cubicBezTo>
                    <a:pt x="85372" y="24477"/>
                    <a:pt x="82984" y="22089"/>
                    <a:pt x="80596" y="19701"/>
                  </a:cubicBezTo>
                  <a:cubicBezTo>
                    <a:pt x="78208" y="17313"/>
                    <a:pt x="75820" y="14925"/>
                    <a:pt x="72238" y="13731"/>
                  </a:cubicBezTo>
                  <a:cubicBezTo>
                    <a:pt x="69850" y="12537"/>
                    <a:pt x="66268" y="11343"/>
                    <a:pt x="62686" y="10149"/>
                  </a:cubicBezTo>
                  <a:cubicBezTo>
                    <a:pt x="59104" y="8955"/>
                    <a:pt x="55522" y="8955"/>
                    <a:pt x="51940" y="8955"/>
                  </a:cubicBezTo>
                  <a:cubicBezTo>
                    <a:pt x="44775" y="8955"/>
                    <a:pt x="37611" y="11343"/>
                    <a:pt x="30447" y="14925"/>
                  </a:cubicBezTo>
                  <a:cubicBezTo>
                    <a:pt x="24477" y="18507"/>
                    <a:pt x="18507" y="23283"/>
                    <a:pt x="14925" y="29253"/>
                  </a:cubicBezTo>
                  <a:cubicBezTo>
                    <a:pt x="11343" y="35223"/>
                    <a:pt x="8955" y="42387"/>
                    <a:pt x="8955" y="49551"/>
                  </a:cubicBezTo>
                  <a:cubicBezTo>
                    <a:pt x="8955" y="56716"/>
                    <a:pt x="11343" y="63880"/>
                    <a:pt x="14925" y="71044"/>
                  </a:cubicBezTo>
                  <a:cubicBezTo>
                    <a:pt x="18507" y="77014"/>
                    <a:pt x="23283" y="81790"/>
                    <a:pt x="30447" y="86566"/>
                  </a:cubicBezTo>
                  <a:cubicBezTo>
                    <a:pt x="37611" y="91342"/>
                    <a:pt x="43582" y="92536"/>
                    <a:pt x="51940" y="92536"/>
                  </a:cubicBezTo>
                  <a:cubicBezTo>
                    <a:pt x="56716" y="92536"/>
                    <a:pt x="61492" y="91342"/>
                    <a:pt x="65074" y="90148"/>
                  </a:cubicBezTo>
                  <a:cubicBezTo>
                    <a:pt x="69850" y="88954"/>
                    <a:pt x="73432" y="86566"/>
                    <a:pt x="77014" y="84178"/>
                  </a:cubicBezTo>
                  <a:cubicBezTo>
                    <a:pt x="80596" y="81790"/>
                    <a:pt x="84178" y="78208"/>
                    <a:pt x="86566" y="74626"/>
                  </a:cubicBezTo>
                  <a:cubicBezTo>
                    <a:pt x="88954" y="71044"/>
                    <a:pt x="91342" y="66268"/>
                    <a:pt x="92536" y="61492"/>
                  </a:cubicBezTo>
                  <a:lnTo>
                    <a:pt x="69850" y="6149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215" name="Picture 214">
            <a:extLst>
              <a:ext uri="{FF2B5EF4-FFF2-40B4-BE49-F238E27FC236}">
                <a16:creationId xmlns:a16="http://schemas.microsoft.com/office/drawing/2014/main" xmlns="" id="{D102E8C5-5005-4773-A401-889BAA6F499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4048764">
            <a:off x="3200739" y="2128902"/>
            <a:ext cx="458099" cy="332770"/>
          </a:xfrm>
          <a:prstGeom prst="rect">
            <a:avLst/>
          </a:prstGeom>
        </p:spPr>
      </p:pic>
      <p:pic>
        <p:nvPicPr>
          <p:cNvPr id="216" name="Picture 215">
            <a:extLst>
              <a:ext uri="{FF2B5EF4-FFF2-40B4-BE49-F238E27FC236}">
                <a16:creationId xmlns:a16="http://schemas.microsoft.com/office/drawing/2014/main" xmlns="" id="{CED306EC-3DB8-4057-99F1-2BFCDBA3117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12999842">
            <a:off x="3586562" y="2400141"/>
            <a:ext cx="458099" cy="332770"/>
          </a:xfrm>
          <a:prstGeom prst="rect">
            <a:avLst/>
          </a:prstGeom>
        </p:spPr>
      </p:pic>
      <p:sp>
        <p:nvSpPr>
          <p:cNvPr id="217" name="Freeform: Shape 146">
            <a:extLst>
              <a:ext uri="{FF2B5EF4-FFF2-40B4-BE49-F238E27FC236}">
                <a16:creationId xmlns:a16="http://schemas.microsoft.com/office/drawing/2014/main" xmlns="" id="{2452A202-80BD-43D7-B0C1-2E22ED4E94D3}"/>
              </a:ext>
            </a:extLst>
          </p:cNvPr>
          <p:cNvSpPr/>
          <p:nvPr/>
        </p:nvSpPr>
        <p:spPr>
          <a:xfrm>
            <a:off x="3139840" y="2004197"/>
            <a:ext cx="880523" cy="880523"/>
          </a:xfrm>
          <a:custGeom>
            <a:avLst/>
            <a:gdLst>
              <a:gd name="connsiteX0" fmla="*/ 450739 w 895508"/>
              <a:gd name="connsiteY0" fmla="*/ 887748 h 895508"/>
              <a:gd name="connsiteX1" fmla="*/ 450739 w 895508"/>
              <a:gd name="connsiteY1" fmla="*/ 892524 h 895508"/>
              <a:gd name="connsiteX2" fmla="*/ 137908 w 895508"/>
              <a:gd name="connsiteY2" fmla="*/ 763571 h 895508"/>
              <a:gd name="connsiteX3" fmla="*/ 8955 w 895508"/>
              <a:gd name="connsiteY3" fmla="*/ 450739 h 895508"/>
              <a:gd name="connsiteX4" fmla="*/ 137908 w 895508"/>
              <a:gd name="connsiteY4" fmla="*/ 137908 h 895508"/>
              <a:gd name="connsiteX5" fmla="*/ 450739 w 895508"/>
              <a:gd name="connsiteY5" fmla="*/ 8955 h 895508"/>
              <a:gd name="connsiteX6" fmla="*/ 763571 w 895508"/>
              <a:gd name="connsiteY6" fmla="*/ 137908 h 895508"/>
              <a:gd name="connsiteX7" fmla="*/ 892524 w 895508"/>
              <a:gd name="connsiteY7" fmla="*/ 450739 h 895508"/>
              <a:gd name="connsiteX8" fmla="*/ 763571 w 895508"/>
              <a:gd name="connsiteY8" fmla="*/ 763571 h 895508"/>
              <a:gd name="connsiteX9" fmla="*/ 450739 w 895508"/>
              <a:gd name="connsiteY9" fmla="*/ 892524 h 895508"/>
              <a:gd name="connsiteX10" fmla="*/ 450739 w 895508"/>
              <a:gd name="connsiteY10" fmla="*/ 887748 h 895508"/>
              <a:gd name="connsiteX11" fmla="*/ 450739 w 895508"/>
              <a:gd name="connsiteY11" fmla="*/ 884166 h 895508"/>
              <a:gd name="connsiteX12" fmla="*/ 757600 w 895508"/>
              <a:gd name="connsiteY12" fmla="*/ 757601 h 895508"/>
              <a:gd name="connsiteX13" fmla="*/ 884166 w 895508"/>
              <a:gd name="connsiteY13" fmla="*/ 450739 h 895508"/>
              <a:gd name="connsiteX14" fmla="*/ 757600 w 895508"/>
              <a:gd name="connsiteY14" fmla="*/ 143878 h 895508"/>
              <a:gd name="connsiteX15" fmla="*/ 450739 w 895508"/>
              <a:gd name="connsiteY15" fmla="*/ 17313 h 895508"/>
              <a:gd name="connsiteX16" fmla="*/ 143878 w 895508"/>
              <a:gd name="connsiteY16" fmla="*/ 143878 h 895508"/>
              <a:gd name="connsiteX17" fmla="*/ 17313 w 895508"/>
              <a:gd name="connsiteY17" fmla="*/ 450739 h 895508"/>
              <a:gd name="connsiteX18" fmla="*/ 143878 w 895508"/>
              <a:gd name="connsiteY18" fmla="*/ 757601 h 895508"/>
              <a:gd name="connsiteX19" fmla="*/ 450739 w 895508"/>
              <a:gd name="connsiteY19" fmla="*/ 884166 h 895508"/>
              <a:gd name="connsiteX20" fmla="*/ 450739 w 895508"/>
              <a:gd name="connsiteY20" fmla="*/ 887748 h 89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95508" h="895508">
                <a:moveTo>
                  <a:pt x="450739" y="887748"/>
                </a:moveTo>
                <a:lnTo>
                  <a:pt x="450739" y="892524"/>
                </a:lnTo>
                <a:cubicBezTo>
                  <a:pt x="332532" y="892524"/>
                  <a:pt x="221489" y="845957"/>
                  <a:pt x="137908" y="763571"/>
                </a:cubicBezTo>
                <a:cubicBezTo>
                  <a:pt x="51939" y="677602"/>
                  <a:pt x="8955" y="564170"/>
                  <a:pt x="8955" y="450739"/>
                </a:cubicBezTo>
                <a:cubicBezTo>
                  <a:pt x="8955" y="337308"/>
                  <a:pt x="51939" y="223877"/>
                  <a:pt x="137908" y="137908"/>
                </a:cubicBezTo>
                <a:cubicBezTo>
                  <a:pt x="221489" y="54328"/>
                  <a:pt x="332532" y="8955"/>
                  <a:pt x="450739" y="8955"/>
                </a:cubicBezTo>
                <a:cubicBezTo>
                  <a:pt x="568947" y="8955"/>
                  <a:pt x="679990" y="55521"/>
                  <a:pt x="763571" y="137908"/>
                </a:cubicBezTo>
                <a:cubicBezTo>
                  <a:pt x="849539" y="223877"/>
                  <a:pt x="892524" y="337308"/>
                  <a:pt x="892524" y="450739"/>
                </a:cubicBezTo>
                <a:cubicBezTo>
                  <a:pt x="892524" y="564170"/>
                  <a:pt x="849539" y="677602"/>
                  <a:pt x="763571" y="763571"/>
                </a:cubicBezTo>
                <a:cubicBezTo>
                  <a:pt x="679990" y="847151"/>
                  <a:pt x="568947" y="892524"/>
                  <a:pt x="450739" y="892524"/>
                </a:cubicBezTo>
                <a:lnTo>
                  <a:pt x="450739" y="887748"/>
                </a:lnTo>
                <a:lnTo>
                  <a:pt x="450739" y="884166"/>
                </a:lnTo>
                <a:cubicBezTo>
                  <a:pt x="566559" y="884166"/>
                  <a:pt x="675214" y="838793"/>
                  <a:pt x="757600" y="757601"/>
                </a:cubicBezTo>
                <a:cubicBezTo>
                  <a:pt x="842375" y="672826"/>
                  <a:pt x="884166" y="561783"/>
                  <a:pt x="884166" y="450739"/>
                </a:cubicBezTo>
                <a:cubicBezTo>
                  <a:pt x="884166" y="339696"/>
                  <a:pt x="842375" y="228653"/>
                  <a:pt x="757600" y="143878"/>
                </a:cubicBezTo>
                <a:cubicBezTo>
                  <a:pt x="675214" y="61492"/>
                  <a:pt x="566559" y="17313"/>
                  <a:pt x="450739" y="17313"/>
                </a:cubicBezTo>
                <a:cubicBezTo>
                  <a:pt x="334920" y="17313"/>
                  <a:pt x="226265" y="62686"/>
                  <a:pt x="143878" y="143878"/>
                </a:cubicBezTo>
                <a:cubicBezTo>
                  <a:pt x="59104" y="228653"/>
                  <a:pt x="17313" y="339696"/>
                  <a:pt x="17313" y="450739"/>
                </a:cubicBezTo>
                <a:cubicBezTo>
                  <a:pt x="17313" y="561783"/>
                  <a:pt x="59104" y="672826"/>
                  <a:pt x="143878" y="757601"/>
                </a:cubicBezTo>
                <a:cubicBezTo>
                  <a:pt x="226265" y="839987"/>
                  <a:pt x="334920" y="884166"/>
                  <a:pt x="450739" y="884166"/>
                </a:cubicBezTo>
                <a:lnTo>
                  <a:pt x="450739" y="887748"/>
                </a:lnTo>
              </a:path>
            </a:pathLst>
          </a:custGeom>
          <a:solidFill>
            <a:srgbClr val="8870A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74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18" name="Picture 217" descr="A picture containing invertebrate, animal, coelenterate, bird&#10;&#10;Description automatically generated">
            <a:extLst>
              <a:ext uri="{FF2B5EF4-FFF2-40B4-BE49-F238E27FC236}">
                <a16:creationId xmlns:a16="http://schemas.microsoft.com/office/drawing/2014/main" xmlns="" id="{2AB40F63-3992-4A7A-8370-2708C701A20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91169" y="3028508"/>
            <a:ext cx="741026" cy="728271"/>
          </a:xfrm>
          <a:prstGeom prst="rect">
            <a:avLst/>
          </a:prstGeom>
        </p:spPr>
      </p:pic>
      <p:grpSp>
        <p:nvGrpSpPr>
          <p:cNvPr id="16" name="Group 219">
            <a:extLst>
              <a:ext uri="{FF2B5EF4-FFF2-40B4-BE49-F238E27FC236}">
                <a16:creationId xmlns:a16="http://schemas.microsoft.com/office/drawing/2014/main" xmlns="" id="{B4402E09-197D-473F-893A-EA7DC0B8A189}"/>
              </a:ext>
            </a:extLst>
          </p:cNvPr>
          <p:cNvGrpSpPr/>
          <p:nvPr/>
        </p:nvGrpSpPr>
        <p:grpSpPr>
          <a:xfrm>
            <a:off x="6799673" y="4365557"/>
            <a:ext cx="806734" cy="1062897"/>
            <a:chOff x="6660156" y="3768828"/>
            <a:chExt cx="806734" cy="1062897"/>
          </a:xfrm>
        </p:grpSpPr>
        <p:grpSp>
          <p:nvGrpSpPr>
            <p:cNvPr id="17" name="Group 189">
              <a:extLst>
                <a:ext uri="{FF2B5EF4-FFF2-40B4-BE49-F238E27FC236}">
                  <a16:creationId xmlns:a16="http://schemas.microsoft.com/office/drawing/2014/main" xmlns="" id="{A398484E-56C1-4522-9137-E1AFAF8140F0}"/>
                </a:ext>
              </a:extLst>
            </p:cNvPr>
            <p:cNvGrpSpPr/>
            <p:nvPr/>
          </p:nvGrpSpPr>
          <p:grpSpPr>
            <a:xfrm>
              <a:off x="6660156" y="3768828"/>
              <a:ext cx="795424" cy="1005840"/>
              <a:chOff x="6183168" y="3733261"/>
              <a:chExt cx="808962" cy="1022959"/>
            </a:xfrm>
          </p:grpSpPr>
          <p:sp>
            <p:nvSpPr>
              <p:cNvPr id="224" name="Freeform: Shape 192">
                <a:extLst>
                  <a:ext uri="{FF2B5EF4-FFF2-40B4-BE49-F238E27FC236}">
                    <a16:creationId xmlns:a16="http://schemas.microsoft.com/office/drawing/2014/main" xmlns="" id="{B6CEDEDA-9580-4DAB-A9FC-50A8105E72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94659" y="3797438"/>
                <a:ext cx="697471" cy="697472"/>
              </a:xfrm>
              <a:custGeom>
                <a:avLst/>
                <a:gdLst>
                  <a:gd name="connsiteX0" fmla="*/ 859092 w 895508"/>
                  <a:gd name="connsiteY0" fmla="*/ 611931 h 895508"/>
                  <a:gd name="connsiteX1" fmla="*/ 862673 w 895508"/>
                  <a:gd name="connsiteY1" fmla="*/ 613125 h 895508"/>
                  <a:gd name="connsiteX2" fmla="*/ 450739 w 895508"/>
                  <a:gd name="connsiteY2" fmla="*/ 893718 h 895508"/>
                  <a:gd name="connsiteX3" fmla="*/ 289548 w 895508"/>
                  <a:gd name="connsiteY3" fmla="*/ 862674 h 895508"/>
                  <a:gd name="connsiteX4" fmla="*/ 8955 w 895508"/>
                  <a:gd name="connsiteY4" fmla="*/ 450740 h 895508"/>
                  <a:gd name="connsiteX5" fmla="*/ 39999 w 895508"/>
                  <a:gd name="connsiteY5" fmla="*/ 289548 h 895508"/>
                  <a:gd name="connsiteX6" fmla="*/ 451933 w 895508"/>
                  <a:gd name="connsiteY6" fmla="*/ 8955 h 895508"/>
                  <a:gd name="connsiteX7" fmla="*/ 613125 w 895508"/>
                  <a:gd name="connsiteY7" fmla="*/ 39999 h 895508"/>
                  <a:gd name="connsiteX8" fmla="*/ 893718 w 895508"/>
                  <a:gd name="connsiteY8" fmla="*/ 451934 h 895508"/>
                  <a:gd name="connsiteX9" fmla="*/ 862673 w 895508"/>
                  <a:gd name="connsiteY9" fmla="*/ 613125 h 895508"/>
                  <a:gd name="connsiteX10" fmla="*/ 859092 w 895508"/>
                  <a:gd name="connsiteY10" fmla="*/ 611931 h 895508"/>
                  <a:gd name="connsiteX11" fmla="*/ 855509 w 895508"/>
                  <a:gd name="connsiteY11" fmla="*/ 610737 h 895508"/>
                  <a:gd name="connsiteX12" fmla="*/ 885360 w 895508"/>
                  <a:gd name="connsiteY12" fmla="*/ 451934 h 895508"/>
                  <a:gd name="connsiteX13" fmla="*/ 610737 w 895508"/>
                  <a:gd name="connsiteY13" fmla="*/ 48358 h 895508"/>
                  <a:gd name="connsiteX14" fmla="*/ 451933 w 895508"/>
                  <a:gd name="connsiteY14" fmla="*/ 18507 h 895508"/>
                  <a:gd name="connsiteX15" fmla="*/ 48358 w 895508"/>
                  <a:gd name="connsiteY15" fmla="*/ 293130 h 895508"/>
                  <a:gd name="connsiteX16" fmla="*/ 18507 w 895508"/>
                  <a:gd name="connsiteY16" fmla="*/ 451934 h 895508"/>
                  <a:gd name="connsiteX17" fmla="*/ 293130 w 895508"/>
                  <a:gd name="connsiteY17" fmla="*/ 855509 h 895508"/>
                  <a:gd name="connsiteX18" fmla="*/ 451933 w 895508"/>
                  <a:gd name="connsiteY18" fmla="*/ 885360 h 895508"/>
                  <a:gd name="connsiteX19" fmla="*/ 855509 w 895508"/>
                  <a:gd name="connsiteY19" fmla="*/ 610737 h 895508"/>
                  <a:gd name="connsiteX20" fmla="*/ 859092 w 895508"/>
                  <a:gd name="connsiteY20" fmla="*/ 611931 h 895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95508" h="895508">
                    <a:moveTo>
                      <a:pt x="859092" y="611931"/>
                    </a:moveTo>
                    <a:lnTo>
                      <a:pt x="862673" y="613125"/>
                    </a:lnTo>
                    <a:cubicBezTo>
                      <a:pt x="794615" y="787451"/>
                      <a:pt x="627453" y="893718"/>
                      <a:pt x="450739" y="893718"/>
                    </a:cubicBezTo>
                    <a:cubicBezTo>
                      <a:pt x="397009" y="893718"/>
                      <a:pt x="342084" y="884166"/>
                      <a:pt x="289548" y="862674"/>
                    </a:cubicBezTo>
                    <a:cubicBezTo>
                      <a:pt x="115222" y="794615"/>
                      <a:pt x="8955" y="627453"/>
                      <a:pt x="8955" y="450740"/>
                    </a:cubicBezTo>
                    <a:cubicBezTo>
                      <a:pt x="8955" y="397009"/>
                      <a:pt x="18507" y="342084"/>
                      <a:pt x="39999" y="289548"/>
                    </a:cubicBezTo>
                    <a:cubicBezTo>
                      <a:pt x="108058" y="115222"/>
                      <a:pt x="275220" y="8955"/>
                      <a:pt x="451933" y="8955"/>
                    </a:cubicBezTo>
                    <a:cubicBezTo>
                      <a:pt x="505664" y="8955"/>
                      <a:pt x="560589" y="18507"/>
                      <a:pt x="613125" y="39999"/>
                    </a:cubicBezTo>
                    <a:cubicBezTo>
                      <a:pt x="787451" y="108058"/>
                      <a:pt x="893718" y="275220"/>
                      <a:pt x="893718" y="451934"/>
                    </a:cubicBezTo>
                    <a:cubicBezTo>
                      <a:pt x="893718" y="505664"/>
                      <a:pt x="884166" y="560589"/>
                      <a:pt x="862673" y="613125"/>
                    </a:cubicBezTo>
                    <a:lnTo>
                      <a:pt x="859092" y="611931"/>
                    </a:lnTo>
                    <a:lnTo>
                      <a:pt x="855509" y="610737"/>
                    </a:lnTo>
                    <a:cubicBezTo>
                      <a:pt x="875808" y="558201"/>
                      <a:pt x="885360" y="505664"/>
                      <a:pt x="885360" y="451934"/>
                    </a:cubicBezTo>
                    <a:cubicBezTo>
                      <a:pt x="885360" y="278802"/>
                      <a:pt x="781481" y="115222"/>
                      <a:pt x="610737" y="48358"/>
                    </a:cubicBezTo>
                    <a:cubicBezTo>
                      <a:pt x="558200" y="28059"/>
                      <a:pt x="505664" y="18507"/>
                      <a:pt x="451933" y="18507"/>
                    </a:cubicBezTo>
                    <a:cubicBezTo>
                      <a:pt x="278802" y="18507"/>
                      <a:pt x="115222" y="122386"/>
                      <a:pt x="48358" y="293130"/>
                    </a:cubicBezTo>
                    <a:cubicBezTo>
                      <a:pt x="28059" y="345667"/>
                      <a:pt x="18507" y="398203"/>
                      <a:pt x="18507" y="451934"/>
                    </a:cubicBezTo>
                    <a:cubicBezTo>
                      <a:pt x="18507" y="625065"/>
                      <a:pt x="122386" y="788645"/>
                      <a:pt x="293130" y="855509"/>
                    </a:cubicBezTo>
                    <a:cubicBezTo>
                      <a:pt x="345667" y="875808"/>
                      <a:pt x="398203" y="885360"/>
                      <a:pt x="451933" y="885360"/>
                    </a:cubicBezTo>
                    <a:cubicBezTo>
                      <a:pt x="625065" y="885360"/>
                      <a:pt x="788645" y="781481"/>
                      <a:pt x="855509" y="610737"/>
                    </a:cubicBezTo>
                    <a:lnTo>
                      <a:pt x="859092" y="611931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B747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5" name="Freeform: Shape 193">
                <a:extLst>
                  <a:ext uri="{FF2B5EF4-FFF2-40B4-BE49-F238E27FC236}">
                    <a16:creationId xmlns:a16="http://schemas.microsoft.com/office/drawing/2014/main" xmlns="" id="{6282ECD0-8D77-4F6B-996D-945E7034146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4397">
                <a:off x="6183168" y="3733261"/>
                <a:ext cx="777056" cy="1022959"/>
              </a:xfrm>
              <a:custGeom>
                <a:avLst/>
                <a:gdLst>
                  <a:gd name="connsiteX0" fmla="*/ 44775 w 943269"/>
                  <a:gd name="connsiteY0" fmla="*/ 306264 h 1241772"/>
                  <a:gd name="connsiteX1" fmla="*/ 48357 w 943269"/>
                  <a:gd name="connsiteY1" fmla="*/ 307458 h 1241772"/>
                  <a:gd name="connsiteX2" fmla="*/ 16119 w 943269"/>
                  <a:gd name="connsiteY2" fmla="*/ 474620 h 1241772"/>
                  <a:gd name="connsiteX3" fmla="*/ 36417 w 943269"/>
                  <a:gd name="connsiteY3" fmla="*/ 609543 h 1241772"/>
                  <a:gd name="connsiteX4" fmla="*/ 37611 w 943269"/>
                  <a:gd name="connsiteY4" fmla="*/ 615513 h 1241772"/>
                  <a:gd name="connsiteX5" fmla="*/ 37611 w 943269"/>
                  <a:gd name="connsiteY5" fmla="*/ 615513 h 1241772"/>
                  <a:gd name="connsiteX6" fmla="*/ 177311 w 943269"/>
                  <a:gd name="connsiteY6" fmla="*/ 1229235 h 1241772"/>
                  <a:gd name="connsiteX7" fmla="*/ 702676 w 943269"/>
                  <a:gd name="connsiteY7" fmla="*/ 872226 h 1241772"/>
                  <a:gd name="connsiteX8" fmla="*/ 705064 w 943269"/>
                  <a:gd name="connsiteY8" fmla="*/ 875808 h 1241772"/>
                  <a:gd name="connsiteX9" fmla="*/ 702676 w 943269"/>
                  <a:gd name="connsiteY9" fmla="*/ 879390 h 1241772"/>
                  <a:gd name="connsiteX10" fmla="*/ 702676 w 943269"/>
                  <a:gd name="connsiteY10" fmla="*/ 879390 h 1241772"/>
                  <a:gd name="connsiteX11" fmla="*/ 695512 w 943269"/>
                  <a:gd name="connsiteY11" fmla="*/ 875808 h 1241772"/>
                  <a:gd name="connsiteX12" fmla="*/ 702676 w 943269"/>
                  <a:gd name="connsiteY12" fmla="*/ 872226 h 1241772"/>
                  <a:gd name="connsiteX13" fmla="*/ 899688 w 943269"/>
                  <a:gd name="connsiteY13" fmla="*/ 642976 h 1241772"/>
                  <a:gd name="connsiteX14" fmla="*/ 931926 w 943269"/>
                  <a:gd name="connsiteY14" fmla="*/ 475814 h 1241772"/>
                  <a:gd name="connsiteX15" fmla="*/ 641781 w 943269"/>
                  <a:gd name="connsiteY15" fmla="*/ 49551 h 1241772"/>
                  <a:gd name="connsiteX16" fmla="*/ 474620 w 943269"/>
                  <a:gd name="connsiteY16" fmla="*/ 17313 h 1241772"/>
                  <a:gd name="connsiteX17" fmla="*/ 48357 w 943269"/>
                  <a:gd name="connsiteY17" fmla="*/ 307458 h 1241772"/>
                  <a:gd name="connsiteX18" fmla="*/ 44775 w 943269"/>
                  <a:gd name="connsiteY18" fmla="*/ 306264 h 1241772"/>
                  <a:gd name="connsiteX19" fmla="*/ 41194 w 943269"/>
                  <a:gd name="connsiteY19" fmla="*/ 305070 h 1241772"/>
                  <a:gd name="connsiteX20" fmla="*/ 475814 w 943269"/>
                  <a:gd name="connsiteY20" fmla="*/ 8955 h 1241772"/>
                  <a:gd name="connsiteX21" fmla="*/ 646557 w 943269"/>
                  <a:gd name="connsiteY21" fmla="*/ 41194 h 1241772"/>
                  <a:gd name="connsiteX22" fmla="*/ 942672 w 943269"/>
                  <a:gd name="connsiteY22" fmla="*/ 475814 h 1241772"/>
                  <a:gd name="connsiteX23" fmla="*/ 910434 w 943269"/>
                  <a:gd name="connsiteY23" fmla="*/ 646557 h 1241772"/>
                  <a:gd name="connsiteX24" fmla="*/ 709840 w 943269"/>
                  <a:gd name="connsiteY24" fmla="*/ 879390 h 1241772"/>
                  <a:gd name="connsiteX25" fmla="*/ 707452 w 943269"/>
                  <a:gd name="connsiteY25" fmla="*/ 875808 h 1241772"/>
                  <a:gd name="connsiteX26" fmla="*/ 709840 w 943269"/>
                  <a:gd name="connsiteY26" fmla="*/ 872226 h 1241772"/>
                  <a:gd name="connsiteX27" fmla="*/ 709840 w 943269"/>
                  <a:gd name="connsiteY27" fmla="*/ 872226 h 1241772"/>
                  <a:gd name="connsiteX28" fmla="*/ 715810 w 943269"/>
                  <a:gd name="connsiteY28" fmla="*/ 875808 h 1241772"/>
                  <a:gd name="connsiteX29" fmla="*/ 174923 w 943269"/>
                  <a:gd name="connsiteY29" fmla="*/ 1243563 h 1241772"/>
                  <a:gd name="connsiteX30" fmla="*/ 28059 w 943269"/>
                  <a:gd name="connsiteY30" fmla="*/ 607155 h 1241772"/>
                  <a:gd name="connsiteX31" fmla="*/ 32835 w 943269"/>
                  <a:gd name="connsiteY31" fmla="*/ 607155 h 1241772"/>
                  <a:gd name="connsiteX32" fmla="*/ 32835 w 943269"/>
                  <a:gd name="connsiteY32" fmla="*/ 610737 h 1241772"/>
                  <a:gd name="connsiteX33" fmla="*/ 29253 w 943269"/>
                  <a:gd name="connsiteY33" fmla="*/ 611931 h 1241772"/>
                  <a:gd name="connsiteX34" fmla="*/ 8955 w 943269"/>
                  <a:gd name="connsiteY34" fmla="*/ 474620 h 1241772"/>
                  <a:gd name="connsiteX35" fmla="*/ 41194 w 943269"/>
                  <a:gd name="connsiteY35" fmla="*/ 303876 h 1241772"/>
                  <a:gd name="connsiteX36" fmla="*/ 44775 w 943269"/>
                  <a:gd name="connsiteY36" fmla="*/ 306264 h 1241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43269" h="1241772">
                    <a:moveTo>
                      <a:pt x="44775" y="306264"/>
                    </a:moveTo>
                    <a:lnTo>
                      <a:pt x="48357" y="307458"/>
                    </a:lnTo>
                    <a:cubicBezTo>
                      <a:pt x="26865" y="362383"/>
                      <a:pt x="16119" y="419695"/>
                      <a:pt x="16119" y="474620"/>
                    </a:cubicBezTo>
                    <a:cubicBezTo>
                      <a:pt x="16119" y="521186"/>
                      <a:pt x="23283" y="566559"/>
                      <a:pt x="36417" y="609543"/>
                    </a:cubicBezTo>
                    <a:lnTo>
                      <a:pt x="37611" y="615513"/>
                    </a:lnTo>
                    <a:lnTo>
                      <a:pt x="37611" y="615513"/>
                    </a:lnTo>
                    <a:lnTo>
                      <a:pt x="177311" y="1229235"/>
                    </a:lnTo>
                    <a:lnTo>
                      <a:pt x="702676" y="872226"/>
                    </a:lnTo>
                    <a:lnTo>
                      <a:pt x="705064" y="875808"/>
                    </a:lnTo>
                    <a:lnTo>
                      <a:pt x="702676" y="879390"/>
                    </a:lnTo>
                    <a:lnTo>
                      <a:pt x="702676" y="879390"/>
                    </a:lnTo>
                    <a:lnTo>
                      <a:pt x="695512" y="875808"/>
                    </a:lnTo>
                    <a:lnTo>
                      <a:pt x="702676" y="872226"/>
                    </a:lnTo>
                    <a:cubicBezTo>
                      <a:pt x="789839" y="822077"/>
                      <a:pt x="860285" y="743272"/>
                      <a:pt x="899688" y="642976"/>
                    </a:cubicBezTo>
                    <a:cubicBezTo>
                      <a:pt x="921180" y="588051"/>
                      <a:pt x="931926" y="530738"/>
                      <a:pt x="931926" y="475814"/>
                    </a:cubicBezTo>
                    <a:cubicBezTo>
                      <a:pt x="931926" y="293130"/>
                      <a:pt x="822077" y="119998"/>
                      <a:pt x="641781" y="49551"/>
                    </a:cubicBezTo>
                    <a:cubicBezTo>
                      <a:pt x="586857" y="28059"/>
                      <a:pt x="529544" y="17313"/>
                      <a:pt x="474620" y="17313"/>
                    </a:cubicBezTo>
                    <a:cubicBezTo>
                      <a:pt x="291936" y="17313"/>
                      <a:pt x="118804" y="127162"/>
                      <a:pt x="48357" y="307458"/>
                    </a:cubicBezTo>
                    <a:lnTo>
                      <a:pt x="44775" y="306264"/>
                    </a:lnTo>
                    <a:lnTo>
                      <a:pt x="41194" y="305070"/>
                    </a:lnTo>
                    <a:cubicBezTo>
                      <a:pt x="114028" y="121192"/>
                      <a:pt x="289548" y="8955"/>
                      <a:pt x="475814" y="8955"/>
                    </a:cubicBezTo>
                    <a:cubicBezTo>
                      <a:pt x="533126" y="8955"/>
                      <a:pt x="590439" y="19701"/>
                      <a:pt x="646557" y="41194"/>
                    </a:cubicBezTo>
                    <a:cubicBezTo>
                      <a:pt x="830435" y="114028"/>
                      <a:pt x="942672" y="289548"/>
                      <a:pt x="942672" y="475814"/>
                    </a:cubicBezTo>
                    <a:cubicBezTo>
                      <a:pt x="942672" y="533126"/>
                      <a:pt x="931926" y="590439"/>
                      <a:pt x="910434" y="646557"/>
                    </a:cubicBezTo>
                    <a:cubicBezTo>
                      <a:pt x="869838" y="749242"/>
                      <a:pt x="798197" y="829241"/>
                      <a:pt x="709840" y="879390"/>
                    </a:cubicBezTo>
                    <a:lnTo>
                      <a:pt x="707452" y="875808"/>
                    </a:lnTo>
                    <a:lnTo>
                      <a:pt x="709840" y="872226"/>
                    </a:lnTo>
                    <a:lnTo>
                      <a:pt x="709840" y="872226"/>
                    </a:lnTo>
                    <a:lnTo>
                      <a:pt x="715810" y="875808"/>
                    </a:lnTo>
                    <a:lnTo>
                      <a:pt x="174923" y="1243563"/>
                    </a:lnTo>
                    <a:lnTo>
                      <a:pt x="28059" y="607155"/>
                    </a:lnTo>
                    <a:lnTo>
                      <a:pt x="32835" y="607155"/>
                    </a:lnTo>
                    <a:lnTo>
                      <a:pt x="32835" y="610737"/>
                    </a:lnTo>
                    <a:lnTo>
                      <a:pt x="29253" y="611931"/>
                    </a:lnTo>
                    <a:cubicBezTo>
                      <a:pt x="16119" y="567753"/>
                      <a:pt x="8955" y="521186"/>
                      <a:pt x="8955" y="474620"/>
                    </a:cubicBezTo>
                    <a:cubicBezTo>
                      <a:pt x="8955" y="417307"/>
                      <a:pt x="19701" y="359995"/>
                      <a:pt x="41194" y="303876"/>
                    </a:cubicBezTo>
                    <a:lnTo>
                      <a:pt x="44775" y="306264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B747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26" name="Picture 225" descr="A picture containing indoor&#10;&#10;Description generated with high confidence">
                <a:extLst>
                  <a:ext uri="{FF2B5EF4-FFF2-40B4-BE49-F238E27FC236}">
                    <a16:creationId xmlns:a16="http://schemas.microsoft.com/office/drawing/2014/main" xmlns="" id="{526C4BCA-F001-46B3-A8EA-E512C81DB6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6363213" y="3960181"/>
                <a:ext cx="564765" cy="371985"/>
              </a:xfrm>
              <a:prstGeom prst="rect">
                <a:avLst/>
              </a:prstGeom>
            </p:spPr>
          </p:pic>
        </p:grpSp>
        <p:sp>
          <p:nvSpPr>
            <p:cNvPr id="222" name="Freeform: Shape 190">
              <a:extLst>
                <a:ext uri="{FF2B5EF4-FFF2-40B4-BE49-F238E27FC236}">
                  <a16:creationId xmlns:a16="http://schemas.microsoft.com/office/drawing/2014/main" xmlns="" id="{9F1B744C-C3DD-40F0-AD3D-FEF9117F4CB2}"/>
                </a:ext>
              </a:extLst>
            </p:cNvPr>
            <p:cNvSpPr/>
            <p:nvPr/>
          </p:nvSpPr>
          <p:spPr>
            <a:xfrm>
              <a:off x="6868134" y="4648576"/>
              <a:ext cx="598756" cy="82182"/>
            </a:xfrm>
            <a:custGeom>
              <a:avLst/>
              <a:gdLst>
                <a:gd name="connsiteX0" fmla="*/ 602379 w 608945"/>
                <a:gd name="connsiteY0" fmla="*/ 8955 h 83580"/>
                <a:gd name="connsiteX1" fmla="*/ 589245 w 608945"/>
                <a:gd name="connsiteY1" fmla="*/ 8955 h 83580"/>
                <a:gd name="connsiteX2" fmla="*/ 589245 w 608945"/>
                <a:gd name="connsiteY2" fmla="*/ 75819 h 83580"/>
                <a:gd name="connsiteX3" fmla="*/ 602379 w 608945"/>
                <a:gd name="connsiteY3" fmla="*/ 75819 h 83580"/>
                <a:gd name="connsiteX4" fmla="*/ 602379 w 608945"/>
                <a:gd name="connsiteY4" fmla="*/ 8955 h 83580"/>
                <a:gd name="connsiteX5" fmla="*/ 574917 w 608945"/>
                <a:gd name="connsiteY5" fmla="*/ 8955 h 83580"/>
                <a:gd name="connsiteX6" fmla="*/ 561782 w 608945"/>
                <a:gd name="connsiteY6" fmla="*/ 8955 h 83580"/>
                <a:gd name="connsiteX7" fmla="*/ 561782 w 608945"/>
                <a:gd name="connsiteY7" fmla="*/ 75819 h 83580"/>
                <a:gd name="connsiteX8" fmla="*/ 574917 w 608945"/>
                <a:gd name="connsiteY8" fmla="*/ 75819 h 83580"/>
                <a:gd name="connsiteX9" fmla="*/ 574917 w 608945"/>
                <a:gd name="connsiteY9" fmla="*/ 8955 h 83580"/>
                <a:gd name="connsiteX10" fmla="*/ 536708 w 608945"/>
                <a:gd name="connsiteY10" fmla="*/ 38805 h 83580"/>
                <a:gd name="connsiteX11" fmla="*/ 539096 w 608945"/>
                <a:gd name="connsiteY11" fmla="*/ 45969 h 83580"/>
                <a:gd name="connsiteX12" fmla="*/ 521186 w 608945"/>
                <a:gd name="connsiteY12" fmla="*/ 45969 h 83580"/>
                <a:gd name="connsiteX13" fmla="*/ 523574 w 608945"/>
                <a:gd name="connsiteY13" fmla="*/ 38805 h 83580"/>
                <a:gd name="connsiteX14" fmla="*/ 529544 w 608945"/>
                <a:gd name="connsiteY14" fmla="*/ 36417 h 83580"/>
                <a:gd name="connsiteX15" fmla="*/ 536708 w 608945"/>
                <a:gd name="connsiteY15" fmla="*/ 38805 h 83580"/>
                <a:gd name="connsiteX16" fmla="*/ 517604 w 608945"/>
                <a:gd name="connsiteY16" fmla="*/ 29253 h 83580"/>
                <a:gd name="connsiteX17" fmla="*/ 509246 w 608945"/>
                <a:gd name="connsiteY17" fmla="*/ 37611 h 83580"/>
                <a:gd name="connsiteX18" fmla="*/ 506858 w 608945"/>
                <a:gd name="connsiteY18" fmla="*/ 51939 h 83580"/>
                <a:gd name="connsiteX19" fmla="*/ 510440 w 608945"/>
                <a:gd name="connsiteY19" fmla="*/ 66268 h 83580"/>
                <a:gd name="connsiteX20" fmla="*/ 518798 w 608945"/>
                <a:gd name="connsiteY20" fmla="*/ 74626 h 83580"/>
                <a:gd name="connsiteX21" fmla="*/ 531932 w 608945"/>
                <a:gd name="connsiteY21" fmla="*/ 77014 h 83580"/>
                <a:gd name="connsiteX22" fmla="*/ 541484 w 608945"/>
                <a:gd name="connsiteY22" fmla="*/ 75819 h 83580"/>
                <a:gd name="connsiteX23" fmla="*/ 548649 w 608945"/>
                <a:gd name="connsiteY23" fmla="*/ 73431 h 83580"/>
                <a:gd name="connsiteX24" fmla="*/ 548649 w 608945"/>
                <a:gd name="connsiteY24" fmla="*/ 63879 h 83580"/>
                <a:gd name="connsiteX25" fmla="*/ 540290 w 608945"/>
                <a:gd name="connsiteY25" fmla="*/ 66268 h 83580"/>
                <a:gd name="connsiteX26" fmla="*/ 531932 w 608945"/>
                <a:gd name="connsiteY26" fmla="*/ 67461 h 83580"/>
                <a:gd name="connsiteX27" fmla="*/ 523574 w 608945"/>
                <a:gd name="connsiteY27" fmla="*/ 63879 h 83580"/>
                <a:gd name="connsiteX28" fmla="*/ 519992 w 608945"/>
                <a:gd name="connsiteY28" fmla="*/ 55521 h 83580"/>
                <a:gd name="connsiteX29" fmla="*/ 551036 w 608945"/>
                <a:gd name="connsiteY29" fmla="*/ 55521 h 83580"/>
                <a:gd name="connsiteX30" fmla="*/ 551036 w 608945"/>
                <a:gd name="connsiteY30" fmla="*/ 49551 h 83580"/>
                <a:gd name="connsiteX31" fmla="*/ 545066 w 608945"/>
                <a:gd name="connsiteY31" fmla="*/ 34029 h 83580"/>
                <a:gd name="connsiteX32" fmla="*/ 529544 w 608945"/>
                <a:gd name="connsiteY32" fmla="*/ 28059 h 83580"/>
                <a:gd name="connsiteX33" fmla="*/ 517604 w 608945"/>
                <a:gd name="connsiteY33" fmla="*/ 29253 h 83580"/>
                <a:gd name="connsiteX34" fmla="*/ 492530 w 608945"/>
                <a:gd name="connsiteY34" fmla="*/ 75819 h 83580"/>
                <a:gd name="connsiteX35" fmla="*/ 498500 w 608945"/>
                <a:gd name="connsiteY35" fmla="*/ 73431 h 83580"/>
                <a:gd name="connsiteX36" fmla="*/ 498500 w 608945"/>
                <a:gd name="connsiteY36" fmla="*/ 62686 h 83580"/>
                <a:gd name="connsiteX37" fmla="*/ 492530 w 608945"/>
                <a:gd name="connsiteY37" fmla="*/ 66268 h 83580"/>
                <a:gd name="connsiteX38" fmla="*/ 485366 w 608945"/>
                <a:gd name="connsiteY38" fmla="*/ 67461 h 83580"/>
                <a:gd name="connsiteX39" fmla="*/ 478202 w 608945"/>
                <a:gd name="connsiteY39" fmla="*/ 63879 h 83580"/>
                <a:gd name="connsiteX40" fmla="*/ 475814 w 608945"/>
                <a:gd name="connsiteY40" fmla="*/ 53134 h 83580"/>
                <a:gd name="connsiteX41" fmla="*/ 486560 w 608945"/>
                <a:gd name="connsiteY41" fmla="*/ 38805 h 83580"/>
                <a:gd name="connsiteX42" fmla="*/ 491336 w 608945"/>
                <a:gd name="connsiteY42" fmla="*/ 39999 h 83580"/>
                <a:gd name="connsiteX43" fmla="*/ 497306 w 608945"/>
                <a:gd name="connsiteY43" fmla="*/ 42387 h 83580"/>
                <a:gd name="connsiteX44" fmla="*/ 500888 w 608945"/>
                <a:gd name="connsiteY44" fmla="*/ 32835 h 83580"/>
                <a:gd name="connsiteX45" fmla="*/ 494918 w 608945"/>
                <a:gd name="connsiteY45" fmla="*/ 30447 h 83580"/>
                <a:gd name="connsiteX46" fmla="*/ 486560 w 608945"/>
                <a:gd name="connsiteY46" fmla="*/ 29253 h 83580"/>
                <a:gd name="connsiteX47" fmla="*/ 474620 w 608945"/>
                <a:gd name="connsiteY47" fmla="*/ 31641 h 83580"/>
                <a:gd name="connsiteX48" fmla="*/ 466261 w 608945"/>
                <a:gd name="connsiteY48" fmla="*/ 39999 h 83580"/>
                <a:gd name="connsiteX49" fmla="*/ 462680 w 608945"/>
                <a:gd name="connsiteY49" fmla="*/ 54327 h 83580"/>
                <a:gd name="connsiteX50" fmla="*/ 468650 w 608945"/>
                <a:gd name="connsiteY50" fmla="*/ 73431 h 83580"/>
                <a:gd name="connsiteX51" fmla="*/ 485366 w 608945"/>
                <a:gd name="connsiteY51" fmla="*/ 79401 h 83580"/>
                <a:gd name="connsiteX52" fmla="*/ 492530 w 608945"/>
                <a:gd name="connsiteY52" fmla="*/ 75819 h 83580"/>
                <a:gd name="connsiteX53" fmla="*/ 399397 w 608945"/>
                <a:gd name="connsiteY53" fmla="*/ 62686 h 83580"/>
                <a:gd name="connsiteX54" fmla="*/ 397009 w 608945"/>
                <a:gd name="connsiteY54" fmla="*/ 51939 h 83580"/>
                <a:gd name="connsiteX55" fmla="*/ 399397 w 608945"/>
                <a:gd name="connsiteY55" fmla="*/ 41194 h 83580"/>
                <a:gd name="connsiteX56" fmla="*/ 406561 w 608945"/>
                <a:gd name="connsiteY56" fmla="*/ 37611 h 83580"/>
                <a:gd name="connsiteX57" fmla="*/ 414919 w 608945"/>
                <a:gd name="connsiteY57" fmla="*/ 41194 h 83580"/>
                <a:gd name="connsiteX58" fmla="*/ 417307 w 608945"/>
                <a:gd name="connsiteY58" fmla="*/ 51939 h 83580"/>
                <a:gd name="connsiteX59" fmla="*/ 417307 w 608945"/>
                <a:gd name="connsiteY59" fmla="*/ 53134 h 83580"/>
                <a:gd name="connsiteX60" fmla="*/ 414919 w 608945"/>
                <a:gd name="connsiteY60" fmla="*/ 62686 h 83580"/>
                <a:gd name="connsiteX61" fmla="*/ 407755 w 608945"/>
                <a:gd name="connsiteY61" fmla="*/ 66268 h 83580"/>
                <a:gd name="connsiteX62" fmla="*/ 399397 w 608945"/>
                <a:gd name="connsiteY62" fmla="*/ 62686 h 83580"/>
                <a:gd name="connsiteX63" fmla="*/ 410143 w 608945"/>
                <a:gd name="connsiteY63" fmla="*/ 74626 h 83580"/>
                <a:gd name="connsiteX64" fmla="*/ 414919 w 608945"/>
                <a:gd name="connsiteY64" fmla="*/ 69849 h 83580"/>
                <a:gd name="connsiteX65" fmla="*/ 414919 w 608945"/>
                <a:gd name="connsiteY65" fmla="*/ 69849 h 83580"/>
                <a:gd name="connsiteX66" fmla="*/ 417307 w 608945"/>
                <a:gd name="connsiteY66" fmla="*/ 75819 h 83580"/>
                <a:gd name="connsiteX67" fmla="*/ 426859 w 608945"/>
                <a:gd name="connsiteY67" fmla="*/ 75819 h 83580"/>
                <a:gd name="connsiteX68" fmla="*/ 426859 w 608945"/>
                <a:gd name="connsiteY68" fmla="*/ 8955 h 83580"/>
                <a:gd name="connsiteX69" fmla="*/ 413725 w 608945"/>
                <a:gd name="connsiteY69" fmla="*/ 8955 h 83580"/>
                <a:gd name="connsiteX70" fmla="*/ 413725 w 608945"/>
                <a:gd name="connsiteY70" fmla="*/ 24477 h 83580"/>
                <a:gd name="connsiteX71" fmla="*/ 413725 w 608945"/>
                <a:gd name="connsiteY71" fmla="*/ 30447 h 83580"/>
                <a:gd name="connsiteX72" fmla="*/ 414919 w 608945"/>
                <a:gd name="connsiteY72" fmla="*/ 34029 h 83580"/>
                <a:gd name="connsiteX73" fmla="*/ 414919 w 608945"/>
                <a:gd name="connsiteY73" fmla="*/ 34029 h 83580"/>
                <a:gd name="connsiteX74" fmla="*/ 410143 w 608945"/>
                <a:gd name="connsiteY74" fmla="*/ 29253 h 83580"/>
                <a:gd name="connsiteX75" fmla="*/ 401785 w 608945"/>
                <a:gd name="connsiteY75" fmla="*/ 26865 h 83580"/>
                <a:gd name="connsiteX76" fmla="*/ 388651 w 608945"/>
                <a:gd name="connsiteY76" fmla="*/ 32835 h 83580"/>
                <a:gd name="connsiteX77" fmla="*/ 383875 w 608945"/>
                <a:gd name="connsiteY77" fmla="*/ 51939 h 83580"/>
                <a:gd name="connsiteX78" fmla="*/ 388651 w 608945"/>
                <a:gd name="connsiteY78" fmla="*/ 69849 h 83580"/>
                <a:gd name="connsiteX79" fmla="*/ 401785 w 608945"/>
                <a:gd name="connsiteY79" fmla="*/ 75819 h 83580"/>
                <a:gd name="connsiteX80" fmla="*/ 410143 w 608945"/>
                <a:gd name="connsiteY80" fmla="*/ 74626 h 83580"/>
                <a:gd name="connsiteX81" fmla="*/ 345667 w 608945"/>
                <a:gd name="connsiteY81" fmla="*/ 41194 h 83580"/>
                <a:gd name="connsiteX82" fmla="*/ 352830 w 608945"/>
                <a:gd name="connsiteY82" fmla="*/ 37611 h 83580"/>
                <a:gd name="connsiteX83" fmla="*/ 359994 w 608945"/>
                <a:gd name="connsiteY83" fmla="*/ 41194 h 83580"/>
                <a:gd name="connsiteX84" fmla="*/ 362383 w 608945"/>
                <a:gd name="connsiteY84" fmla="*/ 51939 h 83580"/>
                <a:gd name="connsiteX85" fmla="*/ 359994 w 608945"/>
                <a:gd name="connsiteY85" fmla="*/ 62686 h 83580"/>
                <a:gd name="connsiteX86" fmla="*/ 352830 w 608945"/>
                <a:gd name="connsiteY86" fmla="*/ 66268 h 83580"/>
                <a:gd name="connsiteX87" fmla="*/ 345667 w 608945"/>
                <a:gd name="connsiteY87" fmla="*/ 62686 h 83580"/>
                <a:gd name="connsiteX88" fmla="*/ 343278 w 608945"/>
                <a:gd name="connsiteY88" fmla="*/ 51939 h 83580"/>
                <a:gd name="connsiteX89" fmla="*/ 345667 w 608945"/>
                <a:gd name="connsiteY89" fmla="*/ 41194 h 83580"/>
                <a:gd name="connsiteX90" fmla="*/ 373129 w 608945"/>
                <a:gd name="connsiteY90" fmla="*/ 38805 h 83580"/>
                <a:gd name="connsiteX91" fmla="*/ 364770 w 608945"/>
                <a:gd name="connsiteY91" fmla="*/ 30447 h 83580"/>
                <a:gd name="connsiteX92" fmla="*/ 352830 w 608945"/>
                <a:gd name="connsiteY92" fmla="*/ 28059 h 83580"/>
                <a:gd name="connsiteX93" fmla="*/ 336114 w 608945"/>
                <a:gd name="connsiteY93" fmla="*/ 34029 h 83580"/>
                <a:gd name="connsiteX94" fmla="*/ 330144 w 608945"/>
                <a:gd name="connsiteY94" fmla="*/ 51939 h 83580"/>
                <a:gd name="connsiteX95" fmla="*/ 332532 w 608945"/>
                <a:gd name="connsiteY95" fmla="*/ 65074 h 83580"/>
                <a:gd name="connsiteX96" fmla="*/ 340890 w 608945"/>
                <a:gd name="connsiteY96" fmla="*/ 73431 h 83580"/>
                <a:gd name="connsiteX97" fmla="*/ 352830 w 608945"/>
                <a:gd name="connsiteY97" fmla="*/ 75819 h 83580"/>
                <a:gd name="connsiteX98" fmla="*/ 369547 w 608945"/>
                <a:gd name="connsiteY98" fmla="*/ 69849 h 83580"/>
                <a:gd name="connsiteX99" fmla="*/ 375517 w 608945"/>
                <a:gd name="connsiteY99" fmla="*/ 51939 h 83580"/>
                <a:gd name="connsiteX100" fmla="*/ 373129 w 608945"/>
                <a:gd name="connsiteY100" fmla="*/ 38805 h 83580"/>
                <a:gd name="connsiteX101" fmla="*/ 290742 w 608945"/>
                <a:gd name="connsiteY101" fmla="*/ 41194 h 83580"/>
                <a:gd name="connsiteX102" fmla="*/ 297906 w 608945"/>
                <a:gd name="connsiteY102" fmla="*/ 37611 h 83580"/>
                <a:gd name="connsiteX103" fmla="*/ 305070 w 608945"/>
                <a:gd name="connsiteY103" fmla="*/ 41194 h 83580"/>
                <a:gd name="connsiteX104" fmla="*/ 307458 w 608945"/>
                <a:gd name="connsiteY104" fmla="*/ 51939 h 83580"/>
                <a:gd name="connsiteX105" fmla="*/ 305070 w 608945"/>
                <a:gd name="connsiteY105" fmla="*/ 62686 h 83580"/>
                <a:gd name="connsiteX106" fmla="*/ 297906 w 608945"/>
                <a:gd name="connsiteY106" fmla="*/ 66268 h 83580"/>
                <a:gd name="connsiteX107" fmla="*/ 290742 w 608945"/>
                <a:gd name="connsiteY107" fmla="*/ 62686 h 83580"/>
                <a:gd name="connsiteX108" fmla="*/ 288354 w 608945"/>
                <a:gd name="connsiteY108" fmla="*/ 51939 h 83580"/>
                <a:gd name="connsiteX109" fmla="*/ 290742 w 608945"/>
                <a:gd name="connsiteY109" fmla="*/ 41194 h 83580"/>
                <a:gd name="connsiteX110" fmla="*/ 318204 w 608945"/>
                <a:gd name="connsiteY110" fmla="*/ 38805 h 83580"/>
                <a:gd name="connsiteX111" fmla="*/ 309846 w 608945"/>
                <a:gd name="connsiteY111" fmla="*/ 30447 h 83580"/>
                <a:gd name="connsiteX112" fmla="*/ 297906 w 608945"/>
                <a:gd name="connsiteY112" fmla="*/ 28059 h 83580"/>
                <a:gd name="connsiteX113" fmla="*/ 281190 w 608945"/>
                <a:gd name="connsiteY113" fmla="*/ 34029 h 83580"/>
                <a:gd name="connsiteX114" fmla="*/ 275220 w 608945"/>
                <a:gd name="connsiteY114" fmla="*/ 51939 h 83580"/>
                <a:gd name="connsiteX115" fmla="*/ 278802 w 608945"/>
                <a:gd name="connsiteY115" fmla="*/ 65074 h 83580"/>
                <a:gd name="connsiteX116" fmla="*/ 287160 w 608945"/>
                <a:gd name="connsiteY116" fmla="*/ 73431 h 83580"/>
                <a:gd name="connsiteX117" fmla="*/ 299100 w 608945"/>
                <a:gd name="connsiteY117" fmla="*/ 75819 h 83580"/>
                <a:gd name="connsiteX118" fmla="*/ 315816 w 608945"/>
                <a:gd name="connsiteY118" fmla="*/ 69849 h 83580"/>
                <a:gd name="connsiteX119" fmla="*/ 321786 w 608945"/>
                <a:gd name="connsiteY119" fmla="*/ 51939 h 83580"/>
                <a:gd name="connsiteX120" fmla="*/ 318204 w 608945"/>
                <a:gd name="connsiteY120" fmla="*/ 38805 h 83580"/>
                <a:gd name="connsiteX121" fmla="*/ 264474 w 608945"/>
                <a:gd name="connsiteY121" fmla="*/ 8955 h 83580"/>
                <a:gd name="connsiteX122" fmla="*/ 251339 w 608945"/>
                <a:gd name="connsiteY122" fmla="*/ 8955 h 83580"/>
                <a:gd name="connsiteX123" fmla="*/ 251339 w 608945"/>
                <a:gd name="connsiteY123" fmla="*/ 75819 h 83580"/>
                <a:gd name="connsiteX124" fmla="*/ 264474 w 608945"/>
                <a:gd name="connsiteY124" fmla="*/ 75819 h 83580"/>
                <a:gd name="connsiteX125" fmla="*/ 264474 w 608945"/>
                <a:gd name="connsiteY125" fmla="*/ 8955 h 83580"/>
                <a:gd name="connsiteX126" fmla="*/ 225071 w 608945"/>
                <a:gd name="connsiteY126" fmla="*/ 41194 h 83580"/>
                <a:gd name="connsiteX127" fmla="*/ 227459 w 608945"/>
                <a:gd name="connsiteY127" fmla="*/ 51939 h 83580"/>
                <a:gd name="connsiteX128" fmla="*/ 225071 w 608945"/>
                <a:gd name="connsiteY128" fmla="*/ 62686 h 83580"/>
                <a:gd name="connsiteX129" fmla="*/ 219101 w 608945"/>
                <a:gd name="connsiteY129" fmla="*/ 66268 h 83580"/>
                <a:gd name="connsiteX130" fmla="*/ 211937 w 608945"/>
                <a:gd name="connsiteY130" fmla="*/ 62686 h 83580"/>
                <a:gd name="connsiteX131" fmla="*/ 209549 w 608945"/>
                <a:gd name="connsiteY131" fmla="*/ 51939 h 83580"/>
                <a:gd name="connsiteX132" fmla="*/ 209549 w 608945"/>
                <a:gd name="connsiteY132" fmla="*/ 50746 h 83580"/>
                <a:gd name="connsiteX133" fmla="*/ 211937 w 608945"/>
                <a:gd name="connsiteY133" fmla="*/ 41194 h 83580"/>
                <a:gd name="connsiteX134" fmla="*/ 219101 w 608945"/>
                <a:gd name="connsiteY134" fmla="*/ 37611 h 83580"/>
                <a:gd name="connsiteX135" fmla="*/ 225071 w 608945"/>
                <a:gd name="connsiteY135" fmla="*/ 41194 h 83580"/>
                <a:gd name="connsiteX136" fmla="*/ 195221 w 608945"/>
                <a:gd name="connsiteY136" fmla="*/ 8955 h 83580"/>
                <a:gd name="connsiteX137" fmla="*/ 195221 w 608945"/>
                <a:gd name="connsiteY137" fmla="*/ 75819 h 83580"/>
                <a:gd name="connsiteX138" fmla="*/ 204773 w 608945"/>
                <a:gd name="connsiteY138" fmla="*/ 75819 h 83580"/>
                <a:gd name="connsiteX139" fmla="*/ 207161 w 608945"/>
                <a:gd name="connsiteY139" fmla="*/ 71044 h 83580"/>
                <a:gd name="connsiteX140" fmla="*/ 208355 w 608945"/>
                <a:gd name="connsiteY140" fmla="*/ 71044 h 83580"/>
                <a:gd name="connsiteX141" fmla="*/ 213131 w 608945"/>
                <a:gd name="connsiteY141" fmla="*/ 75819 h 83580"/>
                <a:gd name="connsiteX142" fmla="*/ 221489 w 608945"/>
                <a:gd name="connsiteY142" fmla="*/ 78208 h 83580"/>
                <a:gd name="connsiteX143" fmla="*/ 234623 w 608945"/>
                <a:gd name="connsiteY143" fmla="*/ 72238 h 83580"/>
                <a:gd name="connsiteX144" fmla="*/ 239399 w 608945"/>
                <a:gd name="connsiteY144" fmla="*/ 53134 h 83580"/>
                <a:gd name="connsiteX145" fmla="*/ 234623 w 608945"/>
                <a:gd name="connsiteY145" fmla="*/ 35223 h 83580"/>
                <a:gd name="connsiteX146" fmla="*/ 221489 w 608945"/>
                <a:gd name="connsiteY146" fmla="*/ 29253 h 83580"/>
                <a:gd name="connsiteX147" fmla="*/ 213131 w 608945"/>
                <a:gd name="connsiteY147" fmla="*/ 31641 h 83580"/>
                <a:gd name="connsiteX148" fmla="*/ 208355 w 608945"/>
                <a:gd name="connsiteY148" fmla="*/ 36417 h 83580"/>
                <a:gd name="connsiteX149" fmla="*/ 208355 w 608945"/>
                <a:gd name="connsiteY149" fmla="*/ 36417 h 83580"/>
                <a:gd name="connsiteX150" fmla="*/ 208355 w 608945"/>
                <a:gd name="connsiteY150" fmla="*/ 32835 h 83580"/>
                <a:gd name="connsiteX151" fmla="*/ 208355 w 608945"/>
                <a:gd name="connsiteY151" fmla="*/ 28059 h 83580"/>
                <a:gd name="connsiteX152" fmla="*/ 208355 w 608945"/>
                <a:gd name="connsiteY152" fmla="*/ 12537 h 83580"/>
                <a:gd name="connsiteX153" fmla="*/ 195221 w 608945"/>
                <a:gd name="connsiteY153" fmla="*/ 12537 h 83580"/>
                <a:gd name="connsiteX154" fmla="*/ 130744 w 608945"/>
                <a:gd name="connsiteY154" fmla="*/ 62686 h 83580"/>
                <a:gd name="connsiteX155" fmla="*/ 128356 w 608945"/>
                <a:gd name="connsiteY155" fmla="*/ 51939 h 83580"/>
                <a:gd name="connsiteX156" fmla="*/ 130744 w 608945"/>
                <a:gd name="connsiteY156" fmla="*/ 41194 h 83580"/>
                <a:gd name="connsiteX157" fmla="*/ 137908 w 608945"/>
                <a:gd name="connsiteY157" fmla="*/ 37611 h 83580"/>
                <a:gd name="connsiteX158" fmla="*/ 146266 w 608945"/>
                <a:gd name="connsiteY158" fmla="*/ 41194 h 83580"/>
                <a:gd name="connsiteX159" fmla="*/ 148655 w 608945"/>
                <a:gd name="connsiteY159" fmla="*/ 51939 h 83580"/>
                <a:gd name="connsiteX160" fmla="*/ 148655 w 608945"/>
                <a:gd name="connsiteY160" fmla="*/ 53134 h 83580"/>
                <a:gd name="connsiteX161" fmla="*/ 146266 w 608945"/>
                <a:gd name="connsiteY161" fmla="*/ 62686 h 83580"/>
                <a:gd name="connsiteX162" fmla="*/ 139102 w 608945"/>
                <a:gd name="connsiteY162" fmla="*/ 66268 h 83580"/>
                <a:gd name="connsiteX163" fmla="*/ 130744 w 608945"/>
                <a:gd name="connsiteY163" fmla="*/ 62686 h 83580"/>
                <a:gd name="connsiteX164" fmla="*/ 141490 w 608945"/>
                <a:gd name="connsiteY164" fmla="*/ 74626 h 83580"/>
                <a:gd name="connsiteX165" fmla="*/ 146266 w 608945"/>
                <a:gd name="connsiteY165" fmla="*/ 69849 h 83580"/>
                <a:gd name="connsiteX166" fmla="*/ 146266 w 608945"/>
                <a:gd name="connsiteY166" fmla="*/ 69849 h 83580"/>
                <a:gd name="connsiteX167" fmla="*/ 148655 w 608945"/>
                <a:gd name="connsiteY167" fmla="*/ 75819 h 83580"/>
                <a:gd name="connsiteX168" fmla="*/ 158207 w 608945"/>
                <a:gd name="connsiteY168" fmla="*/ 75819 h 83580"/>
                <a:gd name="connsiteX169" fmla="*/ 158207 w 608945"/>
                <a:gd name="connsiteY169" fmla="*/ 8955 h 83580"/>
                <a:gd name="connsiteX170" fmla="*/ 146266 w 608945"/>
                <a:gd name="connsiteY170" fmla="*/ 8955 h 83580"/>
                <a:gd name="connsiteX171" fmla="*/ 146266 w 608945"/>
                <a:gd name="connsiteY171" fmla="*/ 24477 h 83580"/>
                <a:gd name="connsiteX172" fmla="*/ 146266 w 608945"/>
                <a:gd name="connsiteY172" fmla="*/ 30447 h 83580"/>
                <a:gd name="connsiteX173" fmla="*/ 147461 w 608945"/>
                <a:gd name="connsiteY173" fmla="*/ 34029 h 83580"/>
                <a:gd name="connsiteX174" fmla="*/ 147461 w 608945"/>
                <a:gd name="connsiteY174" fmla="*/ 34029 h 83580"/>
                <a:gd name="connsiteX175" fmla="*/ 142685 w 608945"/>
                <a:gd name="connsiteY175" fmla="*/ 29253 h 83580"/>
                <a:gd name="connsiteX176" fmla="*/ 134326 w 608945"/>
                <a:gd name="connsiteY176" fmla="*/ 26865 h 83580"/>
                <a:gd name="connsiteX177" fmla="*/ 121192 w 608945"/>
                <a:gd name="connsiteY177" fmla="*/ 32835 h 83580"/>
                <a:gd name="connsiteX178" fmla="*/ 116416 w 608945"/>
                <a:gd name="connsiteY178" fmla="*/ 51939 h 83580"/>
                <a:gd name="connsiteX179" fmla="*/ 121192 w 608945"/>
                <a:gd name="connsiteY179" fmla="*/ 69849 h 83580"/>
                <a:gd name="connsiteX180" fmla="*/ 134326 w 608945"/>
                <a:gd name="connsiteY180" fmla="*/ 75819 h 83580"/>
                <a:gd name="connsiteX181" fmla="*/ 141490 w 608945"/>
                <a:gd name="connsiteY181" fmla="*/ 74626 h 83580"/>
                <a:gd name="connsiteX182" fmla="*/ 92536 w 608945"/>
                <a:gd name="connsiteY182" fmla="*/ 38805 h 83580"/>
                <a:gd name="connsiteX183" fmla="*/ 94924 w 608945"/>
                <a:gd name="connsiteY183" fmla="*/ 45969 h 83580"/>
                <a:gd name="connsiteX184" fmla="*/ 77014 w 608945"/>
                <a:gd name="connsiteY184" fmla="*/ 45969 h 83580"/>
                <a:gd name="connsiteX185" fmla="*/ 79402 w 608945"/>
                <a:gd name="connsiteY185" fmla="*/ 38805 h 83580"/>
                <a:gd name="connsiteX186" fmla="*/ 85372 w 608945"/>
                <a:gd name="connsiteY186" fmla="*/ 36417 h 83580"/>
                <a:gd name="connsiteX187" fmla="*/ 92536 w 608945"/>
                <a:gd name="connsiteY187" fmla="*/ 38805 h 83580"/>
                <a:gd name="connsiteX188" fmla="*/ 73432 w 608945"/>
                <a:gd name="connsiteY188" fmla="*/ 29253 h 83580"/>
                <a:gd name="connsiteX189" fmla="*/ 65074 w 608945"/>
                <a:gd name="connsiteY189" fmla="*/ 37611 h 83580"/>
                <a:gd name="connsiteX190" fmla="*/ 62686 w 608945"/>
                <a:gd name="connsiteY190" fmla="*/ 51939 h 83580"/>
                <a:gd name="connsiteX191" fmla="*/ 66268 w 608945"/>
                <a:gd name="connsiteY191" fmla="*/ 66268 h 83580"/>
                <a:gd name="connsiteX192" fmla="*/ 74626 w 608945"/>
                <a:gd name="connsiteY192" fmla="*/ 74626 h 83580"/>
                <a:gd name="connsiteX193" fmla="*/ 87760 w 608945"/>
                <a:gd name="connsiteY193" fmla="*/ 77014 h 83580"/>
                <a:gd name="connsiteX194" fmla="*/ 97312 w 608945"/>
                <a:gd name="connsiteY194" fmla="*/ 75819 h 83580"/>
                <a:gd name="connsiteX195" fmla="*/ 104476 w 608945"/>
                <a:gd name="connsiteY195" fmla="*/ 73431 h 83580"/>
                <a:gd name="connsiteX196" fmla="*/ 104476 w 608945"/>
                <a:gd name="connsiteY196" fmla="*/ 63879 h 83580"/>
                <a:gd name="connsiteX197" fmla="*/ 96118 w 608945"/>
                <a:gd name="connsiteY197" fmla="*/ 66268 h 83580"/>
                <a:gd name="connsiteX198" fmla="*/ 87760 w 608945"/>
                <a:gd name="connsiteY198" fmla="*/ 67461 h 83580"/>
                <a:gd name="connsiteX199" fmla="*/ 79402 w 608945"/>
                <a:gd name="connsiteY199" fmla="*/ 63879 h 83580"/>
                <a:gd name="connsiteX200" fmla="*/ 75820 w 608945"/>
                <a:gd name="connsiteY200" fmla="*/ 55521 h 83580"/>
                <a:gd name="connsiteX201" fmla="*/ 106864 w 608945"/>
                <a:gd name="connsiteY201" fmla="*/ 55521 h 83580"/>
                <a:gd name="connsiteX202" fmla="*/ 106864 w 608945"/>
                <a:gd name="connsiteY202" fmla="*/ 49551 h 83580"/>
                <a:gd name="connsiteX203" fmla="*/ 100894 w 608945"/>
                <a:gd name="connsiteY203" fmla="*/ 34029 h 83580"/>
                <a:gd name="connsiteX204" fmla="*/ 85372 w 608945"/>
                <a:gd name="connsiteY204" fmla="*/ 28059 h 83580"/>
                <a:gd name="connsiteX205" fmla="*/ 73432 w 608945"/>
                <a:gd name="connsiteY205" fmla="*/ 29253 h 83580"/>
                <a:gd name="connsiteX206" fmla="*/ 35223 w 608945"/>
                <a:gd name="connsiteY206" fmla="*/ 25671 h 83580"/>
                <a:gd name="connsiteX207" fmla="*/ 38805 w 608945"/>
                <a:gd name="connsiteY207" fmla="*/ 31641 h 83580"/>
                <a:gd name="connsiteX208" fmla="*/ 36417 w 608945"/>
                <a:gd name="connsiteY208" fmla="*/ 37611 h 83580"/>
                <a:gd name="connsiteX209" fmla="*/ 26865 w 608945"/>
                <a:gd name="connsiteY209" fmla="*/ 39999 h 83580"/>
                <a:gd name="connsiteX210" fmla="*/ 22089 w 608945"/>
                <a:gd name="connsiteY210" fmla="*/ 39999 h 83580"/>
                <a:gd name="connsiteX211" fmla="*/ 22089 w 608945"/>
                <a:gd name="connsiteY211" fmla="*/ 23283 h 83580"/>
                <a:gd name="connsiteX212" fmla="*/ 25671 w 608945"/>
                <a:gd name="connsiteY212" fmla="*/ 23283 h 83580"/>
                <a:gd name="connsiteX213" fmla="*/ 35223 w 608945"/>
                <a:gd name="connsiteY213" fmla="*/ 25671 h 83580"/>
                <a:gd name="connsiteX214" fmla="*/ 8955 w 608945"/>
                <a:gd name="connsiteY214" fmla="*/ 12537 h 83580"/>
                <a:gd name="connsiteX215" fmla="*/ 8955 w 608945"/>
                <a:gd name="connsiteY215" fmla="*/ 74626 h 83580"/>
                <a:gd name="connsiteX216" fmla="*/ 22089 w 608945"/>
                <a:gd name="connsiteY216" fmla="*/ 74626 h 83580"/>
                <a:gd name="connsiteX217" fmla="*/ 22089 w 608945"/>
                <a:gd name="connsiteY217" fmla="*/ 50746 h 83580"/>
                <a:gd name="connsiteX218" fmla="*/ 29253 w 608945"/>
                <a:gd name="connsiteY218" fmla="*/ 50746 h 83580"/>
                <a:gd name="connsiteX219" fmla="*/ 44775 w 608945"/>
                <a:gd name="connsiteY219" fmla="*/ 74626 h 83580"/>
                <a:gd name="connsiteX220" fmla="*/ 59104 w 608945"/>
                <a:gd name="connsiteY220" fmla="*/ 74626 h 83580"/>
                <a:gd name="connsiteX221" fmla="*/ 41194 w 608945"/>
                <a:gd name="connsiteY221" fmla="*/ 47164 h 83580"/>
                <a:gd name="connsiteX222" fmla="*/ 47164 w 608945"/>
                <a:gd name="connsiteY222" fmla="*/ 43581 h 83580"/>
                <a:gd name="connsiteX223" fmla="*/ 51940 w 608945"/>
                <a:gd name="connsiteY223" fmla="*/ 37611 h 83580"/>
                <a:gd name="connsiteX224" fmla="*/ 53134 w 608945"/>
                <a:gd name="connsiteY224" fmla="*/ 30447 h 83580"/>
                <a:gd name="connsiteX225" fmla="*/ 47164 w 608945"/>
                <a:gd name="connsiteY225" fmla="*/ 16119 h 83580"/>
                <a:gd name="connsiteX226" fmla="*/ 28059 w 608945"/>
                <a:gd name="connsiteY226" fmla="*/ 11343 h 83580"/>
                <a:gd name="connsiteX227" fmla="*/ 8955 w 608945"/>
                <a:gd name="connsiteY227" fmla="*/ 11343 h 8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</a:cxnLst>
              <a:rect l="l" t="t" r="r" b="b"/>
              <a:pathLst>
                <a:path w="608945" h="83580">
                  <a:moveTo>
                    <a:pt x="602379" y="8955"/>
                  </a:moveTo>
                  <a:lnTo>
                    <a:pt x="589245" y="8955"/>
                  </a:lnTo>
                  <a:lnTo>
                    <a:pt x="589245" y="75819"/>
                  </a:lnTo>
                  <a:lnTo>
                    <a:pt x="602379" y="75819"/>
                  </a:lnTo>
                  <a:lnTo>
                    <a:pt x="602379" y="8955"/>
                  </a:lnTo>
                  <a:close/>
                  <a:moveTo>
                    <a:pt x="574917" y="8955"/>
                  </a:moveTo>
                  <a:lnTo>
                    <a:pt x="561782" y="8955"/>
                  </a:lnTo>
                  <a:lnTo>
                    <a:pt x="561782" y="75819"/>
                  </a:lnTo>
                  <a:lnTo>
                    <a:pt x="574917" y="75819"/>
                  </a:lnTo>
                  <a:lnTo>
                    <a:pt x="574917" y="8955"/>
                  </a:lnTo>
                  <a:close/>
                  <a:moveTo>
                    <a:pt x="536708" y="38805"/>
                  </a:moveTo>
                  <a:cubicBezTo>
                    <a:pt x="537902" y="41194"/>
                    <a:pt x="539096" y="43581"/>
                    <a:pt x="539096" y="45969"/>
                  </a:cubicBezTo>
                  <a:lnTo>
                    <a:pt x="521186" y="45969"/>
                  </a:lnTo>
                  <a:cubicBezTo>
                    <a:pt x="521186" y="42387"/>
                    <a:pt x="522380" y="39999"/>
                    <a:pt x="523574" y="38805"/>
                  </a:cubicBezTo>
                  <a:cubicBezTo>
                    <a:pt x="524768" y="37611"/>
                    <a:pt x="527156" y="36417"/>
                    <a:pt x="529544" y="36417"/>
                  </a:cubicBezTo>
                  <a:cubicBezTo>
                    <a:pt x="533126" y="36417"/>
                    <a:pt x="535514" y="37611"/>
                    <a:pt x="536708" y="38805"/>
                  </a:cubicBezTo>
                  <a:moveTo>
                    <a:pt x="517604" y="29253"/>
                  </a:moveTo>
                  <a:cubicBezTo>
                    <a:pt x="514022" y="31641"/>
                    <a:pt x="511634" y="34029"/>
                    <a:pt x="509246" y="37611"/>
                  </a:cubicBezTo>
                  <a:cubicBezTo>
                    <a:pt x="506858" y="41194"/>
                    <a:pt x="506858" y="45969"/>
                    <a:pt x="506858" y="51939"/>
                  </a:cubicBezTo>
                  <a:cubicBezTo>
                    <a:pt x="506858" y="57909"/>
                    <a:pt x="508052" y="61491"/>
                    <a:pt x="510440" y="66268"/>
                  </a:cubicBezTo>
                  <a:cubicBezTo>
                    <a:pt x="512828" y="69849"/>
                    <a:pt x="515216" y="72238"/>
                    <a:pt x="518798" y="74626"/>
                  </a:cubicBezTo>
                  <a:cubicBezTo>
                    <a:pt x="522380" y="77014"/>
                    <a:pt x="527156" y="77014"/>
                    <a:pt x="531932" y="77014"/>
                  </a:cubicBezTo>
                  <a:cubicBezTo>
                    <a:pt x="535514" y="77014"/>
                    <a:pt x="539096" y="77014"/>
                    <a:pt x="541484" y="75819"/>
                  </a:cubicBezTo>
                  <a:cubicBezTo>
                    <a:pt x="543872" y="75819"/>
                    <a:pt x="546260" y="74626"/>
                    <a:pt x="548649" y="73431"/>
                  </a:cubicBezTo>
                  <a:lnTo>
                    <a:pt x="548649" y="63879"/>
                  </a:lnTo>
                  <a:cubicBezTo>
                    <a:pt x="546260" y="65074"/>
                    <a:pt x="543872" y="66268"/>
                    <a:pt x="540290" y="66268"/>
                  </a:cubicBezTo>
                  <a:cubicBezTo>
                    <a:pt x="537902" y="67461"/>
                    <a:pt x="535514" y="67461"/>
                    <a:pt x="531932" y="67461"/>
                  </a:cubicBezTo>
                  <a:cubicBezTo>
                    <a:pt x="528350" y="67461"/>
                    <a:pt x="525962" y="66268"/>
                    <a:pt x="523574" y="63879"/>
                  </a:cubicBezTo>
                  <a:cubicBezTo>
                    <a:pt x="521186" y="61491"/>
                    <a:pt x="519992" y="59104"/>
                    <a:pt x="519992" y="55521"/>
                  </a:cubicBezTo>
                  <a:lnTo>
                    <a:pt x="551036" y="55521"/>
                  </a:lnTo>
                  <a:lnTo>
                    <a:pt x="551036" y="49551"/>
                  </a:lnTo>
                  <a:cubicBezTo>
                    <a:pt x="551036" y="42387"/>
                    <a:pt x="548649" y="37611"/>
                    <a:pt x="545066" y="34029"/>
                  </a:cubicBezTo>
                  <a:cubicBezTo>
                    <a:pt x="541484" y="30447"/>
                    <a:pt x="535514" y="28059"/>
                    <a:pt x="529544" y="28059"/>
                  </a:cubicBezTo>
                  <a:cubicBezTo>
                    <a:pt x="525962" y="26865"/>
                    <a:pt x="521186" y="28059"/>
                    <a:pt x="517604" y="29253"/>
                  </a:cubicBezTo>
                  <a:moveTo>
                    <a:pt x="492530" y="75819"/>
                  </a:moveTo>
                  <a:cubicBezTo>
                    <a:pt x="494918" y="75819"/>
                    <a:pt x="497306" y="74626"/>
                    <a:pt x="498500" y="73431"/>
                  </a:cubicBezTo>
                  <a:lnTo>
                    <a:pt x="498500" y="62686"/>
                  </a:lnTo>
                  <a:cubicBezTo>
                    <a:pt x="496112" y="63879"/>
                    <a:pt x="494918" y="65074"/>
                    <a:pt x="492530" y="66268"/>
                  </a:cubicBezTo>
                  <a:cubicBezTo>
                    <a:pt x="490142" y="67461"/>
                    <a:pt x="487754" y="67461"/>
                    <a:pt x="485366" y="67461"/>
                  </a:cubicBezTo>
                  <a:cubicBezTo>
                    <a:pt x="481784" y="67461"/>
                    <a:pt x="479396" y="66268"/>
                    <a:pt x="478202" y="63879"/>
                  </a:cubicBezTo>
                  <a:cubicBezTo>
                    <a:pt x="477008" y="61491"/>
                    <a:pt x="475814" y="57909"/>
                    <a:pt x="475814" y="53134"/>
                  </a:cubicBezTo>
                  <a:cubicBezTo>
                    <a:pt x="475814" y="43581"/>
                    <a:pt x="479396" y="38805"/>
                    <a:pt x="486560" y="38805"/>
                  </a:cubicBezTo>
                  <a:cubicBezTo>
                    <a:pt x="487754" y="38805"/>
                    <a:pt x="490142" y="38805"/>
                    <a:pt x="491336" y="39999"/>
                  </a:cubicBezTo>
                  <a:cubicBezTo>
                    <a:pt x="492530" y="39999"/>
                    <a:pt x="494918" y="41194"/>
                    <a:pt x="497306" y="42387"/>
                  </a:cubicBezTo>
                  <a:lnTo>
                    <a:pt x="500888" y="32835"/>
                  </a:lnTo>
                  <a:cubicBezTo>
                    <a:pt x="498500" y="31641"/>
                    <a:pt x="497306" y="31641"/>
                    <a:pt x="494918" y="30447"/>
                  </a:cubicBezTo>
                  <a:cubicBezTo>
                    <a:pt x="492530" y="29253"/>
                    <a:pt x="490142" y="29253"/>
                    <a:pt x="486560" y="29253"/>
                  </a:cubicBezTo>
                  <a:cubicBezTo>
                    <a:pt x="481784" y="29253"/>
                    <a:pt x="478202" y="30447"/>
                    <a:pt x="474620" y="31641"/>
                  </a:cubicBezTo>
                  <a:cubicBezTo>
                    <a:pt x="471038" y="32835"/>
                    <a:pt x="468650" y="36417"/>
                    <a:pt x="466261" y="39999"/>
                  </a:cubicBezTo>
                  <a:cubicBezTo>
                    <a:pt x="463874" y="43581"/>
                    <a:pt x="462680" y="48357"/>
                    <a:pt x="462680" y="54327"/>
                  </a:cubicBezTo>
                  <a:cubicBezTo>
                    <a:pt x="462680" y="62686"/>
                    <a:pt x="465068" y="68656"/>
                    <a:pt x="468650" y="73431"/>
                  </a:cubicBezTo>
                  <a:cubicBezTo>
                    <a:pt x="472231" y="77014"/>
                    <a:pt x="478202" y="79401"/>
                    <a:pt x="485366" y="79401"/>
                  </a:cubicBezTo>
                  <a:cubicBezTo>
                    <a:pt x="487754" y="77014"/>
                    <a:pt x="490142" y="75819"/>
                    <a:pt x="492530" y="75819"/>
                  </a:cubicBezTo>
                  <a:moveTo>
                    <a:pt x="399397" y="62686"/>
                  </a:moveTo>
                  <a:cubicBezTo>
                    <a:pt x="398203" y="60297"/>
                    <a:pt x="397009" y="56716"/>
                    <a:pt x="397009" y="51939"/>
                  </a:cubicBezTo>
                  <a:cubicBezTo>
                    <a:pt x="397009" y="47164"/>
                    <a:pt x="398203" y="43581"/>
                    <a:pt x="399397" y="41194"/>
                  </a:cubicBezTo>
                  <a:cubicBezTo>
                    <a:pt x="400591" y="38805"/>
                    <a:pt x="402979" y="37611"/>
                    <a:pt x="406561" y="37611"/>
                  </a:cubicBezTo>
                  <a:cubicBezTo>
                    <a:pt x="410143" y="37611"/>
                    <a:pt x="412531" y="38805"/>
                    <a:pt x="414919" y="41194"/>
                  </a:cubicBezTo>
                  <a:cubicBezTo>
                    <a:pt x="416113" y="43581"/>
                    <a:pt x="417307" y="47164"/>
                    <a:pt x="417307" y="51939"/>
                  </a:cubicBezTo>
                  <a:lnTo>
                    <a:pt x="417307" y="53134"/>
                  </a:lnTo>
                  <a:cubicBezTo>
                    <a:pt x="417307" y="57909"/>
                    <a:pt x="416113" y="60297"/>
                    <a:pt x="414919" y="62686"/>
                  </a:cubicBezTo>
                  <a:cubicBezTo>
                    <a:pt x="413725" y="65074"/>
                    <a:pt x="411337" y="66268"/>
                    <a:pt x="407755" y="66268"/>
                  </a:cubicBezTo>
                  <a:cubicBezTo>
                    <a:pt x="402979" y="66268"/>
                    <a:pt x="401785" y="65074"/>
                    <a:pt x="399397" y="62686"/>
                  </a:cubicBezTo>
                  <a:moveTo>
                    <a:pt x="410143" y="74626"/>
                  </a:moveTo>
                  <a:cubicBezTo>
                    <a:pt x="412531" y="73431"/>
                    <a:pt x="413725" y="71044"/>
                    <a:pt x="414919" y="69849"/>
                  </a:cubicBezTo>
                  <a:lnTo>
                    <a:pt x="414919" y="69849"/>
                  </a:lnTo>
                  <a:lnTo>
                    <a:pt x="417307" y="75819"/>
                  </a:lnTo>
                  <a:lnTo>
                    <a:pt x="426859" y="75819"/>
                  </a:lnTo>
                  <a:lnTo>
                    <a:pt x="426859" y="8955"/>
                  </a:lnTo>
                  <a:lnTo>
                    <a:pt x="413725" y="8955"/>
                  </a:lnTo>
                  <a:lnTo>
                    <a:pt x="413725" y="24477"/>
                  </a:lnTo>
                  <a:cubicBezTo>
                    <a:pt x="413725" y="26865"/>
                    <a:pt x="413725" y="28059"/>
                    <a:pt x="413725" y="30447"/>
                  </a:cubicBezTo>
                  <a:cubicBezTo>
                    <a:pt x="413725" y="31641"/>
                    <a:pt x="413725" y="34029"/>
                    <a:pt x="414919" y="34029"/>
                  </a:cubicBezTo>
                  <a:lnTo>
                    <a:pt x="414919" y="34029"/>
                  </a:lnTo>
                  <a:cubicBezTo>
                    <a:pt x="413725" y="31641"/>
                    <a:pt x="411337" y="30447"/>
                    <a:pt x="410143" y="29253"/>
                  </a:cubicBezTo>
                  <a:cubicBezTo>
                    <a:pt x="407755" y="28059"/>
                    <a:pt x="405367" y="26865"/>
                    <a:pt x="401785" y="26865"/>
                  </a:cubicBezTo>
                  <a:cubicBezTo>
                    <a:pt x="395815" y="26865"/>
                    <a:pt x="392233" y="29253"/>
                    <a:pt x="388651" y="32835"/>
                  </a:cubicBezTo>
                  <a:cubicBezTo>
                    <a:pt x="385069" y="37611"/>
                    <a:pt x="383875" y="43581"/>
                    <a:pt x="383875" y="51939"/>
                  </a:cubicBezTo>
                  <a:cubicBezTo>
                    <a:pt x="383875" y="60297"/>
                    <a:pt x="385069" y="66268"/>
                    <a:pt x="388651" y="69849"/>
                  </a:cubicBezTo>
                  <a:cubicBezTo>
                    <a:pt x="392233" y="73431"/>
                    <a:pt x="395815" y="75819"/>
                    <a:pt x="401785" y="75819"/>
                  </a:cubicBezTo>
                  <a:cubicBezTo>
                    <a:pt x="405367" y="77014"/>
                    <a:pt x="407755" y="75819"/>
                    <a:pt x="410143" y="74626"/>
                  </a:cubicBezTo>
                  <a:moveTo>
                    <a:pt x="345667" y="41194"/>
                  </a:moveTo>
                  <a:cubicBezTo>
                    <a:pt x="346860" y="38805"/>
                    <a:pt x="349248" y="37611"/>
                    <a:pt x="352830" y="37611"/>
                  </a:cubicBezTo>
                  <a:cubicBezTo>
                    <a:pt x="356413" y="37611"/>
                    <a:pt x="358800" y="38805"/>
                    <a:pt x="359994" y="41194"/>
                  </a:cubicBezTo>
                  <a:cubicBezTo>
                    <a:pt x="361189" y="43581"/>
                    <a:pt x="362383" y="47164"/>
                    <a:pt x="362383" y="51939"/>
                  </a:cubicBezTo>
                  <a:cubicBezTo>
                    <a:pt x="362383" y="56716"/>
                    <a:pt x="361189" y="60297"/>
                    <a:pt x="359994" y="62686"/>
                  </a:cubicBezTo>
                  <a:cubicBezTo>
                    <a:pt x="358800" y="65074"/>
                    <a:pt x="356413" y="66268"/>
                    <a:pt x="352830" y="66268"/>
                  </a:cubicBezTo>
                  <a:cubicBezTo>
                    <a:pt x="349248" y="66268"/>
                    <a:pt x="346860" y="65074"/>
                    <a:pt x="345667" y="62686"/>
                  </a:cubicBezTo>
                  <a:cubicBezTo>
                    <a:pt x="344472" y="60297"/>
                    <a:pt x="343278" y="56716"/>
                    <a:pt x="343278" y="51939"/>
                  </a:cubicBezTo>
                  <a:cubicBezTo>
                    <a:pt x="343278" y="47164"/>
                    <a:pt x="343278" y="43581"/>
                    <a:pt x="345667" y="41194"/>
                  </a:cubicBezTo>
                  <a:moveTo>
                    <a:pt x="373129" y="38805"/>
                  </a:moveTo>
                  <a:cubicBezTo>
                    <a:pt x="370740" y="35223"/>
                    <a:pt x="368353" y="32835"/>
                    <a:pt x="364770" y="30447"/>
                  </a:cubicBezTo>
                  <a:cubicBezTo>
                    <a:pt x="361189" y="28059"/>
                    <a:pt x="357607" y="28059"/>
                    <a:pt x="352830" y="28059"/>
                  </a:cubicBezTo>
                  <a:cubicBezTo>
                    <a:pt x="345667" y="28059"/>
                    <a:pt x="339696" y="30447"/>
                    <a:pt x="336114" y="34029"/>
                  </a:cubicBezTo>
                  <a:cubicBezTo>
                    <a:pt x="332532" y="38805"/>
                    <a:pt x="330144" y="44775"/>
                    <a:pt x="330144" y="51939"/>
                  </a:cubicBezTo>
                  <a:cubicBezTo>
                    <a:pt x="330144" y="56716"/>
                    <a:pt x="331338" y="61491"/>
                    <a:pt x="332532" y="65074"/>
                  </a:cubicBezTo>
                  <a:cubicBezTo>
                    <a:pt x="334920" y="68656"/>
                    <a:pt x="337308" y="71044"/>
                    <a:pt x="340890" y="73431"/>
                  </a:cubicBezTo>
                  <a:cubicBezTo>
                    <a:pt x="344472" y="75819"/>
                    <a:pt x="348054" y="75819"/>
                    <a:pt x="352830" y="75819"/>
                  </a:cubicBezTo>
                  <a:cubicBezTo>
                    <a:pt x="359994" y="75819"/>
                    <a:pt x="365964" y="73431"/>
                    <a:pt x="369547" y="69849"/>
                  </a:cubicBezTo>
                  <a:cubicBezTo>
                    <a:pt x="374323" y="65074"/>
                    <a:pt x="375517" y="59104"/>
                    <a:pt x="375517" y="51939"/>
                  </a:cubicBezTo>
                  <a:cubicBezTo>
                    <a:pt x="375517" y="45969"/>
                    <a:pt x="375517" y="42387"/>
                    <a:pt x="373129" y="38805"/>
                  </a:cubicBezTo>
                  <a:moveTo>
                    <a:pt x="290742" y="41194"/>
                  </a:moveTo>
                  <a:cubicBezTo>
                    <a:pt x="291936" y="38805"/>
                    <a:pt x="294324" y="37611"/>
                    <a:pt x="297906" y="37611"/>
                  </a:cubicBezTo>
                  <a:cubicBezTo>
                    <a:pt x="301488" y="37611"/>
                    <a:pt x="303876" y="38805"/>
                    <a:pt x="305070" y="41194"/>
                  </a:cubicBezTo>
                  <a:cubicBezTo>
                    <a:pt x="306264" y="43581"/>
                    <a:pt x="307458" y="47164"/>
                    <a:pt x="307458" y="51939"/>
                  </a:cubicBezTo>
                  <a:cubicBezTo>
                    <a:pt x="307458" y="56716"/>
                    <a:pt x="306264" y="60297"/>
                    <a:pt x="305070" y="62686"/>
                  </a:cubicBezTo>
                  <a:cubicBezTo>
                    <a:pt x="303876" y="65074"/>
                    <a:pt x="301488" y="66268"/>
                    <a:pt x="297906" y="66268"/>
                  </a:cubicBezTo>
                  <a:cubicBezTo>
                    <a:pt x="294324" y="66268"/>
                    <a:pt x="291936" y="65074"/>
                    <a:pt x="290742" y="62686"/>
                  </a:cubicBezTo>
                  <a:cubicBezTo>
                    <a:pt x="289548" y="60297"/>
                    <a:pt x="288354" y="56716"/>
                    <a:pt x="288354" y="51939"/>
                  </a:cubicBezTo>
                  <a:cubicBezTo>
                    <a:pt x="288354" y="47164"/>
                    <a:pt x="289548" y="43581"/>
                    <a:pt x="290742" y="41194"/>
                  </a:cubicBezTo>
                  <a:moveTo>
                    <a:pt x="318204" y="38805"/>
                  </a:moveTo>
                  <a:cubicBezTo>
                    <a:pt x="315816" y="35223"/>
                    <a:pt x="313428" y="32835"/>
                    <a:pt x="309846" y="30447"/>
                  </a:cubicBezTo>
                  <a:cubicBezTo>
                    <a:pt x="306264" y="28059"/>
                    <a:pt x="302682" y="28059"/>
                    <a:pt x="297906" y="28059"/>
                  </a:cubicBezTo>
                  <a:cubicBezTo>
                    <a:pt x="290742" y="28059"/>
                    <a:pt x="284772" y="30447"/>
                    <a:pt x="281190" y="34029"/>
                  </a:cubicBezTo>
                  <a:cubicBezTo>
                    <a:pt x="277608" y="38805"/>
                    <a:pt x="275220" y="44775"/>
                    <a:pt x="275220" y="51939"/>
                  </a:cubicBezTo>
                  <a:cubicBezTo>
                    <a:pt x="275220" y="56716"/>
                    <a:pt x="276414" y="61491"/>
                    <a:pt x="278802" y="65074"/>
                  </a:cubicBezTo>
                  <a:cubicBezTo>
                    <a:pt x="281190" y="68656"/>
                    <a:pt x="283578" y="71044"/>
                    <a:pt x="287160" y="73431"/>
                  </a:cubicBezTo>
                  <a:cubicBezTo>
                    <a:pt x="290742" y="75819"/>
                    <a:pt x="294324" y="75819"/>
                    <a:pt x="299100" y="75819"/>
                  </a:cubicBezTo>
                  <a:cubicBezTo>
                    <a:pt x="306264" y="75819"/>
                    <a:pt x="312234" y="73431"/>
                    <a:pt x="315816" y="69849"/>
                  </a:cubicBezTo>
                  <a:cubicBezTo>
                    <a:pt x="320592" y="65074"/>
                    <a:pt x="321786" y="59104"/>
                    <a:pt x="321786" y="51939"/>
                  </a:cubicBezTo>
                  <a:cubicBezTo>
                    <a:pt x="321786" y="45969"/>
                    <a:pt x="320592" y="42387"/>
                    <a:pt x="318204" y="38805"/>
                  </a:cubicBezTo>
                  <a:moveTo>
                    <a:pt x="264474" y="8955"/>
                  </a:moveTo>
                  <a:lnTo>
                    <a:pt x="251339" y="8955"/>
                  </a:lnTo>
                  <a:lnTo>
                    <a:pt x="251339" y="75819"/>
                  </a:lnTo>
                  <a:lnTo>
                    <a:pt x="264474" y="75819"/>
                  </a:lnTo>
                  <a:lnTo>
                    <a:pt x="264474" y="8955"/>
                  </a:lnTo>
                  <a:close/>
                  <a:moveTo>
                    <a:pt x="225071" y="41194"/>
                  </a:moveTo>
                  <a:cubicBezTo>
                    <a:pt x="226265" y="43581"/>
                    <a:pt x="227459" y="47164"/>
                    <a:pt x="227459" y="51939"/>
                  </a:cubicBezTo>
                  <a:cubicBezTo>
                    <a:pt x="227459" y="56716"/>
                    <a:pt x="226265" y="60297"/>
                    <a:pt x="225071" y="62686"/>
                  </a:cubicBezTo>
                  <a:cubicBezTo>
                    <a:pt x="223877" y="65074"/>
                    <a:pt x="221489" y="66268"/>
                    <a:pt x="219101" y="66268"/>
                  </a:cubicBezTo>
                  <a:cubicBezTo>
                    <a:pt x="215519" y="66268"/>
                    <a:pt x="213131" y="65074"/>
                    <a:pt x="211937" y="62686"/>
                  </a:cubicBezTo>
                  <a:cubicBezTo>
                    <a:pt x="210743" y="60297"/>
                    <a:pt x="209549" y="56716"/>
                    <a:pt x="209549" y="51939"/>
                  </a:cubicBezTo>
                  <a:lnTo>
                    <a:pt x="209549" y="50746"/>
                  </a:lnTo>
                  <a:cubicBezTo>
                    <a:pt x="209549" y="45969"/>
                    <a:pt x="210743" y="43581"/>
                    <a:pt x="211937" y="41194"/>
                  </a:cubicBezTo>
                  <a:cubicBezTo>
                    <a:pt x="213131" y="38805"/>
                    <a:pt x="215519" y="37611"/>
                    <a:pt x="219101" y="37611"/>
                  </a:cubicBezTo>
                  <a:cubicBezTo>
                    <a:pt x="221489" y="37611"/>
                    <a:pt x="222683" y="38805"/>
                    <a:pt x="225071" y="41194"/>
                  </a:cubicBezTo>
                  <a:moveTo>
                    <a:pt x="195221" y="8955"/>
                  </a:moveTo>
                  <a:lnTo>
                    <a:pt x="195221" y="75819"/>
                  </a:lnTo>
                  <a:lnTo>
                    <a:pt x="204773" y="75819"/>
                  </a:lnTo>
                  <a:lnTo>
                    <a:pt x="207161" y="71044"/>
                  </a:lnTo>
                  <a:lnTo>
                    <a:pt x="208355" y="71044"/>
                  </a:lnTo>
                  <a:cubicBezTo>
                    <a:pt x="209549" y="72238"/>
                    <a:pt x="210743" y="74626"/>
                    <a:pt x="213131" y="75819"/>
                  </a:cubicBezTo>
                  <a:cubicBezTo>
                    <a:pt x="215519" y="77014"/>
                    <a:pt x="217907" y="78208"/>
                    <a:pt x="221489" y="78208"/>
                  </a:cubicBezTo>
                  <a:cubicBezTo>
                    <a:pt x="227459" y="78208"/>
                    <a:pt x="231041" y="75819"/>
                    <a:pt x="234623" y="72238"/>
                  </a:cubicBezTo>
                  <a:cubicBezTo>
                    <a:pt x="238205" y="67461"/>
                    <a:pt x="239399" y="61491"/>
                    <a:pt x="239399" y="53134"/>
                  </a:cubicBezTo>
                  <a:cubicBezTo>
                    <a:pt x="239399" y="44775"/>
                    <a:pt x="238205" y="38805"/>
                    <a:pt x="234623" y="35223"/>
                  </a:cubicBezTo>
                  <a:cubicBezTo>
                    <a:pt x="231041" y="30447"/>
                    <a:pt x="227459" y="29253"/>
                    <a:pt x="221489" y="29253"/>
                  </a:cubicBezTo>
                  <a:cubicBezTo>
                    <a:pt x="217907" y="29253"/>
                    <a:pt x="215519" y="30447"/>
                    <a:pt x="213131" y="31641"/>
                  </a:cubicBezTo>
                  <a:cubicBezTo>
                    <a:pt x="210743" y="32835"/>
                    <a:pt x="209549" y="35223"/>
                    <a:pt x="208355" y="36417"/>
                  </a:cubicBezTo>
                  <a:lnTo>
                    <a:pt x="208355" y="36417"/>
                  </a:lnTo>
                  <a:cubicBezTo>
                    <a:pt x="208355" y="35223"/>
                    <a:pt x="208355" y="34029"/>
                    <a:pt x="208355" y="32835"/>
                  </a:cubicBezTo>
                  <a:cubicBezTo>
                    <a:pt x="208355" y="31641"/>
                    <a:pt x="208355" y="29253"/>
                    <a:pt x="208355" y="28059"/>
                  </a:cubicBezTo>
                  <a:lnTo>
                    <a:pt x="208355" y="12537"/>
                  </a:lnTo>
                  <a:lnTo>
                    <a:pt x="195221" y="12537"/>
                  </a:lnTo>
                  <a:close/>
                  <a:moveTo>
                    <a:pt x="130744" y="62686"/>
                  </a:moveTo>
                  <a:cubicBezTo>
                    <a:pt x="129550" y="60297"/>
                    <a:pt x="128356" y="56716"/>
                    <a:pt x="128356" y="51939"/>
                  </a:cubicBezTo>
                  <a:cubicBezTo>
                    <a:pt x="128356" y="47164"/>
                    <a:pt x="129550" y="43581"/>
                    <a:pt x="130744" y="41194"/>
                  </a:cubicBezTo>
                  <a:cubicBezTo>
                    <a:pt x="131938" y="38805"/>
                    <a:pt x="134326" y="37611"/>
                    <a:pt x="137908" y="37611"/>
                  </a:cubicBezTo>
                  <a:cubicBezTo>
                    <a:pt x="141490" y="37611"/>
                    <a:pt x="143878" y="38805"/>
                    <a:pt x="146266" y="41194"/>
                  </a:cubicBezTo>
                  <a:cubicBezTo>
                    <a:pt x="147461" y="43581"/>
                    <a:pt x="148655" y="47164"/>
                    <a:pt x="148655" y="51939"/>
                  </a:cubicBezTo>
                  <a:lnTo>
                    <a:pt x="148655" y="53134"/>
                  </a:lnTo>
                  <a:cubicBezTo>
                    <a:pt x="148655" y="57909"/>
                    <a:pt x="147461" y="60297"/>
                    <a:pt x="146266" y="62686"/>
                  </a:cubicBezTo>
                  <a:cubicBezTo>
                    <a:pt x="145072" y="65074"/>
                    <a:pt x="142685" y="66268"/>
                    <a:pt x="139102" y="66268"/>
                  </a:cubicBezTo>
                  <a:cubicBezTo>
                    <a:pt x="134326" y="66268"/>
                    <a:pt x="131938" y="65074"/>
                    <a:pt x="130744" y="62686"/>
                  </a:cubicBezTo>
                  <a:moveTo>
                    <a:pt x="141490" y="74626"/>
                  </a:moveTo>
                  <a:cubicBezTo>
                    <a:pt x="143878" y="73431"/>
                    <a:pt x="145072" y="71044"/>
                    <a:pt x="146266" y="69849"/>
                  </a:cubicBezTo>
                  <a:lnTo>
                    <a:pt x="146266" y="69849"/>
                  </a:lnTo>
                  <a:lnTo>
                    <a:pt x="148655" y="75819"/>
                  </a:lnTo>
                  <a:lnTo>
                    <a:pt x="158207" y="75819"/>
                  </a:lnTo>
                  <a:lnTo>
                    <a:pt x="158207" y="8955"/>
                  </a:lnTo>
                  <a:lnTo>
                    <a:pt x="146266" y="8955"/>
                  </a:lnTo>
                  <a:lnTo>
                    <a:pt x="146266" y="24477"/>
                  </a:lnTo>
                  <a:cubicBezTo>
                    <a:pt x="146266" y="26865"/>
                    <a:pt x="146266" y="28059"/>
                    <a:pt x="146266" y="30447"/>
                  </a:cubicBezTo>
                  <a:cubicBezTo>
                    <a:pt x="146266" y="31641"/>
                    <a:pt x="146266" y="34029"/>
                    <a:pt x="147461" y="34029"/>
                  </a:cubicBezTo>
                  <a:lnTo>
                    <a:pt x="147461" y="34029"/>
                  </a:lnTo>
                  <a:cubicBezTo>
                    <a:pt x="146266" y="31641"/>
                    <a:pt x="143878" y="30447"/>
                    <a:pt x="142685" y="29253"/>
                  </a:cubicBezTo>
                  <a:cubicBezTo>
                    <a:pt x="140296" y="28059"/>
                    <a:pt x="137908" y="26865"/>
                    <a:pt x="134326" y="26865"/>
                  </a:cubicBezTo>
                  <a:cubicBezTo>
                    <a:pt x="128356" y="26865"/>
                    <a:pt x="124774" y="29253"/>
                    <a:pt x="121192" y="32835"/>
                  </a:cubicBezTo>
                  <a:cubicBezTo>
                    <a:pt x="117610" y="37611"/>
                    <a:pt x="116416" y="43581"/>
                    <a:pt x="116416" y="51939"/>
                  </a:cubicBezTo>
                  <a:cubicBezTo>
                    <a:pt x="116416" y="60297"/>
                    <a:pt x="117610" y="66268"/>
                    <a:pt x="121192" y="69849"/>
                  </a:cubicBezTo>
                  <a:cubicBezTo>
                    <a:pt x="124774" y="73431"/>
                    <a:pt x="128356" y="75819"/>
                    <a:pt x="134326" y="75819"/>
                  </a:cubicBezTo>
                  <a:cubicBezTo>
                    <a:pt x="135520" y="77014"/>
                    <a:pt x="139102" y="75819"/>
                    <a:pt x="141490" y="74626"/>
                  </a:cubicBezTo>
                  <a:moveTo>
                    <a:pt x="92536" y="38805"/>
                  </a:moveTo>
                  <a:cubicBezTo>
                    <a:pt x="93730" y="41194"/>
                    <a:pt x="94924" y="43581"/>
                    <a:pt x="94924" y="45969"/>
                  </a:cubicBezTo>
                  <a:lnTo>
                    <a:pt x="77014" y="45969"/>
                  </a:lnTo>
                  <a:cubicBezTo>
                    <a:pt x="77014" y="42387"/>
                    <a:pt x="78208" y="39999"/>
                    <a:pt x="79402" y="38805"/>
                  </a:cubicBezTo>
                  <a:cubicBezTo>
                    <a:pt x="80596" y="37611"/>
                    <a:pt x="82984" y="36417"/>
                    <a:pt x="85372" y="36417"/>
                  </a:cubicBezTo>
                  <a:cubicBezTo>
                    <a:pt x="88954" y="36417"/>
                    <a:pt x="90148" y="37611"/>
                    <a:pt x="92536" y="38805"/>
                  </a:cubicBezTo>
                  <a:moveTo>
                    <a:pt x="73432" y="29253"/>
                  </a:moveTo>
                  <a:cubicBezTo>
                    <a:pt x="69850" y="31641"/>
                    <a:pt x="67462" y="34029"/>
                    <a:pt x="65074" y="37611"/>
                  </a:cubicBezTo>
                  <a:cubicBezTo>
                    <a:pt x="62686" y="41194"/>
                    <a:pt x="62686" y="45969"/>
                    <a:pt x="62686" y="51939"/>
                  </a:cubicBezTo>
                  <a:cubicBezTo>
                    <a:pt x="62686" y="57909"/>
                    <a:pt x="63880" y="61491"/>
                    <a:pt x="66268" y="66268"/>
                  </a:cubicBezTo>
                  <a:cubicBezTo>
                    <a:pt x="68656" y="69849"/>
                    <a:pt x="71044" y="72238"/>
                    <a:pt x="74626" y="74626"/>
                  </a:cubicBezTo>
                  <a:cubicBezTo>
                    <a:pt x="78208" y="77014"/>
                    <a:pt x="82984" y="77014"/>
                    <a:pt x="87760" y="77014"/>
                  </a:cubicBezTo>
                  <a:cubicBezTo>
                    <a:pt x="91342" y="77014"/>
                    <a:pt x="94924" y="77014"/>
                    <a:pt x="97312" y="75819"/>
                  </a:cubicBezTo>
                  <a:cubicBezTo>
                    <a:pt x="99700" y="75819"/>
                    <a:pt x="102088" y="74626"/>
                    <a:pt x="104476" y="73431"/>
                  </a:cubicBezTo>
                  <a:lnTo>
                    <a:pt x="104476" y="63879"/>
                  </a:lnTo>
                  <a:cubicBezTo>
                    <a:pt x="102088" y="65074"/>
                    <a:pt x="99700" y="66268"/>
                    <a:pt x="96118" y="66268"/>
                  </a:cubicBezTo>
                  <a:cubicBezTo>
                    <a:pt x="93730" y="67461"/>
                    <a:pt x="91342" y="67461"/>
                    <a:pt x="87760" y="67461"/>
                  </a:cubicBezTo>
                  <a:cubicBezTo>
                    <a:pt x="84178" y="67461"/>
                    <a:pt x="81790" y="66268"/>
                    <a:pt x="79402" y="63879"/>
                  </a:cubicBezTo>
                  <a:cubicBezTo>
                    <a:pt x="77014" y="61491"/>
                    <a:pt x="75820" y="59104"/>
                    <a:pt x="75820" y="55521"/>
                  </a:cubicBezTo>
                  <a:lnTo>
                    <a:pt x="106864" y="55521"/>
                  </a:lnTo>
                  <a:lnTo>
                    <a:pt x="106864" y="49551"/>
                  </a:lnTo>
                  <a:cubicBezTo>
                    <a:pt x="106864" y="42387"/>
                    <a:pt x="104476" y="37611"/>
                    <a:pt x="100894" y="34029"/>
                  </a:cubicBezTo>
                  <a:cubicBezTo>
                    <a:pt x="97312" y="30447"/>
                    <a:pt x="91342" y="28059"/>
                    <a:pt x="85372" y="28059"/>
                  </a:cubicBezTo>
                  <a:cubicBezTo>
                    <a:pt x="80596" y="26865"/>
                    <a:pt x="77014" y="28059"/>
                    <a:pt x="73432" y="29253"/>
                  </a:cubicBezTo>
                  <a:moveTo>
                    <a:pt x="35223" y="25671"/>
                  </a:moveTo>
                  <a:cubicBezTo>
                    <a:pt x="37611" y="26865"/>
                    <a:pt x="38805" y="29253"/>
                    <a:pt x="38805" y="31641"/>
                  </a:cubicBezTo>
                  <a:cubicBezTo>
                    <a:pt x="38805" y="34029"/>
                    <a:pt x="37611" y="36417"/>
                    <a:pt x="36417" y="37611"/>
                  </a:cubicBezTo>
                  <a:cubicBezTo>
                    <a:pt x="34029" y="38805"/>
                    <a:pt x="31641" y="39999"/>
                    <a:pt x="26865" y="39999"/>
                  </a:cubicBezTo>
                  <a:lnTo>
                    <a:pt x="22089" y="39999"/>
                  </a:lnTo>
                  <a:lnTo>
                    <a:pt x="22089" y="23283"/>
                  </a:lnTo>
                  <a:lnTo>
                    <a:pt x="25671" y="23283"/>
                  </a:lnTo>
                  <a:cubicBezTo>
                    <a:pt x="30447" y="24477"/>
                    <a:pt x="32835" y="24477"/>
                    <a:pt x="35223" y="25671"/>
                  </a:cubicBezTo>
                  <a:moveTo>
                    <a:pt x="8955" y="12537"/>
                  </a:moveTo>
                  <a:lnTo>
                    <a:pt x="8955" y="74626"/>
                  </a:lnTo>
                  <a:lnTo>
                    <a:pt x="22089" y="74626"/>
                  </a:lnTo>
                  <a:lnTo>
                    <a:pt x="22089" y="50746"/>
                  </a:lnTo>
                  <a:lnTo>
                    <a:pt x="29253" y="50746"/>
                  </a:lnTo>
                  <a:lnTo>
                    <a:pt x="44775" y="74626"/>
                  </a:lnTo>
                  <a:lnTo>
                    <a:pt x="59104" y="74626"/>
                  </a:lnTo>
                  <a:lnTo>
                    <a:pt x="41194" y="47164"/>
                  </a:lnTo>
                  <a:cubicBezTo>
                    <a:pt x="43581" y="45969"/>
                    <a:pt x="44775" y="44775"/>
                    <a:pt x="47164" y="43581"/>
                  </a:cubicBezTo>
                  <a:cubicBezTo>
                    <a:pt x="48357" y="42387"/>
                    <a:pt x="50745" y="39999"/>
                    <a:pt x="51940" y="37611"/>
                  </a:cubicBezTo>
                  <a:cubicBezTo>
                    <a:pt x="53134" y="35223"/>
                    <a:pt x="53134" y="32835"/>
                    <a:pt x="53134" y="30447"/>
                  </a:cubicBezTo>
                  <a:cubicBezTo>
                    <a:pt x="53134" y="24477"/>
                    <a:pt x="50745" y="19701"/>
                    <a:pt x="47164" y="16119"/>
                  </a:cubicBezTo>
                  <a:cubicBezTo>
                    <a:pt x="43581" y="12537"/>
                    <a:pt x="36417" y="11343"/>
                    <a:pt x="28059" y="11343"/>
                  </a:cubicBezTo>
                  <a:lnTo>
                    <a:pt x="8955" y="11343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: Shape 191">
              <a:extLst>
                <a:ext uri="{FF2B5EF4-FFF2-40B4-BE49-F238E27FC236}">
                  <a16:creationId xmlns:a16="http://schemas.microsoft.com/office/drawing/2014/main" xmlns="" id="{9F709911-7299-4813-9B2E-93E1923EE498}"/>
                </a:ext>
              </a:extLst>
            </p:cNvPr>
            <p:cNvSpPr/>
            <p:nvPr/>
          </p:nvSpPr>
          <p:spPr>
            <a:xfrm>
              <a:off x="6915096" y="4749543"/>
              <a:ext cx="504833" cy="82182"/>
            </a:xfrm>
            <a:custGeom>
              <a:avLst/>
              <a:gdLst>
                <a:gd name="connsiteX0" fmla="*/ 479396 w 513424"/>
                <a:gd name="connsiteY0" fmla="*/ 29253 h 83580"/>
                <a:gd name="connsiteX1" fmla="*/ 473426 w 513424"/>
                <a:gd name="connsiteY1" fmla="*/ 34030 h 83580"/>
                <a:gd name="connsiteX2" fmla="*/ 472231 w 513424"/>
                <a:gd name="connsiteY2" fmla="*/ 34030 h 83580"/>
                <a:gd name="connsiteX3" fmla="*/ 471038 w 513424"/>
                <a:gd name="connsiteY3" fmla="*/ 28060 h 83580"/>
                <a:gd name="connsiteX4" fmla="*/ 461485 w 513424"/>
                <a:gd name="connsiteY4" fmla="*/ 28060 h 83580"/>
                <a:gd name="connsiteX5" fmla="*/ 461485 w 513424"/>
                <a:gd name="connsiteY5" fmla="*/ 75820 h 83580"/>
                <a:gd name="connsiteX6" fmla="*/ 474620 w 513424"/>
                <a:gd name="connsiteY6" fmla="*/ 75820 h 83580"/>
                <a:gd name="connsiteX7" fmla="*/ 474620 w 513424"/>
                <a:gd name="connsiteY7" fmla="*/ 53134 h 83580"/>
                <a:gd name="connsiteX8" fmla="*/ 477008 w 513424"/>
                <a:gd name="connsiteY8" fmla="*/ 41194 h 83580"/>
                <a:gd name="connsiteX9" fmla="*/ 485366 w 513424"/>
                <a:gd name="connsiteY9" fmla="*/ 37612 h 83580"/>
                <a:gd name="connsiteX10" fmla="*/ 491336 w 513424"/>
                <a:gd name="connsiteY10" fmla="*/ 40000 h 83580"/>
                <a:gd name="connsiteX11" fmla="*/ 493724 w 513424"/>
                <a:gd name="connsiteY11" fmla="*/ 48357 h 83580"/>
                <a:gd name="connsiteX12" fmla="*/ 493724 w 513424"/>
                <a:gd name="connsiteY12" fmla="*/ 75820 h 83580"/>
                <a:gd name="connsiteX13" fmla="*/ 506858 w 513424"/>
                <a:gd name="connsiteY13" fmla="*/ 75820 h 83580"/>
                <a:gd name="connsiteX14" fmla="*/ 506858 w 513424"/>
                <a:gd name="connsiteY14" fmla="*/ 44775 h 83580"/>
                <a:gd name="connsiteX15" fmla="*/ 502082 w 513424"/>
                <a:gd name="connsiteY15" fmla="*/ 31642 h 83580"/>
                <a:gd name="connsiteX16" fmla="*/ 490142 w 513424"/>
                <a:gd name="connsiteY16" fmla="*/ 28060 h 83580"/>
                <a:gd name="connsiteX17" fmla="*/ 479396 w 513424"/>
                <a:gd name="connsiteY17" fmla="*/ 29253 h 83580"/>
                <a:gd name="connsiteX18" fmla="*/ 419695 w 513424"/>
                <a:gd name="connsiteY18" fmla="*/ 41194 h 83580"/>
                <a:gd name="connsiteX19" fmla="*/ 426859 w 513424"/>
                <a:gd name="connsiteY19" fmla="*/ 37612 h 83580"/>
                <a:gd name="connsiteX20" fmla="*/ 434023 w 513424"/>
                <a:gd name="connsiteY20" fmla="*/ 41194 h 83580"/>
                <a:gd name="connsiteX21" fmla="*/ 436411 w 513424"/>
                <a:gd name="connsiteY21" fmla="*/ 51940 h 83580"/>
                <a:gd name="connsiteX22" fmla="*/ 434023 w 513424"/>
                <a:gd name="connsiteY22" fmla="*/ 62686 h 83580"/>
                <a:gd name="connsiteX23" fmla="*/ 426859 w 513424"/>
                <a:gd name="connsiteY23" fmla="*/ 66268 h 83580"/>
                <a:gd name="connsiteX24" fmla="*/ 419695 w 513424"/>
                <a:gd name="connsiteY24" fmla="*/ 62686 h 83580"/>
                <a:gd name="connsiteX25" fmla="*/ 417307 w 513424"/>
                <a:gd name="connsiteY25" fmla="*/ 51940 h 83580"/>
                <a:gd name="connsiteX26" fmla="*/ 419695 w 513424"/>
                <a:gd name="connsiteY26" fmla="*/ 41194 h 83580"/>
                <a:gd name="connsiteX27" fmla="*/ 447158 w 513424"/>
                <a:gd name="connsiteY27" fmla="*/ 38805 h 83580"/>
                <a:gd name="connsiteX28" fmla="*/ 438799 w 513424"/>
                <a:gd name="connsiteY28" fmla="*/ 30447 h 83580"/>
                <a:gd name="connsiteX29" fmla="*/ 426859 w 513424"/>
                <a:gd name="connsiteY29" fmla="*/ 28060 h 83580"/>
                <a:gd name="connsiteX30" fmla="*/ 410143 w 513424"/>
                <a:gd name="connsiteY30" fmla="*/ 34030 h 83580"/>
                <a:gd name="connsiteX31" fmla="*/ 404173 w 513424"/>
                <a:gd name="connsiteY31" fmla="*/ 51940 h 83580"/>
                <a:gd name="connsiteX32" fmla="*/ 407755 w 513424"/>
                <a:gd name="connsiteY32" fmla="*/ 65074 h 83580"/>
                <a:gd name="connsiteX33" fmla="*/ 416113 w 513424"/>
                <a:gd name="connsiteY33" fmla="*/ 73432 h 83580"/>
                <a:gd name="connsiteX34" fmla="*/ 428053 w 513424"/>
                <a:gd name="connsiteY34" fmla="*/ 75820 h 83580"/>
                <a:gd name="connsiteX35" fmla="*/ 444769 w 513424"/>
                <a:gd name="connsiteY35" fmla="*/ 69850 h 83580"/>
                <a:gd name="connsiteX36" fmla="*/ 450739 w 513424"/>
                <a:gd name="connsiteY36" fmla="*/ 51940 h 83580"/>
                <a:gd name="connsiteX37" fmla="*/ 447158 w 513424"/>
                <a:gd name="connsiteY37" fmla="*/ 38805 h 83580"/>
                <a:gd name="connsiteX38" fmla="*/ 380293 w 513424"/>
                <a:gd name="connsiteY38" fmla="*/ 75820 h 83580"/>
                <a:gd name="connsiteX39" fmla="*/ 393427 w 513424"/>
                <a:gd name="connsiteY39" fmla="*/ 75820 h 83580"/>
                <a:gd name="connsiteX40" fmla="*/ 393427 w 513424"/>
                <a:gd name="connsiteY40" fmla="*/ 28060 h 83580"/>
                <a:gd name="connsiteX41" fmla="*/ 380293 w 513424"/>
                <a:gd name="connsiteY41" fmla="*/ 28060 h 83580"/>
                <a:gd name="connsiteX42" fmla="*/ 380293 w 513424"/>
                <a:gd name="connsiteY42" fmla="*/ 75820 h 83580"/>
                <a:gd name="connsiteX43" fmla="*/ 381487 w 513424"/>
                <a:gd name="connsiteY43" fmla="*/ 11343 h 83580"/>
                <a:gd name="connsiteX44" fmla="*/ 379099 w 513424"/>
                <a:gd name="connsiteY44" fmla="*/ 16120 h 83580"/>
                <a:gd name="connsiteX45" fmla="*/ 381487 w 513424"/>
                <a:gd name="connsiteY45" fmla="*/ 20895 h 83580"/>
                <a:gd name="connsiteX46" fmla="*/ 386263 w 513424"/>
                <a:gd name="connsiteY46" fmla="*/ 22090 h 83580"/>
                <a:gd name="connsiteX47" fmla="*/ 391039 w 513424"/>
                <a:gd name="connsiteY47" fmla="*/ 20895 h 83580"/>
                <a:gd name="connsiteX48" fmla="*/ 393427 w 513424"/>
                <a:gd name="connsiteY48" fmla="*/ 16120 h 83580"/>
                <a:gd name="connsiteX49" fmla="*/ 391039 w 513424"/>
                <a:gd name="connsiteY49" fmla="*/ 11343 h 83580"/>
                <a:gd name="connsiteX50" fmla="*/ 386263 w 513424"/>
                <a:gd name="connsiteY50" fmla="*/ 10150 h 83580"/>
                <a:gd name="connsiteX51" fmla="*/ 381487 w 513424"/>
                <a:gd name="connsiteY51" fmla="*/ 11343 h 83580"/>
                <a:gd name="connsiteX52" fmla="*/ 357607 w 513424"/>
                <a:gd name="connsiteY52" fmla="*/ 65074 h 83580"/>
                <a:gd name="connsiteX53" fmla="*/ 356413 w 513424"/>
                <a:gd name="connsiteY53" fmla="*/ 61492 h 83580"/>
                <a:gd name="connsiteX54" fmla="*/ 356413 w 513424"/>
                <a:gd name="connsiteY54" fmla="*/ 38805 h 83580"/>
                <a:gd name="connsiteX55" fmla="*/ 369547 w 513424"/>
                <a:gd name="connsiteY55" fmla="*/ 38805 h 83580"/>
                <a:gd name="connsiteX56" fmla="*/ 369547 w 513424"/>
                <a:gd name="connsiteY56" fmla="*/ 29253 h 83580"/>
                <a:gd name="connsiteX57" fmla="*/ 356413 w 513424"/>
                <a:gd name="connsiteY57" fmla="*/ 29253 h 83580"/>
                <a:gd name="connsiteX58" fmla="*/ 356413 w 513424"/>
                <a:gd name="connsiteY58" fmla="*/ 18507 h 83580"/>
                <a:gd name="connsiteX59" fmla="*/ 348054 w 513424"/>
                <a:gd name="connsiteY59" fmla="*/ 18507 h 83580"/>
                <a:gd name="connsiteX60" fmla="*/ 344472 w 513424"/>
                <a:gd name="connsiteY60" fmla="*/ 28060 h 83580"/>
                <a:gd name="connsiteX61" fmla="*/ 337308 w 513424"/>
                <a:gd name="connsiteY61" fmla="*/ 32835 h 83580"/>
                <a:gd name="connsiteX62" fmla="*/ 337308 w 513424"/>
                <a:gd name="connsiteY62" fmla="*/ 38805 h 83580"/>
                <a:gd name="connsiteX63" fmla="*/ 343278 w 513424"/>
                <a:gd name="connsiteY63" fmla="*/ 38805 h 83580"/>
                <a:gd name="connsiteX64" fmla="*/ 343278 w 513424"/>
                <a:gd name="connsiteY64" fmla="*/ 61492 h 83580"/>
                <a:gd name="connsiteX65" fmla="*/ 345667 w 513424"/>
                <a:gd name="connsiteY65" fmla="*/ 71044 h 83580"/>
                <a:gd name="connsiteX66" fmla="*/ 350442 w 513424"/>
                <a:gd name="connsiteY66" fmla="*/ 75820 h 83580"/>
                <a:gd name="connsiteX67" fmla="*/ 357607 w 513424"/>
                <a:gd name="connsiteY67" fmla="*/ 77014 h 83580"/>
                <a:gd name="connsiteX68" fmla="*/ 364770 w 513424"/>
                <a:gd name="connsiteY68" fmla="*/ 75820 h 83580"/>
                <a:gd name="connsiteX69" fmla="*/ 369547 w 513424"/>
                <a:gd name="connsiteY69" fmla="*/ 74626 h 83580"/>
                <a:gd name="connsiteX70" fmla="*/ 369547 w 513424"/>
                <a:gd name="connsiteY70" fmla="*/ 65074 h 83580"/>
                <a:gd name="connsiteX71" fmla="*/ 365964 w 513424"/>
                <a:gd name="connsiteY71" fmla="*/ 66268 h 83580"/>
                <a:gd name="connsiteX72" fmla="*/ 361189 w 513424"/>
                <a:gd name="connsiteY72" fmla="*/ 66268 h 83580"/>
                <a:gd name="connsiteX73" fmla="*/ 357607 w 513424"/>
                <a:gd name="connsiteY73" fmla="*/ 65074 h 83580"/>
                <a:gd name="connsiteX74" fmla="*/ 324174 w 513424"/>
                <a:gd name="connsiteY74" fmla="*/ 75820 h 83580"/>
                <a:gd name="connsiteX75" fmla="*/ 330144 w 513424"/>
                <a:gd name="connsiteY75" fmla="*/ 73432 h 83580"/>
                <a:gd name="connsiteX76" fmla="*/ 330144 w 513424"/>
                <a:gd name="connsiteY76" fmla="*/ 62686 h 83580"/>
                <a:gd name="connsiteX77" fmla="*/ 324174 w 513424"/>
                <a:gd name="connsiteY77" fmla="*/ 66268 h 83580"/>
                <a:gd name="connsiteX78" fmla="*/ 317010 w 513424"/>
                <a:gd name="connsiteY78" fmla="*/ 67462 h 83580"/>
                <a:gd name="connsiteX79" fmla="*/ 309846 w 513424"/>
                <a:gd name="connsiteY79" fmla="*/ 63880 h 83580"/>
                <a:gd name="connsiteX80" fmla="*/ 307458 w 513424"/>
                <a:gd name="connsiteY80" fmla="*/ 53134 h 83580"/>
                <a:gd name="connsiteX81" fmla="*/ 318204 w 513424"/>
                <a:gd name="connsiteY81" fmla="*/ 38805 h 83580"/>
                <a:gd name="connsiteX82" fmla="*/ 322980 w 513424"/>
                <a:gd name="connsiteY82" fmla="*/ 40000 h 83580"/>
                <a:gd name="connsiteX83" fmla="*/ 328950 w 513424"/>
                <a:gd name="connsiteY83" fmla="*/ 42387 h 83580"/>
                <a:gd name="connsiteX84" fmla="*/ 332532 w 513424"/>
                <a:gd name="connsiteY84" fmla="*/ 32835 h 83580"/>
                <a:gd name="connsiteX85" fmla="*/ 326562 w 513424"/>
                <a:gd name="connsiteY85" fmla="*/ 30447 h 83580"/>
                <a:gd name="connsiteX86" fmla="*/ 318204 w 513424"/>
                <a:gd name="connsiteY86" fmla="*/ 29253 h 83580"/>
                <a:gd name="connsiteX87" fmla="*/ 306264 w 513424"/>
                <a:gd name="connsiteY87" fmla="*/ 31642 h 83580"/>
                <a:gd name="connsiteX88" fmla="*/ 297906 w 513424"/>
                <a:gd name="connsiteY88" fmla="*/ 40000 h 83580"/>
                <a:gd name="connsiteX89" fmla="*/ 294324 w 513424"/>
                <a:gd name="connsiteY89" fmla="*/ 54327 h 83580"/>
                <a:gd name="connsiteX90" fmla="*/ 300294 w 513424"/>
                <a:gd name="connsiteY90" fmla="*/ 73432 h 83580"/>
                <a:gd name="connsiteX91" fmla="*/ 317010 w 513424"/>
                <a:gd name="connsiteY91" fmla="*/ 79402 h 83580"/>
                <a:gd name="connsiteX92" fmla="*/ 324174 w 513424"/>
                <a:gd name="connsiteY92" fmla="*/ 75820 h 83580"/>
                <a:gd name="connsiteX93" fmla="*/ 270444 w 513424"/>
                <a:gd name="connsiteY93" fmla="*/ 28060 h 83580"/>
                <a:gd name="connsiteX94" fmla="*/ 270444 w 513424"/>
                <a:gd name="connsiteY94" fmla="*/ 50746 h 83580"/>
                <a:gd name="connsiteX95" fmla="*/ 268056 w 513424"/>
                <a:gd name="connsiteY95" fmla="*/ 62686 h 83580"/>
                <a:gd name="connsiteX96" fmla="*/ 259698 w 513424"/>
                <a:gd name="connsiteY96" fmla="*/ 66268 h 83580"/>
                <a:gd name="connsiteX97" fmla="*/ 253727 w 513424"/>
                <a:gd name="connsiteY97" fmla="*/ 63880 h 83580"/>
                <a:gd name="connsiteX98" fmla="*/ 251339 w 513424"/>
                <a:gd name="connsiteY98" fmla="*/ 56716 h 83580"/>
                <a:gd name="connsiteX99" fmla="*/ 251339 w 513424"/>
                <a:gd name="connsiteY99" fmla="*/ 29253 h 83580"/>
                <a:gd name="connsiteX100" fmla="*/ 238205 w 513424"/>
                <a:gd name="connsiteY100" fmla="*/ 29253 h 83580"/>
                <a:gd name="connsiteX101" fmla="*/ 238205 w 513424"/>
                <a:gd name="connsiteY101" fmla="*/ 60297 h 83580"/>
                <a:gd name="connsiteX102" fmla="*/ 242981 w 513424"/>
                <a:gd name="connsiteY102" fmla="*/ 73432 h 83580"/>
                <a:gd name="connsiteX103" fmla="*/ 254922 w 513424"/>
                <a:gd name="connsiteY103" fmla="*/ 77014 h 83580"/>
                <a:gd name="connsiteX104" fmla="*/ 263279 w 513424"/>
                <a:gd name="connsiteY104" fmla="*/ 75820 h 83580"/>
                <a:gd name="connsiteX105" fmla="*/ 269249 w 513424"/>
                <a:gd name="connsiteY105" fmla="*/ 71044 h 83580"/>
                <a:gd name="connsiteX106" fmla="*/ 270444 w 513424"/>
                <a:gd name="connsiteY106" fmla="*/ 71044 h 83580"/>
                <a:gd name="connsiteX107" fmla="*/ 271638 w 513424"/>
                <a:gd name="connsiteY107" fmla="*/ 77014 h 83580"/>
                <a:gd name="connsiteX108" fmla="*/ 281190 w 513424"/>
                <a:gd name="connsiteY108" fmla="*/ 77014 h 83580"/>
                <a:gd name="connsiteX109" fmla="*/ 281190 w 513424"/>
                <a:gd name="connsiteY109" fmla="*/ 29253 h 83580"/>
                <a:gd name="connsiteX110" fmla="*/ 270444 w 513424"/>
                <a:gd name="connsiteY110" fmla="*/ 29253 h 83580"/>
                <a:gd name="connsiteX111" fmla="*/ 217907 w 513424"/>
                <a:gd name="connsiteY111" fmla="*/ 30447 h 83580"/>
                <a:gd name="connsiteX112" fmla="*/ 211937 w 513424"/>
                <a:gd name="connsiteY112" fmla="*/ 36417 h 83580"/>
                <a:gd name="connsiteX113" fmla="*/ 210743 w 513424"/>
                <a:gd name="connsiteY113" fmla="*/ 36417 h 83580"/>
                <a:gd name="connsiteX114" fmla="*/ 208355 w 513424"/>
                <a:gd name="connsiteY114" fmla="*/ 28060 h 83580"/>
                <a:gd name="connsiteX115" fmla="*/ 198803 w 513424"/>
                <a:gd name="connsiteY115" fmla="*/ 28060 h 83580"/>
                <a:gd name="connsiteX116" fmla="*/ 198803 w 513424"/>
                <a:gd name="connsiteY116" fmla="*/ 75820 h 83580"/>
                <a:gd name="connsiteX117" fmla="*/ 211937 w 513424"/>
                <a:gd name="connsiteY117" fmla="*/ 75820 h 83580"/>
                <a:gd name="connsiteX118" fmla="*/ 211937 w 513424"/>
                <a:gd name="connsiteY118" fmla="*/ 51940 h 83580"/>
                <a:gd name="connsiteX119" fmla="*/ 214325 w 513424"/>
                <a:gd name="connsiteY119" fmla="*/ 44775 h 83580"/>
                <a:gd name="connsiteX120" fmla="*/ 219101 w 513424"/>
                <a:gd name="connsiteY120" fmla="*/ 41194 h 83580"/>
                <a:gd name="connsiteX121" fmla="*/ 225071 w 513424"/>
                <a:gd name="connsiteY121" fmla="*/ 40000 h 83580"/>
                <a:gd name="connsiteX122" fmla="*/ 227459 w 513424"/>
                <a:gd name="connsiteY122" fmla="*/ 40000 h 83580"/>
                <a:gd name="connsiteX123" fmla="*/ 229847 w 513424"/>
                <a:gd name="connsiteY123" fmla="*/ 40000 h 83580"/>
                <a:gd name="connsiteX124" fmla="*/ 231041 w 513424"/>
                <a:gd name="connsiteY124" fmla="*/ 28060 h 83580"/>
                <a:gd name="connsiteX125" fmla="*/ 228653 w 513424"/>
                <a:gd name="connsiteY125" fmla="*/ 28060 h 83580"/>
                <a:gd name="connsiteX126" fmla="*/ 226265 w 513424"/>
                <a:gd name="connsiteY126" fmla="*/ 28060 h 83580"/>
                <a:gd name="connsiteX127" fmla="*/ 217907 w 513424"/>
                <a:gd name="connsiteY127" fmla="*/ 30447 h 83580"/>
                <a:gd name="connsiteX128" fmla="*/ 177311 w 513424"/>
                <a:gd name="connsiteY128" fmla="*/ 65074 h 83580"/>
                <a:gd name="connsiteX129" fmla="*/ 176117 w 513424"/>
                <a:gd name="connsiteY129" fmla="*/ 61492 h 83580"/>
                <a:gd name="connsiteX130" fmla="*/ 176117 w 513424"/>
                <a:gd name="connsiteY130" fmla="*/ 38805 h 83580"/>
                <a:gd name="connsiteX131" fmla="*/ 189251 w 513424"/>
                <a:gd name="connsiteY131" fmla="*/ 38805 h 83580"/>
                <a:gd name="connsiteX132" fmla="*/ 189251 w 513424"/>
                <a:gd name="connsiteY132" fmla="*/ 29253 h 83580"/>
                <a:gd name="connsiteX133" fmla="*/ 176117 w 513424"/>
                <a:gd name="connsiteY133" fmla="*/ 29253 h 83580"/>
                <a:gd name="connsiteX134" fmla="*/ 176117 w 513424"/>
                <a:gd name="connsiteY134" fmla="*/ 18507 h 83580"/>
                <a:gd name="connsiteX135" fmla="*/ 167758 w 513424"/>
                <a:gd name="connsiteY135" fmla="*/ 18507 h 83580"/>
                <a:gd name="connsiteX136" fmla="*/ 164177 w 513424"/>
                <a:gd name="connsiteY136" fmla="*/ 28060 h 83580"/>
                <a:gd name="connsiteX137" fmla="*/ 157012 w 513424"/>
                <a:gd name="connsiteY137" fmla="*/ 32835 h 83580"/>
                <a:gd name="connsiteX138" fmla="*/ 157012 w 513424"/>
                <a:gd name="connsiteY138" fmla="*/ 38805 h 83580"/>
                <a:gd name="connsiteX139" fmla="*/ 162983 w 513424"/>
                <a:gd name="connsiteY139" fmla="*/ 38805 h 83580"/>
                <a:gd name="connsiteX140" fmla="*/ 162983 w 513424"/>
                <a:gd name="connsiteY140" fmla="*/ 61492 h 83580"/>
                <a:gd name="connsiteX141" fmla="*/ 165371 w 513424"/>
                <a:gd name="connsiteY141" fmla="*/ 71044 h 83580"/>
                <a:gd name="connsiteX142" fmla="*/ 170147 w 513424"/>
                <a:gd name="connsiteY142" fmla="*/ 75820 h 83580"/>
                <a:gd name="connsiteX143" fmla="*/ 177311 w 513424"/>
                <a:gd name="connsiteY143" fmla="*/ 77014 h 83580"/>
                <a:gd name="connsiteX144" fmla="*/ 184475 w 513424"/>
                <a:gd name="connsiteY144" fmla="*/ 75820 h 83580"/>
                <a:gd name="connsiteX145" fmla="*/ 189251 w 513424"/>
                <a:gd name="connsiteY145" fmla="*/ 74626 h 83580"/>
                <a:gd name="connsiteX146" fmla="*/ 189251 w 513424"/>
                <a:gd name="connsiteY146" fmla="*/ 65074 h 83580"/>
                <a:gd name="connsiteX147" fmla="*/ 185669 w 513424"/>
                <a:gd name="connsiteY147" fmla="*/ 66268 h 83580"/>
                <a:gd name="connsiteX148" fmla="*/ 180893 w 513424"/>
                <a:gd name="connsiteY148" fmla="*/ 66268 h 83580"/>
                <a:gd name="connsiteX149" fmla="*/ 177311 w 513424"/>
                <a:gd name="connsiteY149" fmla="*/ 65074 h 83580"/>
                <a:gd name="connsiteX150" fmla="*/ 149848 w 513424"/>
                <a:gd name="connsiteY150" fmla="*/ 55522 h 83580"/>
                <a:gd name="connsiteX151" fmla="*/ 145072 w 513424"/>
                <a:gd name="connsiteY151" fmla="*/ 50746 h 83580"/>
                <a:gd name="connsiteX152" fmla="*/ 137908 w 513424"/>
                <a:gd name="connsiteY152" fmla="*/ 47164 h 83580"/>
                <a:gd name="connsiteX153" fmla="*/ 131938 w 513424"/>
                <a:gd name="connsiteY153" fmla="*/ 44775 h 83580"/>
                <a:gd name="connsiteX154" fmla="*/ 129550 w 513424"/>
                <a:gd name="connsiteY154" fmla="*/ 42387 h 83580"/>
                <a:gd name="connsiteX155" fmla="*/ 128356 w 513424"/>
                <a:gd name="connsiteY155" fmla="*/ 40000 h 83580"/>
                <a:gd name="connsiteX156" fmla="*/ 134326 w 513424"/>
                <a:gd name="connsiteY156" fmla="*/ 36417 h 83580"/>
                <a:gd name="connsiteX157" fmla="*/ 140296 w 513424"/>
                <a:gd name="connsiteY157" fmla="*/ 37612 h 83580"/>
                <a:gd name="connsiteX158" fmla="*/ 147461 w 513424"/>
                <a:gd name="connsiteY158" fmla="*/ 40000 h 83580"/>
                <a:gd name="connsiteX159" fmla="*/ 151042 w 513424"/>
                <a:gd name="connsiteY159" fmla="*/ 30447 h 83580"/>
                <a:gd name="connsiteX160" fmla="*/ 142685 w 513424"/>
                <a:gd name="connsiteY160" fmla="*/ 28060 h 83580"/>
                <a:gd name="connsiteX161" fmla="*/ 134326 w 513424"/>
                <a:gd name="connsiteY161" fmla="*/ 26865 h 83580"/>
                <a:gd name="connsiteX162" fmla="*/ 119998 w 513424"/>
                <a:gd name="connsiteY162" fmla="*/ 30447 h 83580"/>
                <a:gd name="connsiteX163" fmla="*/ 115222 w 513424"/>
                <a:gd name="connsiteY163" fmla="*/ 40000 h 83580"/>
                <a:gd name="connsiteX164" fmla="*/ 116416 w 513424"/>
                <a:gd name="connsiteY164" fmla="*/ 47164 h 83580"/>
                <a:gd name="connsiteX165" fmla="*/ 121192 w 513424"/>
                <a:gd name="connsiteY165" fmla="*/ 51940 h 83580"/>
                <a:gd name="connsiteX166" fmla="*/ 128356 w 513424"/>
                <a:gd name="connsiteY166" fmla="*/ 55522 h 83580"/>
                <a:gd name="connsiteX167" fmla="*/ 135520 w 513424"/>
                <a:gd name="connsiteY167" fmla="*/ 59104 h 83580"/>
                <a:gd name="connsiteX168" fmla="*/ 137908 w 513424"/>
                <a:gd name="connsiteY168" fmla="*/ 61492 h 83580"/>
                <a:gd name="connsiteX169" fmla="*/ 139102 w 513424"/>
                <a:gd name="connsiteY169" fmla="*/ 63880 h 83580"/>
                <a:gd name="connsiteX170" fmla="*/ 137908 w 513424"/>
                <a:gd name="connsiteY170" fmla="*/ 67462 h 83580"/>
                <a:gd name="connsiteX171" fmla="*/ 131938 w 513424"/>
                <a:gd name="connsiteY171" fmla="*/ 68656 h 83580"/>
                <a:gd name="connsiteX172" fmla="*/ 123580 w 513424"/>
                <a:gd name="connsiteY172" fmla="*/ 67462 h 83580"/>
                <a:gd name="connsiteX173" fmla="*/ 115222 w 513424"/>
                <a:gd name="connsiteY173" fmla="*/ 65074 h 83580"/>
                <a:gd name="connsiteX174" fmla="*/ 115222 w 513424"/>
                <a:gd name="connsiteY174" fmla="*/ 75820 h 83580"/>
                <a:gd name="connsiteX175" fmla="*/ 122386 w 513424"/>
                <a:gd name="connsiteY175" fmla="*/ 78208 h 83580"/>
                <a:gd name="connsiteX176" fmla="*/ 130744 w 513424"/>
                <a:gd name="connsiteY176" fmla="*/ 79402 h 83580"/>
                <a:gd name="connsiteX177" fmla="*/ 146266 w 513424"/>
                <a:gd name="connsiteY177" fmla="*/ 75820 h 83580"/>
                <a:gd name="connsiteX178" fmla="*/ 151042 w 513424"/>
                <a:gd name="connsiteY178" fmla="*/ 65074 h 83580"/>
                <a:gd name="connsiteX179" fmla="*/ 149848 w 513424"/>
                <a:gd name="connsiteY179" fmla="*/ 55522 h 83580"/>
                <a:gd name="connsiteX180" fmla="*/ 92536 w 513424"/>
                <a:gd name="connsiteY180" fmla="*/ 40000 h 83580"/>
                <a:gd name="connsiteX181" fmla="*/ 94924 w 513424"/>
                <a:gd name="connsiteY181" fmla="*/ 47164 h 83580"/>
                <a:gd name="connsiteX182" fmla="*/ 77014 w 513424"/>
                <a:gd name="connsiteY182" fmla="*/ 47164 h 83580"/>
                <a:gd name="connsiteX183" fmla="*/ 79402 w 513424"/>
                <a:gd name="connsiteY183" fmla="*/ 40000 h 83580"/>
                <a:gd name="connsiteX184" fmla="*/ 85372 w 513424"/>
                <a:gd name="connsiteY184" fmla="*/ 37612 h 83580"/>
                <a:gd name="connsiteX185" fmla="*/ 92536 w 513424"/>
                <a:gd name="connsiteY185" fmla="*/ 40000 h 83580"/>
                <a:gd name="connsiteX186" fmla="*/ 73432 w 513424"/>
                <a:gd name="connsiteY186" fmla="*/ 30447 h 83580"/>
                <a:gd name="connsiteX187" fmla="*/ 65074 w 513424"/>
                <a:gd name="connsiteY187" fmla="*/ 38805 h 83580"/>
                <a:gd name="connsiteX188" fmla="*/ 62686 w 513424"/>
                <a:gd name="connsiteY188" fmla="*/ 53134 h 83580"/>
                <a:gd name="connsiteX189" fmla="*/ 66268 w 513424"/>
                <a:gd name="connsiteY189" fmla="*/ 67462 h 83580"/>
                <a:gd name="connsiteX190" fmla="*/ 74626 w 513424"/>
                <a:gd name="connsiteY190" fmla="*/ 75820 h 83580"/>
                <a:gd name="connsiteX191" fmla="*/ 87760 w 513424"/>
                <a:gd name="connsiteY191" fmla="*/ 78208 h 83580"/>
                <a:gd name="connsiteX192" fmla="*/ 97312 w 513424"/>
                <a:gd name="connsiteY192" fmla="*/ 77014 h 83580"/>
                <a:gd name="connsiteX193" fmla="*/ 104476 w 513424"/>
                <a:gd name="connsiteY193" fmla="*/ 74626 h 83580"/>
                <a:gd name="connsiteX194" fmla="*/ 104476 w 513424"/>
                <a:gd name="connsiteY194" fmla="*/ 65074 h 83580"/>
                <a:gd name="connsiteX195" fmla="*/ 96118 w 513424"/>
                <a:gd name="connsiteY195" fmla="*/ 67462 h 83580"/>
                <a:gd name="connsiteX196" fmla="*/ 87760 w 513424"/>
                <a:gd name="connsiteY196" fmla="*/ 68656 h 83580"/>
                <a:gd name="connsiteX197" fmla="*/ 79402 w 513424"/>
                <a:gd name="connsiteY197" fmla="*/ 65074 h 83580"/>
                <a:gd name="connsiteX198" fmla="*/ 75820 w 513424"/>
                <a:gd name="connsiteY198" fmla="*/ 56716 h 83580"/>
                <a:gd name="connsiteX199" fmla="*/ 106864 w 513424"/>
                <a:gd name="connsiteY199" fmla="*/ 56716 h 83580"/>
                <a:gd name="connsiteX200" fmla="*/ 106864 w 513424"/>
                <a:gd name="connsiteY200" fmla="*/ 50746 h 83580"/>
                <a:gd name="connsiteX201" fmla="*/ 100894 w 513424"/>
                <a:gd name="connsiteY201" fmla="*/ 35223 h 83580"/>
                <a:gd name="connsiteX202" fmla="*/ 85372 w 513424"/>
                <a:gd name="connsiteY202" fmla="*/ 29253 h 83580"/>
                <a:gd name="connsiteX203" fmla="*/ 73432 w 513424"/>
                <a:gd name="connsiteY203" fmla="*/ 30447 h 83580"/>
                <a:gd name="connsiteX204" fmla="*/ 23283 w 513424"/>
                <a:gd name="connsiteY204" fmla="*/ 62686 h 83580"/>
                <a:gd name="connsiteX205" fmla="*/ 20895 w 513424"/>
                <a:gd name="connsiteY205" fmla="*/ 51940 h 83580"/>
                <a:gd name="connsiteX206" fmla="*/ 23283 w 513424"/>
                <a:gd name="connsiteY206" fmla="*/ 41194 h 83580"/>
                <a:gd name="connsiteX207" fmla="*/ 30447 w 513424"/>
                <a:gd name="connsiteY207" fmla="*/ 37612 h 83580"/>
                <a:gd name="connsiteX208" fmla="*/ 38805 w 513424"/>
                <a:gd name="connsiteY208" fmla="*/ 41194 h 83580"/>
                <a:gd name="connsiteX209" fmla="*/ 41194 w 513424"/>
                <a:gd name="connsiteY209" fmla="*/ 51940 h 83580"/>
                <a:gd name="connsiteX210" fmla="*/ 41194 w 513424"/>
                <a:gd name="connsiteY210" fmla="*/ 53134 h 83580"/>
                <a:gd name="connsiteX211" fmla="*/ 38805 w 513424"/>
                <a:gd name="connsiteY211" fmla="*/ 62686 h 83580"/>
                <a:gd name="connsiteX212" fmla="*/ 31641 w 513424"/>
                <a:gd name="connsiteY212" fmla="*/ 66268 h 83580"/>
                <a:gd name="connsiteX213" fmla="*/ 23283 w 513424"/>
                <a:gd name="connsiteY213" fmla="*/ 62686 h 83580"/>
                <a:gd name="connsiteX214" fmla="*/ 34029 w 513424"/>
                <a:gd name="connsiteY214" fmla="*/ 74626 h 83580"/>
                <a:gd name="connsiteX215" fmla="*/ 38805 w 513424"/>
                <a:gd name="connsiteY215" fmla="*/ 69850 h 83580"/>
                <a:gd name="connsiteX216" fmla="*/ 38805 w 513424"/>
                <a:gd name="connsiteY216" fmla="*/ 69850 h 83580"/>
                <a:gd name="connsiteX217" fmla="*/ 41194 w 513424"/>
                <a:gd name="connsiteY217" fmla="*/ 75820 h 83580"/>
                <a:gd name="connsiteX218" fmla="*/ 50745 w 513424"/>
                <a:gd name="connsiteY218" fmla="*/ 75820 h 83580"/>
                <a:gd name="connsiteX219" fmla="*/ 50745 w 513424"/>
                <a:gd name="connsiteY219" fmla="*/ 8955 h 83580"/>
                <a:gd name="connsiteX220" fmla="*/ 38805 w 513424"/>
                <a:gd name="connsiteY220" fmla="*/ 8955 h 83580"/>
                <a:gd name="connsiteX221" fmla="*/ 38805 w 513424"/>
                <a:gd name="connsiteY221" fmla="*/ 24477 h 83580"/>
                <a:gd name="connsiteX222" fmla="*/ 38805 w 513424"/>
                <a:gd name="connsiteY222" fmla="*/ 30447 h 83580"/>
                <a:gd name="connsiteX223" fmla="*/ 39999 w 513424"/>
                <a:gd name="connsiteY223" fmla="*/ 34030 h 83580"/>
                <a:gd name="connsiteX224" fmla="*/ 39999 w 513424"/>
                <a:gd name="connsiteY224" fmla="*/ 34030 h 83580"/>
                <a:gd name="connsiteX225" fmla="*/ 35223 w 513424"/>
                <a:gd name="connsiteY225" fmla="*/ 29253 h 83580"/>
                <a:gd name="connsiteX226" fmla="*/ 26865 w 513424"/>
                <a:gd name="connsiteY226" fmla="*/ 26865 h 83580"/>
                <a:gd name="connsiteX227" fmla="*/ 13731 w 513424"/>
                <a:gd name="connsiteY227" fmla="*/ 32835 h 83580"/>
                <a:gd name="connsiteX228" fmla="*/ 8955 w 513424"/>
                <a:gd name="connsiteY228" fmla="*/ 51940 h 83580"/>
                <a:gd name="connsiteX229" fmla="*/ 13731 w 513424"/>
                <a:gd name="connsiteY229" fmla="*/ 69850 h 83580"/>
                <a:gd name="connsiteX230" fmla="*/ 26865 w 513424"/>
                <a:gd name="connsiteY230" fmla="*/ 75820 h 83580"/>
                <a:gd name="connsiteX231" fmla="*/ 34029 w 513424"/>
                <a:gd name="connsiteY231" fmla="*/ 74626 h 8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513424" h="83580">
                  <a:moveTo>
                    <a:pt x="479396" y="29253"/>
                  </a:moveTo>
                  <a:cubicBezTo>
                    <a:pt x="477008" y="30447"/>
                    <a:pt x="474620" y="31642"/>
                    <a:pt x="473426" y="34030"/>
                  </a:cubicBezTo>
                  <a:lnTo>
                    <a:pt x="472231" y="34030"/>
                  </a:lnTo>
                  <a:lnTo>
                    <a:pt x="471038" y="28060"/>
                  </a:lnTo>
                  <a:lnTo>
                    <a:pt x="461485" y="28060"/>
                  </a:lnTo>
                  <a:lnTo>
                    <a:pt x="461485" y="75820"/>
                  </a:lnTo>
                  <a:lnTo>
                    <a:pt x="474620" y="75820"/>
                  </a:lnTo>
                  <a:lnTo>
                    <a:pt x="474620" y="53134"/>
                  </a:lnTo>
                  <a:cubicBezTo>
                    <a:pt x="474620" y="48357"/>
                    <a:pt x="475814" y="43582"/>
                    <a:pt x="477008" y="41194"/>
                  </a:cubicBezTo>
                  <a:cubicBezTo>
                    <a:pt x="478202" y="38805"/>
                    <a:pt x="481784" y="37612"/>
                    <a:pt x="485366" y="37612"/>
                  </a:cubicBezTo>
                  <a:cubicBezTo>
                    <a:pt x="487754" y="37612"/>
                    <a:pt x="490142" y="38805"/>
                    <a:pt x="491336" y="40000"/>
                  </a:cubicBezTo>
                  <a:cubicBezTo>
                    <a:pt x="492530" y="41194"/>
                    <a:pt x="493724" y="44775"/>
                    <a:pt x="493724" y="48357"/>
                  </a:cubicBezTo>
                  <a:lnTo>
                    <a:pt x="493724" y="75820"/>
                  </a:lnTo>
                  <a:lnTo>
                    <a:pt x="506858" y="75820"/>
                  </a:lnTo>
                  <a:lnTo>
                    <a:pt x="506858" y="44775"/>
                  </a:lnTo>
                  <a:cubicBezTo>
                    <a:pt x="506858" y="38805"/>
                    <a:pt x="505664" y="34030"/>
                    <a:pt x="502082" y="31642"/>
                  </a:cubicBezTo>
                  <a:cubicBezTo>
                    <a:pt x="498500" y="29253"/>
                    <a:pt x="494918" y="28060"/>
                    <a:pt x="490142" y="28060"/>
                  </a:cubicBezTo>
                  <a:cubicBezTo>
                    <a:pt x="485366" y="28060"/>
                    <a:pt x="481784" y="28060"/>
                    <a:pt x="479396" y="29253"/>
                  </a:cubicBezTo>
                  <a:moveTo>
                    <a:pt x="419695" y="41194"/>
                  </a:moveTo>
                  <a:cubicBezTo>
                    <a:pt x="420889" y="38805"/>
                    <a:pt x="423277" y="37612"/>
                    <a:pt x="426859" y="37612"/>
                  </a:cubicBezTo>
                  <a:cubicBezTo>
                    <a:pt x="430441" y="37612"/>
                    <a:pt x="432829" y="38805"/>
                    <a:pt x="434023" y="41194"/>
                  </a:cubicBezTo>
                  <a:cubicBezTo>
                    <a:pt x="435217" y="43582"/>
                    <a:pt x="436411" y="47164"/>
                    <a:pt x="436411" y="51940"/>
                  </a:cubicBezTo>
                  <a:cubicBezTo>
                    <a:pt x="436411" y="56716"/>
                    <a:pt x="435217" y="60297"/>
                    <a:pt x="434023" y="62686"/>
                  </a:cubicBezTo>
                  <a:cubicBezTo>
                    <a:pt x="432829" y="65074"/>
                    <a:pt x="430441" y="66268"/>
                    <a:pt x="426859" y="66268"/>
                  </a:cubicBezTo>
                  <a:cubicBezTo>
                    <a:pt x="423277" y="66268"/>
                    <a:pt x="420889" y="65074"/>
                    <a:pt x="419695" y="62686"/>
                  </a:cubicBezTo>
                  <a:cubicBezTo>
                    <a:pt x="418501" y="60297"/>
                    <a:pt x="417307" y="56716"/>
                    <a:pt x="417307" y="51940"/>
                  </a:cubicBezTo>
                  <a:cubicBezTo>
                    <a:pt x="417307" y="47164"/>
                    <a:pt x="417307" y="43582"/>
                    <a:pt x="419695" y="41194"/>
                  </a:cubicBezTo>
                  <a:moveTo>
                    <a:pt x="447158" y="38805"/>
                  </a:moveTo>
                  <a:cubicBezTo>
                    <a:pt x="444769" y="35223"/>
                    <a:pt x="442381" y="32835"/>
                    <a:pt x="438799" y="30447"/>
                  </a:cubicBezTo>
                  <a:cubicBezTo>
                    <a:pt x="435217" y="28060"/>
                    <a:pt x="431635" y="28060"/>
                    <a:pt x="426859" y="28060"/>
                  </a:cubicBezTo>
                  <a:cubicBezTo>
                    <a:pt x="419695" y="28060"/>
                    <a:pt x="413725" y="30447"/>
                    <a:pt x="410143" y="34030"/>
                  </a:cubicBezTo>
                  <a:cubicBezTo>
                    <a:pt x="406561" y="38805"/>
                    <a:pt x="404173" y="44775"/>
                    <a:pt x="404173" y="51940"/>
                  </a:cubicBezTo>
                  <a:cubicBezTo>
                    <a:pt x="404173" y="56716"/>
                    <a:pt x="405367" y="61492"/>
                    <a:pt x="407755" y="65074"/>
                  </a:cubicBezTo>
                  <a:cubicBezTo>
                    <a:pt x="410143" y="68656"/>
                    <a:pt x="412531" y="71044"/>
                    <a:pt x="416113" y="73432"/>
                  </a:cubicBezTo>
                  <a:cubicBezTo>
                    <a:pt x="419695" y="75820"/>
                    <a:pt x="423277" y="75820"/>
                    <a:pt x="428053" y="75820"/>
                  </a:cubicBezTo>
                  <a:cubicBezTo>
                    <a:pt x="435217" y="75820"/>
                    <a:pt x="441187" y="73432"/>
                    <a:pt x="444769" y="69850"/>
                  </a:cubicBezTo>
                  <a:cubicBezTo>
                    <a:pt x="448351" y="65074"/>
                    <a:pt x="450739" y="59104"/>
                    <a:pt x="450739" y="51940"/>
                  </a:cubicBezTo>
                  <a:cubicBezTo>
                    <a:pt x="450739" y="47164"/>
                    <a:pt x="449545" y="42387"/>
                    <a:pt x="447158" y="38805"/>
                  </a:cubicBezTo>
                  <a:moveTo>
                    <a:pt x="380293" y="75820"/>
                  </a:moveTo>
                  <a:lnTo>
                    <a:pt x="393427" y="75820"/>
                  </a:lnTo>
                  <a:lnTo>
                    <a:pt x="393427" y="28060"/>
                  </a:lnTo>
                  <a:lnTo>
                    <a:pt x="380293" y="28060"/>
                  </a:lnTo>
                  <a:lnTo>
                    <a:pt x="380293" y="75820"/>
                  </a:lnTo>
                  <a:close/>
                  <a:moveTo>
                    <a:pt x="381487" y="11343"/>
                  </a:moveTo>
                  <a:cubicBezTo>
                    <a:pt x="380293" y="12537"/>
                    <a:pt x="379099" y="13731"/>
                    <a:pt x="379099" y="16120"/>
                  </a:cubicBezTo>
                  <a:cubicBezTo>
                    <a:pt x="379099" y="18507"/>
                    <a:pt x="380293" y="19701"/>
                    <a:pt x="381487" y="20895"/>
                  </a:cubicBezTo>
                  <a:cubicBezTo>
                    <a:pt x="382681" y="22090"/>
                    <a:pt x="385069" y="22090"/>
                    <a:pt x="386263" y="22090"/>
                  </a:cubicBezTo>
                  <a:cubicBezTo>
                    <a:pt x="388651" y="22090"/>
                    <a:pt x="389845" y="22090"/>
                    <a:pt x="391039" y="20895"/>
                  </a:cubicBezTo>
                  <a:cubicBezTo>
                    <a:pt x="392233" y="19701"/>
                    <a:pt x="393427" y="18507"/>
                    <a:pt x="393427" y="16120"/>
                  </a:cubicBezTo>
                  <a:cubicBezTo>
                    <a:pt x="393427" y="13731"/>
                    <a:pt x="392233" y="12537"/>
                    <a:pt x="391039" y="11343"/>
                  </a:cubicBezTo>
                  <a:cubicBezTo>
                    <a:pt x="389845" y="10150"/>
                    <a:pt x="387457" y="10150"/>
                    <a:pt x="386263" y="10150"/>
                  </a:cubicBezTo>
                  <a:cubicBezTo>
                    <a:pt x="385069" y="10150"/>
                    <a:pt x="382681" y="10150"/>
                    <a:pt x="381487" y="11343"/>
                  </a:cubicBezTo>
                  <a:moveTo>
                    <a:pt x="357607" y="65074"/>
                  </a:moveTo>
                  <a:cubicBezTo>
                    <a:pt x="356413" y="63880"/>
                    <a:pt x="356413" y="62686"/>
                    <a:pt x="356413" y="61492"/>
                  </a:cubicBezTo>
                  <a:lnTo>
                    <a:pt x="356413" y="38805"/>
                  </a:lnTo>
                  <a:lnTo>
                    <a:pt x="369547" y="38805"/>
                  </a:lnTo>
                  <a:lnTo>
                    <a:pt x="369547" y="29253"/>
                  </a:lnTo>
                  <a:lnTo>
                    <a:pt x="356413" y="29253"/>
                  </a:lnTo>
                  <a:lnTo>
                    <a:pt x="356413" y="18507"/>
                  </a:lnTo>
                  <a:lnTo>
                    <a:pt x="348054" y="18507"/>
                  </a:lnTo>
                  <a:lnTo>
                    <a:pt x="344472" y="28060"/>
                  </a:lnTo>
                  <a:lnTo>
                    <a:pt x="337308" y="32835"/>
                  </a:lnTo>
                  <a:lnTo>
                    <a:pt x="337308" y="38805"/>
                  </a:lnTo>
                  <a:lnTo>
                    <a:pt x="343278" y="38805"/>
                  </a:lnTo>
                  <a:lnTo>
                    <a:pt x="343278" y="61492"/>
                  </a:lnTo>
                  <a:cubicBezTo>
                    <a:pt x="343278" y="65074"/>
                    <a:pt x="344472" y="68656"/>
                    <a:pt x="345667" y="71044"/>
                  </a:cubicBezTo>
                  <a:cubicBezTo>
                    <a:pt x="346860" y="73432"/>
                    <a:pt x="349248" y="74626"/>
                    <a:pt x="350442" y="75820"/>
                  </a:cubicBezTo>
                  <a:cubicBezTo>
                    <a:pt x="352830" y="77014"/>
                    <a:pt x="355218" y="77014"/>
                    <a:pt x="357607" y="77014"/>
                  </a:cubicBezTo>
                  <a:cubicBezTo>
                    <a:pt x="359994" y="77014"/>
                    <a:pt x="362383" y="77014"/>
                    <a:pt x="364770" y="75820"/>
                  </a:cubicBezTo>
                  <a:cubicBezTo>
                    <a:pt x="367159" y="75820"/>
                    <a:pt x="368353" y="74626"/>
                    <a:pt x="369547" y="74626"/>
                  </a:cubicBezTo>
                  <a:lnTo>
                    <a:pt x="369547" y="65074"/>
                  </a:lnTo>
                  <a:cubicBezTo>
                    <a:pt x="368353" y="65074"/>
                    <a:pt x="367159" y="66268"/>
                    <a:pt x="365964" y="66268"/>
                  </a:cubicBezTo>
                  <a:cubicBezTo>
                    <a:pt x="364770" y="66268"/>
                    <a:pt x="363577" y="66268"/>
                    <a:pt x="361189" y="66268"/>
                  </a:cubicBezTo>
                  <a:cubicBezTo>
                    <a:pt x="359994" y="66268"/>
                    <a:pt x="358800" y="66268"/>
                    <a:pt x="357607" y="65074"/>
                  </a:cubicBezTo>
                  <a:moveTo>
                    <a:pt x="324174" y="75820"/>
                  </a:moveTo>
                  <a:cubicBezTo>
                    <a:pt x="326562" y="75820"/>
                    <a:pt x="328950" y="74626"/>
                    <a:pt x="330144" y="73432"/>
                  </a:cubicBezTo>
                  <a:lnTo>
                    <a:pt x="330144" y="62686"/>
                  </a:lnTo>
                  <a:cubicBezTo>
                    <a:pt x="327756" y="63880"/>
                    <a:pt x="326562" y="65074"/>
                    <a:pt x="324174" y="66268"/>
                  </a:cubicBezTo>
                  <a:cubicBezTo>
                    <a:pt x="321786" y="67462"/>
                    <a:pt x="319398" y="67462"/>
                    <a:pt x="317010" y="67462"/>
                  </a:cubicBezTo>
                  <a:cubicBezTo>
                    <a:pt x="313428" y="67462"/>
                    <a:pt x="311040" y="66268"/>
                    <a:pt x="309846" y="63880"/>
                  </a:cubicBezTo>
                  <a:cubicBezTo>
                    <a:pt x="308652" y="61492"/>
                    <a:pt x="307458" y="57910"/>
                    <a:pt x="307458" y="53134"/>
                  </a:cubicBezTo>
                  <a:cubicBezTo>
                    <a:pt x="307458" y="43582"/>
                    <a:pt x="311040" y="38805"/>
                    <a:pt x="318204" y="38805"/>
                  </a:cubicBezTo>
                  <a:cubicBezTo>
                    <a:pt x="319398" y="38805"/>
                    <a:pt x="321786" y="38805"/>
                    <a:pt x="322980" y="40000"/>
                  </a:cubicBezTo>
                  <a:cubicBezTo>
                    <a:pt x="324174" y="40000"/>
                    <a:pt x="326562" y="41194"/>
                    <a:pt x="328950" y="42387"/>
                  </a:cubicBezTo>
                  <a:lnTo>
                    <a:pt x="332532" y="32835"/>
                  </a:lnTo>
                  <a:cubicBezTo>
                    <a:pt x="330144" y="31642"/>
                    <a:pt x="328950" y="31642"/>
                    <a:pt x="326562" y="30447"/>
                  </a:cubicBezTo>
                  <a:cubicBezTo>
                    <a:pt x="324174" y="29253"/>
                    <a:pt x="321786" y="29253"/>
                    <a:pt x="318204" y="29253"/>
                  </a:cubicBezTo>
                  <a:cubicBezTo>
                    <a:pt x="313428" y="29253"/>
                    <a:pt x="309846" y="30447"/>
                    <a:pt x="306264" y="31642"/>
                  </a:cubicBezTo>
                  <a:cubicBezTo>
                    <a:pt x="302682" y="32835"/>
                    <a:pt x="300294" y="36417"/>
                    <a:pt x="297906" y="40000"/>
                  </a:cubicBezTo>
                  <a:cubicBezTo>
                    <a:pt x="295518" y="43582"/>
                    <a:pt x="294324" y="48357"/>
                    <a:pt x="294324" y="54327"/>
                  </a:cubicBezTo>
                  <a:cubicBezTo>
                    <a:pt x="294324" y="62686"/>
                    <a:pt x="296712" y="68656"/>
                    <a:pt x="300294" y="73432"/>
                  </a:cubicBezTo>
                  <a:cubicBezTo>
                    <a:pt x="303876" y="77014"/>
                    <a:pt x="309846" y="79402"/>
                    <a:pt x="317010" y="79402"/>
                  </a:cubicBezTo>
                  <a:cubicBezTo>
                    <a:pt x="319398" y="77014"/>
                    <a:pt x="321786" y="77014"/>
                    <a:pt x="324174" y="75820"/>
                  </a:cubicBezTo>
                  <a:moveTo>
                    <a:pt x="270444" y="28060"/>
                  </a:moveTo>
                  <a:lnTo>
                    <a:pt x="270444" y="50746"/>
                  </a:lnTo>
                  <a:cubicBezTo>
                    <a:pt x="270444" y="55522"/>
                    <a:pt x="269249" y="60297"/>
                    <a:pt x="268056" y="62686"/>
                  </a:cubicBezTo>
                  <a:cubicBezTo>
                    <a:pt x="266862" y="65074"/>
                    <a:pt x="263279" y="66268"/>
                    <a:pt x="259698" y="66268"/>
                  </a:cubicBezTo>
                  <a:cubicBezTo>
                    <a:pt x="257309" y="66268"/>
                    <a:pt x="254922" y="65074"/>
                    <a:pt x="253727" y="63880"/>
                  </a:cubicBezTo>
                  <a:cubicBezTo>
                    <a:pt x="252533" y="62686"/>
                    <a:pt x="251339" y="59104"/>
                    <a:pt x="251339" y="56716"/>
                  </a:cubicBezTo>
                  <a:lnTo>
                    <a:pt x="251339" y="29253"/>
                  </a:lnTo>
                  <a:lnTo>
                    <a:pt x="238205" y="29253"/>
                  </a:lnTo>
                  <a:lnTo>
                    <a:pt x="238205" y="60297"/>
                  </a:lnTo>
                  <a:cubicBezTo>
                    <a:pt x="238205" y="66268"/>
                    <a:pt x="239399" y="71044"/>
                    <a:pt x="242981" y="73432"/>
                  </a:cubicBezTo>
                  <a:cubicBezTo>
                    <a:pt x="246563" y="75820"/>
                    <a:pt x="250146" y="77014"/>
                    <a:pt x="254922" y="77014"/>
                  </a:cubicBezTo>
                  <a:cubicBezTo>
                    <a:pt x="258503" y="77014"/>
                    <a:pt x="260892" y="77014"/>
                    <a:pt x="263279" y="75820"/>
                  </a:cubicBezTo>
                  <a:cubicBezTo>
                    <a:pt x="265668" y="74626"/>
                    <a:pt x="268056" y="73432"/>
                    <a:pt x="269249" y="71044"/>
                  </a:cubicBezTo>
                  <a:lnTo>
                    <a:pt x="270444" y="71044"/>
                  </a:lnTo>
                  <a:lnTo>
                    <a:pt x="271638" y="77014"/>
                  </a:lnTo>
                  <a:lnTo>
                    <a:pt x="281190" y="77014"/>
                  </a:lnTo>
                  <a:lnTo>
                    <a:pt x="281190" y="29253"/>
                  </a:lnTo>
                  <a:lnTo>
                    <a:pt x="270444" y="29253"/>
                  </a:lnTo>
                  <a:close/>
                  <a:moveTo>
                    <a:pt x="217907" y="30447"/>
                  </a:moveTo>
                  <a:cubicBezTo>
                    <a:pt x="215519" y="31642"/>
                    <a:pt x="213131" y="34030"/>
                    <a:pt x="211937" y="36417"/>
                  </a:cubicBezTo>
                  <a:lnTo>
                    <a:pt x="210743" y="36417"/>
                  </a:lnTo>
                  <a:lnTo>
                    <a:pt x="208355" y="28060"/>
                  </a:lnTo>
                  <a:lnTo>
                    <a:pt x="198803" y="28060"/>
                  </a:lnTo>
                  <a:lnTo>
                    <a:pt x="198803" y="75820"/>
                  </a:lnTo>
                  <a:lnTo>
                    <a:pt x="211937" y="75820"/>
                  </a:lnTo>
                  <a:lnTo>
                    <a:pt x="211937" y="51940"/>
                  </a:lnTo>
                  <a:cubicBezTo>
                    <a:pt x="211937" y="48357"/>
                    <a:pt x="213131" y="45970"/>
                    <a:pt x="214325" y="44775"/>
                  </a:cubicBezTo>
                  <a:cubicBezTo>
                    <a:pt x="215519" y="43582"/>
                    <a:pt x="216713" y="41194"/>
                    <a:pt x="219101" y="41194"/>
                  </a:cubicBezTo>
                  <a:cubicBezTo>
                    <a:pt x="221489" y="40000"/>
                    <a:pt x="223877" y="40000"/>
                    <a:pt x="225071" y="40000"/>
                  </a:cubicBezTo>
                  <a:lnTo>
                    <a:pt x="227459" y="40000"/>
                  </a:lnTo>
                  <a:lnTo>
                    <a:pt x="229847" y="40000"/>
                  </a:lnTo>
                  <a:lnTo>
                    <a:pt x="231041" y="28060"/>
                  </a:lnTo>
                  <a:lnTo>
                    <a:pt x="228653" y="28060"/>
                  </a:lnTo>
                  <a:lnTo>
                    <a:pt x="226265" y="28060"/>
                  </a:lnTo>
                  <a:cubicBezTo>
                    <a:pt x="222683" y="28060"/>
                    <a:pt x="220295" y="28060"/>
                    <a:pt x="217907" y="30447"/>
                  </a:cubicBezTo>
                  <a:moveTo>
                    <a:pt x="177311" y="65074"/>
                  </a:moveTo>
                  <a:cubicBezTo>
                    <a:pt x="176117" y="63880"/>
                    <a:pt x="176117" y="62686"/>
                    <a:pt x="176117" y="61492"/>
                  </a:cubicBezTo>
                  <a:lnTo>
                    <a:pt x="176117" y="38805"/>
                  </a:lnTo>
                  <a:lnTo>
                    <a:pt x="189251" y="38805"/>
                  </a:lnTo>
                  <a:lnTo>
                    <a:pt x="189251" y="29253"/>
                  </a:lnTo>
                  <a:lnTo>
                    <a:pt x="176117" y="29253"/>
                  </a:lnTo>
                  <a:lnTo>
                    <a:pt x="176117" y="18507"/>
                  </a:lnTo>
                  <a:lnTo>
                    <a:pt x="167758" y="18507"/>
                  </a:lnTo>
                  <a:lnTo>
                    <a:pt x="164177" y="28060"/>
                  </a:lnTo>
                  <a:lnTo>
                    <a:pt x="157012" y="32835"/>
                  </a:lnTo>
                  <a:lnTo>
                    <a:pt x="157012" y="38805"/>
                  </a:lnTo>
                  <a:lnTo>
                    <a:pt x="162983" y="38805"/>
                  </a:lnTo>
                  <a:lnTo>
                    <a:pt x="162983" y="61492"/>
                  </a:lnTo>
                  <a:cubicBezTo>
                    <a:pt x="162983" y="65074"/>
                    <a:pt x="164177" y="68656"/>
                    <a:pt x="165371" y="71044"/>
                  </a:cubicBezTo>
                  <a:cubicBezTo>
                    <a:pt x="166565" y="73432"/>
                    <a:pt x="168953" y="74626"/>
                    <a:pt x="170147" y="75820"/>
                  </a:cubicBezTo>
                  <a:cubicBezTo>
                    <a:pt x="172535" y="77014"/>
                    <a:pt x="174923" y="77014"/>
                    <a:pt x="177311" y="77014"/>
                  </a:cubicBezTo>
                  <a:cubicBezTo>
                    <a:pt x="179699" y="77014"/>
                    <a:pt x="182087" y="77014"/>
                    <a:pt x="184475" y="75820"/>
                  </a:cubicBezTo>
                  <a:cubicBezTo>
                    <a:pt x="186863" y="75820"/>
                    <a:pt x="188057" y="74626"/>
                    <a:pt x="189251" y="74626"/>
                  </a:cubicBezTo>
                  <a:lnTo>
                    <a:pt x="189251" y="65074"/>
                  </a:lnTo>
                  <a:cubicBezTo>
                    <a:pt x="188057" y="65074"/>
                    <a:pt x="186863" y="66268"/>
                    <a:pt x="185669" y="66268"/>
                  </a:cubicBezTo>
                  <a:cubicBezTo>
                    <a:pt x="184475" y="66268"/>
                    <a:pt x="183281" y="66268"/>
                    <a:pt x="180893" y="66268"/>
                  </a:cubicBezTo>
                  <a:cubicBezTo>
                    <a:pt x="179699" y="66268"/>
                    <a:pt x="178505" y="66268"/>
                    <a:pt x="177311" y="65074"/>
                  </a:cubicBezTo>
                  <a:moveTo>
                    <a:pt x="149848" y="55522"/>
                  </a:moveTo>
                  <a:cubicBezTo>
                    <a:pt x="148655" y="53134"/>
                    <a:pt x="147461" y="51940"/>
                    <a:pt x="145072" y="50746"/>
                  </a:cubicBezTo>
                  <a:cubicBezTo>
                    <a:pt x="142685" y="49552"/>
                    <a:pt x="140296" y="48357"/>
                    <a:pt x="137908" y="47164"/>
                  </a:cubicBezTo>
                  <a:cubicBezTo>
                    <a:pt x="135520" y="45970"/>
                    <a:pt x="133132" y="44775"/>
                    <a:pt x="131938" y="44775"/>
                  </a:cubicBezTo>
                  <a:cubicBezTo>
                    <a:pt x="130744" y="43582"/>
                    <a:pt x="129550" y="43582"/>
                    <a:pt x="129550" y="42387"/>
                  </a:cubicBezTo>
                  <a:lnTo>
                    <a:pt x="128356" y="40000"/>
                  </a:lnTo>
                  <a:cubicBezTo>
                    <a:pt x="128356" y="37612"/>
                    <a:pt x="130744" y="36417"/>
                    <a:pt x="134326" y="36417"/>
                  </a:cubicBezTo>
                  <a:cubicBezTo>
                    <a:pt x="136714" y="36417"/>
                    <a:pt x="139102" y="36417"/>
                    <a:pt x="140296" y="37612"/>
                  </a:cubicBezTo>
                  <a:cubicBezTo>
                    <a:pt x="142685" y="38805"/>
                    <a:pt x="145072" y="38805"/>
                    <a:pt x="147461" y="40000"/>
                  </a:cubicBezTo>
                  <a:lnTo>
                    <a:pt x="151042" y="30447"/>
                  </a:lnTo>
                  <a:cubicBezTo>
                    <a:pt x="148655" y="29253"/>
                    <a:pt x="145072" y="28060"/>
                    <a:pt x="142685" y="28060"/>
                  </a:cubicBezTo>
                  <a:cubicBezTo>
                    <a:pt x="140296" y="28060"/>
                    <a:pt x="136714" y="26865"/>
                    <a:pt x="134326" y="26865"/>
                  </a:cubicBezTo>
                  <a:cubicBezTo>
                    <a:pt x="128356" y="26865"/>
                    <a:pt x="123580" y="28060"/>
                    <a:pt x="119998" y="30447"/>
                  </a:cubicBezTo>
                  <a:cubicBezTo>
                    <a:pt x="116416" y="32835"/>
                    <a:pt x="115222" y="36417"/>
                    <a:pt x="115222" y="40000"/>
                  </a:cubicBezTo>
                  <a:cubicBezTo>
                    <a:pt x="115222" y="42387"/>
                    <a:pt x="115222" y="44775"/>
                    <a:pt x="116416" y="47164"/>
                  </a:cubicBezTo>
                  <a:cubicBezTo>
                    <a:pt x="117610" y="49552"/>
                    <a:pt x="118804" y="50746"/>
                    <a:pt x="121192" y="51940"/>
                  </a:cubicBezTo>
                  <a:cubicBezTo>
                    <a:pt x="123580" y="53134"/>
                    <a:pt x="125968" y="54327"/>
                    <a:pt x="128356" y="55522"/>
                  </a:cubicBezTo>
                  <a:cubicBezTo>
                    <a:pt x="131938" y="56716"/>
                    <a:pt x="134326" y="57910"/>
                    <a:pt x="135520" y="59104"/>
                  </a:cubicBezTo>
                  <a:cubicBezTo>
                    <a:pt x="136714" y="60297"/>
                    <a:pt x="137908" y="60297"/>
                    <a:pt x="137908" y="61492"/>
                  </a:cubicBezTo>
                  <a:lnTo>
                    <a:pt x="139102" y="63880"/>
                  </a:lnTo>
                  <a:cubicBezTo>
                    <a:pt x="139102" y="65074"/>
                    <a:pt x="139102" y="66268"/>
                    <a:pt x="137908" y="67462"/>
                  </a:cubicBezTo>
                  <a:cubicBezTo>
                    <a:pt x="136714" y="68656"/>
                    <a:pt x="135520" y="68656"/>
                    <a:pt x="131938" y="68656"/>
                  </a:cubicBezTo>
                  <a:cubicBezTo>
                    <a:pt x="129550" y="68656"/>
                    <a:pt x="127162" y="68656"/>
                    <a:pt x="123580" y="67462"/>
                  </a:cubicBezTo>
                  <a:cubicBezTo>
                    <a:pt x="119998" y="66268"/>
                    <a:pt x="117610" y="66268"/>
                    <a:pt x="115222" y="65074"/>
                  </a:cubicBezTo>
                  <a:lnTo>
                    <a:pt x="115222" y="75820"/>
                  </a:lnTo>
                  <a:cubicBezTo>
                    <a:pt x="117610" y="77014"/>
                    <a:pt x="119998" y="77014"/>
                    <a:pt x="122386" y="78208"/>
                  </a:cubicBezTo>
                  <a:cubicBezTo>
                    <a:pt x="124774" y="78208"/>
                    <a:pt x="127162" y="79402"/>
                    <a:pt x="130744" y="79402"/>
                  </a:cubicBezTo>
                  <a:cubicBezTo>
                    <a:pt x="137908" y="79402"/>
                    <a:pt x="142685" y="78208"/>
                    <a:pt x="146266" y="75820"/>
                  </a:cubicBezTo>
                  <a:cubicBezTo>
                    <a:pt x="149848" y="73432"/>
                    <a:pt x="151042" y="69850"/>
                    <a:pt x="151042" y="65074"/>
                  </a:cubicBezTo>
                  <a:cubicBezTo>
                    <a:pt x="151042" y="59104"/>
                    <a:pt x="149848" y="56716"/>
                    <a:pt x="149848" y="55522"/>
                  </a:cubicBezTo>
                  <a:moveTo>
                    <a:pt x="92536" y="40000"/>
                  </a:moveTo>
                  <a:cubicBezTo>
                    <a:pt x="93730" y="42387"/>
                    <a:pt x="94924" y="44775"/>
                    <a:pt x="94924" y="47164"/>
                  </a:cubicBezTo>
                  <a:lnTo>
                    <a:pt x="77014" y="47164"/>
                  </a:lnTo>
                  <a:cubicBezTo>
                    <a:pt x="77014" y="43582"/>
                    <a:pt x="78208" y="41194"/>
                    <a:pt x="79402" y="40000"/>
                  </a:cubicBezTo>
                  <a:cubicBezTo>
                    <a:pt x="80596" y="38805"/>
                    <a:pt x="82984" y="37612"/>
                    <a:pt x="85372" y="37612"/>
                  </a:cubicBezTo>
                  <a:cubicBezTo>
                    <a:pt x="88954" y="36417"/>
                    <a:pt x="91342" y="37612"/>
                    <a:pt x="92536" y="40000"/>
                  </a:cubicBezTo>
                  <a:moveTo>
                    <a:pt x="73432" y="30447"/>
                  </a:moveTo>
                  <a:cubicBezTo>
                    <a:pt x="69850" y="32835"/>
                    <a:pt x="67462" y="35223"/>
                    <a:pt x="65074" y="38805"/>
                  </a:cubicBezTo>
                  <a:cubicBezTo>
                    <a:pt x="62686" y="42387"/>
                    <a:pt x="62686" y="47164"/>
                    <a:pt x="62686" y="53134"/>
                  </a:cubicBezTo>
                  <a:cubicBezTo>
                    <a:pt x="62686" y="59104"/>
                    <a:pt x="63880" y="62686"/>
                    <a:pt x="66268" y="67462"/>
                  </a:cubicBezTo>
                  <a:cubicBezTo>
                    <a:pt x="68656" y="71044"/>
                    <a:pt x="71044" y="73432"/>
                    <a:pt x="74626" y="75820"/>
                  </a:cubicBezTo>
                  <a:cubicBezTo>
                    <a:pt x="78208" y="77014"/>
                    <a:pt x="82984" y="78208"/>
                    <a:pt x="87760" y="78208"/>
                  </a:cubicBezTo>
                  <a:cubicBezTo>
                    <a:pt x="91342" y="78208"/>
                    <a:pt x="94924" y="78208"/>
                    <a:pt x="97312" y="77014"/>
                  </a:cubicBezTo>
                  <a:cubicBezTo>
                    <a:pt x="99700" y="77014"/>
                    <a:pt x="102088" y="75820"/>
                    <a:pt x="104476" y="74626"/>
                  </a:cubicBezTo>
                  <a:lnTo>
                    <a:pt x="104476" y="65074"/>
                  </a:lnTo>
                  <a:cubicBezTo>
                    <a:pt x="102088" y="66268"/>
                    <a:pt x="99700" y="67462"/>
                    <a:pt x="96118" y="67462"/>
                  </a:cubicBezTo>
                  <a:cubicBezTo>
                    <a:pt x="93730" y="68656"/>
                    <a:pt x="91342" y="68656"/>
                    <a:pt x="87760" y="68656"/>
                  </a:cubicBezTo>
                  <a:cubicBezTo>
                    <a:pt x="84178" y="68656"/>
                    <a:pt x="80596" y="67462"/>
                    <a:pt x="79402" y="65074"/>
                  </a:cubicBezTo>
                  <a:cubicBezTo>
                    <a:pt x="77014" y="62686"/>
                    <a:pt x="75820" y="60297"/>
                    <a:pt x="75820" y="56716"/>
                  </a:cubicBezTo>
                  <a:lnTo>
                    <a:pt x="106864" y="56716"/>
                  </a:lnTo>
                  <a:lnTo>
                    <a:pt x="106864" y="50746"/>
                  </a:lnTo>
                  <a:cubicBezTo>
                    <a:pt x="106864" y="43582"/>
                    <a:pt x="104476" y="38805"/>
                    <a:pt x="100894" y="35223"/>
                  </a:cubicBezTo>
                  <a:cubicBezTo>
                    <a:pt x="97312" y="31642"/>
                    <a:pt x="91342" y="29253"/>
                    <a:pt x="85372" y="29253"/>
                  </a:cubicBezTo>
                  <a:cubicBezTo>
                    <a:pt x="80596" y="28060"/>
                    <a:pt x="77014" y="28060"/>
                    <a:pt x="73432" y="30447"/>
                  </a:cubicBezTo>
                  <a:moveTo>
                    <a:pt x="23283" y="62686"/>
                  </a:moveTo>
                  <a:cubicBezTo>
                    <a:pt x="22089" y="60297"/>
                    <a:pt x="20895" y="56716"/>
                    <a:pt x="20895" y="51940"/>
                  </a:cubicBezTo>
                  <a:cubicBezTo>
                    <a:pt x="20895" y="47164"/>
                    <a:pt x="22089" y="43582"/>
                    <a:pt x="23283" y="41194"/>
                  </a:cubicBezTo>
                  <a:cubicBezTo>
                    <a:pt x="24477" y="38805"/>
                    <a:pt x="26865" y="37612"/>
                    <a:pt x="30447" y="37612"/>
                  </a:cubicBezTo>
                  <a:cubicBezTo>
                    <a:pt x="34029" y="37612"/>
                    <a:pt x="36417" y="38805"/>
                    <a:pt x="38805" y="41194"/>
                  </a:cubicBezTo>
                  <a:cubicBezTo>
                    <a:pt x="39999" y="43582"/>
                    <a:pt x="41194" y="47164"/>
                    <a:pt x="41194" y="51940"/>
                  </a:cubicBezTo>
                  <a:lnTo>
                    <a:pt x="41194" y="53134"/>
                  </a:lnTo>
                  <a:cubicBezTo>
                    <a:pt x="41194" y="57910"/>
                    <a:pt x="39999" y="60297"/>
                    <a:pt x="38805" y="62686"/>
                  </a:cubicBezTo>
                  <a:cubicBezTo>
                    <a:pt x="37611" y="65074"/>
                    <a:pt x="35223" y="66268"/>
                    <a:pt x="31641" y="66268"/>
                  </a:cubicBezTo>
                  <a:cubicBezTo>
                    <a:pt x="26865" y="66268"/>
                    <a:pt x="24477" y="65074"/>
                    <a:pt x="23283" y="62686"/>
                  </a:cubicBezTo>
                  <a:moveTo>
                    <a:pt x="34029" y="74626"/>
                  </a:moveTo>
                  <a:cubicBezTo>
                    <a:pt x="36417" y="73432"/>
                    <a:pt x="37611" y="71044"/>
                    <a:pt x="38805" y="69850"/>
                  </a:cubicBezTo>
                  <a:lnTo>
                    <a:pt x="38805" y="69850"/>
                  </a:lnTo>
                  <a:lnTo>
                    <a:pt x="41194" y="75820"/>
                  </a:lnTo>
                  <a:lnTo>
                    <a:pt x="50745" y="75820"/>
                  </a:lnTo>
                  <a:lnTo>
                    <a:pt x="50745" y="8955"/>
                  </a:lnTo>
                  <a:lnTo>
                    <a:pt x="38805" y="8955"/>
                  </a:lnTo>
                  <a:lnTo>
                    <a:pt x="38805" y="24477"/>
                  </a:lnTo>
                  <a:cubicBezTo>
                    <a:pt x="38805" y="26865"/>
                    <a:pt x="38805" y="28060"/>
                    <a:pt x="38805" y="30447"/>
                  </a:cubicBezTo>
                  <a:cubicBezTo>
                    <a:pt x="38805" y="31642"/>
                    <a:pt x="38805" y="34030"/>
                    <a:pt x="39999" y="34030"/>
                  </a:cubicBezTo>
                  <a:lnTo>
                    <a:pt x="39999" y="34030"/>
                  </a:lnTo>
                  <a:cubicBezTo>
                    <a:pt x="38805" y="31642"/>
                    <a:pt x="36417" y="30447"/>
                    <a:pt x="35223" y="29253"/>
                  </a:cubicBezTo>
                  <a:cubicBezTo>
                    <a:pt x="32835" y="28060"/>
                    <a:pt x="30447" y="26865"/>
                    <a:pt x="26865" y="26865"/>
                  </a:cubicBezTo>
                  <a:cubicBezTo>
                    <a:pt x="20895" y="26865"/>
                    <a:pt x="17313" y="29253"/>
                    <a:pt x="13731" y="32835"/>
                  </a:cubicBezTo>
                  <a:cubicBezTo>
                    <a:pt x="10149" y="37612"/>
                    <a:pt x="8955" y="43582"/>
                    <a:pt x="8955" y="51940"/>
                  </a:cubicBezTo>
                  <a:cubicBezTo>
                    <a:pt x="8955" y="60297"/>
                    <a:pt x="10149" y="66268"/>
                    <a:pt x="13731" y="69850"/>
                  </a:cubicBezTo>
                  <a:cubicBezTo>
                    <a:pt x="17313" y="74626"/>
                    <a:pt x="20895" y="75820"/>
                    <a:pt x="26865" y="75820"/>
                  </a:cubicBezTo>
                  <a:cubicBezTo>
                    <a:pt x="29253" y="77014"/>
                    <a:pt x="31641" y="77014"/>
                    <a:pt x="34029" y="74626"/>
                  </a:cubicBezTo>
                </a:path>
              </a:pathLst>
            </a:custGeom>
            <a:solidFill>
              <a:schemeClr val="tx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27" name="Freeform: Shape 188">
            <a:extLst>
              <a:ext uri="{FF2B5EF4-FFF2-40B4-BE49-F238E27FC236}">
                <a16:creationId xmlns:a16="http://schemas.microsoft.com/office/drawing/2014/main" xmlns="" id="{FC63E760-9611-46C7-8166-4CE6F2F406CD}"/>
              </a:ext>
            </a:extLst>
          </p:cNvPr>
          <p:cNvSpPr/>
          <p:nvPr/>
        </p:nvSpPr>
        <p:spPr>
          <a:xfrm>
            <a:off x="5797366" y="4942687"/>
            <a:ext cx="1009666" cy="399170"/>
          </a:xfrm>
          <a:custGeom>
            <a:avLst/>
            <a:gdLst>
              <a:gd name="connsiteX0" fmla="*/ 820585 w 1026849"/>
              <a:gd name="connsiteY0" fmla="*/ 407456 h 405964"/>
              <a:gd name="connsiteX1" fmla="*/ 206863 w 1026849"/>
              <a:gd name="connsiteY1" fmla="*/ 407456 h 405964"/>
              <a:gd name="connsiteX2" fmla="*/ 6269 w 1026849"/>
              <a:gd name="connsiteY2" fmla="*/ 206862 h 405964"/>
              <a:gd name="connsiteX3" fmla="*/ 206863 w 1026849"/>
              <a:gd name="connsiteY3" fmla="*/ 6269 h 405964"/>
              <a:gd name="connsiteX4" fmla="*/ 820585 w 1026849"/>
              <a:gd name="connsiteY4" fmla="*/ 6269 h 405964"/>
              <a:gd name="connsiteX5" fmla="*/ 1021178 w 1026849"/>
              <a:gd name="connsiteY5" fmla="*/ 206862 h 405964"/>
              <a:gd name="connsiteX6" fmla="*/ 820585 w 1026849"/>
              <a:gd name="connsiteY6" fmla="*/ 407456 h 40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6849" h="405964">
                <a:moveTo>
                  <a:pt x="820585" y="407456"/>
                </a:moveTo>
                <a:lnTo>
                  <a:pt x="206863" y="407456"/>
                </a:lnTo>
                <a:cubicBezTo>
                  <a:pt x="95819" y="407456"/>
                  <a:pt x="6269" y="316712"/>
                  <a:pt x="6269" y="206862"/>
                </a:cubicBezTo>
                <a:cubicBezTo>
                  <a:pt x="6269" y="95819"/>
                  <a:pt x="97014" y="6269"/>
                  <a:pt x="206863" y="6269"/>
                </a:cubicBezTo>
                <a:lnTo>
                  <a:pt x="820585" y="6269"/>
                </a:lnTo>
                <a:cubicBezTo>
                  <a:pt x="931628" y="6269"/>
                  <a:pt x="1021178" y="97013"/>
                  <a:pt x="1021178" y="206862"/>
                </a:cubicBezTo>
                <a:cubicBezTo>
                  <a:pt x="1022373" y="317905"/>
                  <a:pt x="931628" y="407456"/>
                  <a:pt x="820585" y="407456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 w="6667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w="50800" h="25400"/>
          </a:sp3d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Intravascular </a:t>
            </a:r>
            <a:r>
              <a:rPr kumimoji="0" lang="en-GB" sz="1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hemolysis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8" name="Freeform: Shape 195">
            <a:extLst>
              <a:ext uri="{FF2B5EF4-FFF2-40B4-BE49-F238E27FC236}">
                <a16:creationId xmlns:a16="http://schemas.microsoft.com/office/drawing/2014/main" xmlns="" id="{972525B7-0A13-4F65-A9BF-2E0DB8B4462A}"/>
              </a:ext>
            </a:extLst>
          </p:cNvPr>
          <p:cNvSpPr/>
          <p:nvPr/>
        </p:nvSpPr>
        <p:spPr>
          <a:xfrm>
            <a:off x="5814051" y="4947967"/>
            <a:ext cx="1009666" cy="399170"/>
          </a:xfrm>
          <a:custGeom>
            <a:avLst/>
            <a:gdLst>
              <a:gd name="connsiteX0" fmla="*/ 820585 w 1026849"/>
              <a:gd name="connsiteY0" fmla="*/ 407456 h 405964"/>
              <a:gd name="connsiteX1" fmla="*/ 206863 w 1026849"/>
              <a:gd name="connsiteY1" fmla="*/ 407456 h 405964"/>
              <a:gd name="connsiteX2" fmla="*/ 6269 w 1026849"/>
              <a:gd name="connsiteY2" fmla="*/ 206862 h 405964"/>
              <a:gd name="connsiteX3" fmla="*/ 206863 w 1026849"/>
              <a:gd name="connsiteY3" fmla="*/ 6269 h 405964"/>
              <a:gd name="connsiteX4" fmla="*/ 820585 w 1026849"/>
              <a:gd name="connsiteY4" fmla="*/ 6269 h 405964"/>
              <a:gd name="connsiteX5" fmla="*/ 1021178 w 1026849"/>
              <a:gd name="connsiteY5" fmla="*/ 206862 h 405964"/>
              <a:gd name="connsiteX6" fmla="*/ 820585 w 1026849"/>
              <a:gd name="connsiteY6" fmla="*/ 407456 h 40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6849" h="405964">
                <a:moveTo>
                  <a:pt x="820585" y="407456"/>
                </a:moveTo>
                <a:lnTo>
                  <a:pt x="206863" y="407456"/>
                </a:lnTo>
                <a:cubicBezTo>
                  <a:pt x="95819" y="407456"/>
                  <a:pt x="6269" y="316712"/>
                  <a:pt x="6269" y="206862"/>
                </a:cubicBezTo>
                <a:cubicBezTo>
                  <a:pt x="6269" y="95819"/>
                  <a:pt x="97014" y="6269"/>
                  <a:pt x="206863" y="6269"/>
                </a:cubicBezTo>
                <a:lnTo>
                  <a:pt x="820585" y="6269"/>
                </a:lnTo>
                <a:cubicBezTo>
                  <a:pt x="931628" y="6269"/>
                  <a:pt x="1021178" y="97013"/>
                  <a:pt x="1021178" y="206862"/>
                </a:cubicBezTo>
                <a:cubicBezTo>
                  <a:pt x="1022373" y="317905"/>
                  <a:pt x="931628" y="407456"/>
                  <a:pt x="820585" y="407456"/>
                </a:cubicBezTo>
                <a:close/>
              </a:path>
            </a:pathLst>
          </a:custGeom>
          <a:solidFill>
            <a:srgbClr val="6B9C49"/>
          </a:solidFill>
          <a:ln w="6667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w="50800" h="25400"/>
          </a:sp3d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Pathogen Lysis</a:t>
            </a:r>
          </a:p>
        </p:txBody>
      </p:sp>
      <p:grpSp>
        <p:nvGrpSpPr>
          <p:cNvPr id="18" name="Group 228">
            <a:extLst>
              <a:ext uri="{FF2B5EF4-FFF2-40B4-BE49-F238E27FC236}">
                <a16:creationId xmlns:a16="http://schemas.microsoft.com/office/drawing/2014/main" xmlns="" id="{CDD54F9F-92DA-4BF7-BD33-03F9948F0DF6}"/>
              </a:ext>
            </a:extLst>
          </p:cNvPr>
          <p:cNvGrpSpPr/>
          <p:nvPr/>
        </p:nvGrpSpPr>
        <p:grpSpPr>
          <a:xfrm>
            <a:off x="2469198" y="3968601"/>
            <a:ext cx="1415480" cy="1653610"/>
            <a:chOff x="2327386" y="3376131"/>
            <a:chExt cx="1415480" cy="1653610"/>
          </a:xfrm>
        </p:grpSpPr>
        <p:sp>
          <p:nvSpPr>
            <p:cNvPr id="230" name="Freeform: Shape 213">
              <a:extLst>
                <a:ext uri="{FF2B5EF4-FFF2-40B4-BE49-F238E27FC236}">
                  <a16:creationId xmlns:a16="http://schemas.microsoft.com/office/drawing/2014/main" xmlns="" id="{F0F7A327-ABCC-4F37-AC0A-C18F3C2E71DD}"/>
                </a:ext>
              </a:extLst>
            </p:cNvPr>
            <p:cNvSpPr/>
            <p:nvPr/>
          </p:nvSpPr>
          <p:spPr>
            <a:xfrm>
              <a:off x="2558524" y="4833678"/>
              <a:ext cx="821821" cy="93922"/>
            </a:xfrm>
            <a:custGeom>
              <a:avLst/>
              <a:gdLst>
                <a:gd name="connsiteX0" fmla="*/ 830435 w 835808"/>
                <a:gd name="connsiteY0" fmla="*/ 54327 h 95520"/>
                <a:gd name="connsiteX1" fmla="*/ 825659 w 835808"/>
                <a:gd name="connsiteY1" fmla="*/ 49552 h 95520"/>
                <a:gd name="connsiteX2" fmla="*/ 818495 w 835808"/>
                <a:gd name="connsiteY2" fmla="*/ 45969 h 95520"/>
                <a:gd name="connsiteX3" fmla="*/ 812525 w 835808"/>
                <a:gd name="connsiteY3" fmla="*/ 43582 h 95520"/>
                <a:gd name="connsiteX4" fmla="*/ 810137 w 835808"/>
                <a:gd name="connsiteY4" fmla="*/ 41194 h 95520"/>
                <a:gd name="connsiteX5" fmla="*/ 808943 w 835808"/>
                <a:gd name="connsiteY5" fmla="*/ 38805 h 95520"/>
                <a:gd name="connsiteX6" fmla="*/ 814913 w 835808"/>
                <a:gd name="connsiteY6" fmla="*/ 35223 h 95520"/>
                <a:gd name="connsiteX7" fmla="*/ 820883 w 835808"/>
                <a:gd name="connsiteY7" fmla="*/ 36417 h 95520"/>
                <a:gd name="connsiteX8" fmla="*/ 828047 w 835808"/>
                <a:gd name="connsiteY8" fmla="*/ 38805 h 95520"/>
                <a:gd name="connsiteX9" fmla="*/ 831629 w 835808"/>
                <a:gd name="connsiteY9" fmla="*/ 29253 h 95520"/>
                <a:gd name="connsiteX10" fmla="*/ 823271 w 835808"/>
                <a:gd name="connsiteY10" fmla="*/ 26865 h 95520"/>
                <a:gd name="connsiteX11" fmla="*/ 814913 w 835808"/>
                <a:gd name="connsiteY11" fmla="*/ 25672 h 95520"/>
                <a:gd name="connsiteX12" fmla="*/ 800585 w 835808"/>
                <a:gd name="connsiteY12" fmla="*/ 29253 h 95520"/>
                <a:gd name="connsiteX13" fmla="*/ 795809 w 835808"/>
                <a:gd name="connsiteY13" fmla="*/ 38805 h 95520"/>
                <a:gd name="connsiteX14" fmla="*/ 797003 w 835808"/>
                <a:gd name="connsiteY14" fmla="*/ 45969 h 95520"/>
                <a:gd name="connsiteX15" fmla="*/ 801779 w 835808"/>
                <a:gd name="connsiteY15" fmla="*/ 50746 h 95520"/>
                <a:gd name="connsiteX16" fmla="*/ 808943 w 835808"/>
                <a:gd name="connsiteY16" fmla="*/ 54327 h 95520"/>
                <a:gd name="connsiteX17" fmla="*/ 816107 w 835808"/>
                <a:gd name="connsiteY17" fmla="*/ 57909 h 95520"/>
                <a:gd name="connsiteX18" fmla="*/ 818495 w 835808"/>
                <a:gd name="connsiteY18" fmla="*/ 60297 h 95520"/>
                <a:gd name="connsiteX19" fmla="*/ 819689 w 835808"/>
                <a:gd name="connsiteY19" fmla="*/ 62686 h 95520"/>
                <a:gd name="connsiteX20" fmla="*/ 818495 w 835808"/>
                <a:gd name="connsiteY20" fmla="*/ 66268 h 95520"/>
                <a:gd name="connsiteX21" fmla="*/ 812525 w 835808"/>
                <a:gd name="connsiteY21" fmla="*/ 67462 h 95520"/>
                <a:gd name="connsiteX22" fmla="*/ 804167 w 835808"/>
                <a:gd name="connsiteY22" fmla="*/ 66268 h 95520"/>
                <a:gd name="connsiteX23" fmla="*/ 795809 w 835808"/>
                <a:gd name="connsiteY23" fmla="*/ 63879 h 95520"/>
                <a:gd name="connsiteX24" fmla="*/ 795809 w 835808"/>
                <a:gd name="connsiteY24" fmla="*/ 74626 h 95520"/>
                <a:gd name="connsiteX25" fmla="*/ 802973 w 835808"/>
                <a:gd name="connsiteY25" fmla="*/ 77014 h 95520"/>
                <a:gd name="connsiteX26" fmla="*/ 811331 w 835808"/>
                <a:gd name="connsiteY26" fmla="*/ 78208 h 95520"/>
                <a:gd name="connsiteX27" fmla="*/ 826853 w 835808"/>
                <a:gd name="connsiteY27" fmla="*/ 74626 h 95520"/>
                <a:gd name="connsiteX28" fmla="*/ 831629 w 835808"/>
                <a:gd name="connsiteY28" fmla="*/ 63879 h 95520"/>
                <a:gd name="connsiteX29" fmla="*/ 830435 w 835808"/>
                <a:gd name="connsiteY29" fmla="*/ 54327 h 95520"/>
                <a:gd name="connsiteX30" fmla="*/ 773123 w 835808"/>
                <a:gd name="connsiteY30" fmla="*/ 39999 h 95520"/>
                <a:gd name="connsiteX31" fmla="*/ 775511 w 835808"/>
                <a:gd name="connsiteY31" fmla="*/ 47164 h 95520"/>
                <a:gd name="connsiteX32" fmla="*/ 757600 w 835808"/>
                <a:gd name="connsiteY32" fmla="*/ 47164 h 95520"/>
                <a:gd name="connsiteX33" fmla="*/ 759988 w 835808"/>
                <a:gd name="connsiteY33" fmla="*/ 39999 h 95520"/>
                <a:gd name="connsiteX34" fmla="*/ 765958 w 835808"/>
                <a:gd name="connsiteY34" fmla="*/ 37612 h 95520"/>
                <a:gd name="connsiteX35" fmla="*/ 773123 w 835808"/>
                <a:gd name="connsiteY35" fmla="*/ 39999 h 95520"/>
                <a:gd name="connsiteX36" fmla="*/ 754018 w 835808"/>
                <a:gd name="connsiteY36" fmla="*/ 30447 h 95520"/>
                <a:gd name="connsiteX37" fmla="*/ 745660 w 835808"/>
                <a:gd name="connsiteY37" fmla="*/ 38805 h 95520"/>
                <a:gd name="connsiteX38" fmla="*/ 743272 w 835808"/>
                <a:gd name="connsiteY38" fmla="*/ 53134 h 95520"/>
                <a:gd name="connsiteX39" fmla="*/ 746854 w 835808"/>
                <a:gd name="connsiteY39" fmla="*/ 67462 h 95520"/>
                <a:gd name="connsiteX40" fmla="*/ 755212 w 835808"/>
                <a:gd name="connsiteY40" fmla="*/ 75819 h 95520"/>
                <a:gd name="connsiteX41" fmla="*/ 768346 w 835808"/>
                <a:gd name="connsiteY41" fmla="*/ 78208 h 95520"/>
                <a:gd name="connsiteX42" fmla="*/ 777899 w 835808"/>
                <a:gd name="connsiteY42" fmla="*/ 77014 h 95520"/>
                <a:gd name="connsiteX43" fmla="*/ 785063 w 835808"/>
                <a:gd name="connsiteY43" fmla="*/ 74626 h 95520"/>
                <a:gd name="connsiteX44" fmla="*/ 785063 w 835808"/>
                <a:gd name="connsiteY44" fmla="*/ 65074 h 95520"/>
                <a:gd name="connsiteX45" fmla="*/ 776705 w 835808"/>
                <a:gd name="connsiteY45" fmla="*/ 67462 h 95520"/>
                <a:gd name="connsiteX46" fmla="*/ 768346 w 835808"/>
                <a:gd name="connsiteY46" fmla="*/ 68656 h 95520"/>
                <a:gd name="connsiteX47" fmla="*/ 759988 w 835808"/>
                <a:gd name="connsiteY47" fmla="*/ 65074 h 95520"/>
                <a:gd name="connsiteX48" fmla="*/ 756406 w 835808"/>
                <a:gd name="connsiteY48" fmla="*/ 56716 h 95520"/>
                <a:gd name="connsiteX49" fmla="*/ 787451 w 835808"/>
                <a:gd name="connsiteY49" fmla="*/ 56716 h 95520"/>
                <a:gd name="connsiteX50" fmla="*/ 787451 w 835808"/>
                <a:gd name="connsiteY50" fmla="*/ 50746 h 95520"/>
                <a:gd name="connsiteX51" fmla="*/ 781481 w 835808"/>
                <a:gd name="connsiteY51" fmla="*/ 35223 h 95520"/>
                <a:gd name="connsiteX52" fmla="*/ 765958 w 835808"/>
                <a:gd name="connsiteY52" fmla="*/ 29253 h 95520"/>
                <a:gd name="connsiteX53" fmla="*/ 754018 w 835808"/>
                <a:gd name="connsiteY53" fmla="*/ 30447 h 95520"/>
                <a:gd name="connsiteX54" fmla="*/ 718198 w 835808"/>
                <a:gd name="connsiteY54" fmla="*/ 41194 h 95520"/>
                <a:gd name="connsiteX55" fmla="*/ 720586 w 835808"/>
                <a:gd name="connsiteY55" fmla="*/ 51939 h 95520"/>
                <a:gd name="connsiteX56" fmla="*/ 720586 w 835808"/>
                <a:gd name="connsiteY56" fmla="*/ 53134 h 95520"/>
                <a:gd name="connsiteX57" fmla="*/ 718198 w 835808"/>
                <a:gd name="connsiteY57" fmla="*/ 62686 h 95520"/>
                <a:gd name="connsiteX58" fmla="*/ 711034 w 835808"/>
                <a:gd name="connsiteY58" fmla="*/ 65074 h 95520"/>
                <a:gd name="connsiteX59" fmla="*/ 701482 w 835808"/>
                <a:gd name="connsiteY59" fmla="*/ 50746 h 95520"/>
                <a:gd name="connsiteX60" fmla="*/ 711034 w 835808"/>
                <a:gd name="connsiteY60" fmla="*/ 36417 h 95520"/>
                <a:gd name="connsiteX61" fmla="*/ 718198 w 835808"/>
                <a:gd name="connsiteY61" fmla="*/ 41194 h 95520"/>
                <a:gd name="connsiteX62" fmla="*/ 693124 w 835808"/>
                <a:gd name="connsiteY62" fmla="*/ 34029 h 95520"/>
                <a:gd name="connsiteX63" fmla="*/ 688348 w 835808"/>
                <a:gd name="connsiteY63" fmla="*/ 51939 h 95520"/>
                <a:gd name="connsiteX64" fmla="*/ 693124 w 835808"/>
                <a:gd name="connsiteY64" fmla="*/ 69849 h 95520"/>
                <a:gd name="connsiteX65" fmla="*/ 706258 w 835808"/>
                <a:gd name="connsiteY65" fmla="*/ 75819 h 95520"/>
                <a:gd name="connsiteX66" fmla="*/ 713422 w 835808"/>
                <a:gd name="connsiteY66" fmla="*/ 74626 h 95520"/>
                <a:gd name="connsiteX67" fmla="*/ 719392 w 835808"/>
                <a:gd name="connsiteY67" fmla="*/ 68656 h 95520"/>
                <a:gd name="connsiteX68" fmla="*/ 719392 w 835808"/>
                <a:gd name="connsiteY68" fmla="*/ 68656 h 95520"/>
                <a:gd name="connsiteX69" fmla="*/ 719392 w 835808"/>
                <a:gd name="connsiteY69" fmla="*/ 71044 h 95520"/>
                <a:gd name="connsiteX70" fmla="*/ 719392 w 835808"/>
                <a:gd name="connsiteY70" fmla="*/ 74626 h 95520"/>
                <a:gd name="connsiteX71" fmla="*/ 719392 w 835808"/>
                <a:gd name="connsiteY71" fmla="*/ 75819 h 95520"/>
                <a:gd name="connsiteX72" fmla="*/ 709840 w 835808"/>
                <a:gd name="connsiteY72" fmla="*/ 86566 h 95520"/>
                <a:gd name="connsiteX73" fmla="*/ 690736 w 835808"/>
                <a:gd name="connsiteY73" fmla="*/ 82984 h 95520"/>
                <a:gd name="connsiteX74" fmla="*/ 690736 w 835808"/>
                <a:gd name="connsiteY74" fmla="*/ 93730 h 95520"/>
                <a:gd name="connsiteX75" fmla="*/ 699094 w 835808"/>
                <a:gd name="connsiteY75" fmla="*/ 96118 h 95520"/>
                <a:gd name="connsiteX76" fmla="*/ 708646 w 835808"/>
                <a:gd name="connsiteY76" fmla="*/ 97312 h 95520"/>
                <a:gd name="connsiteX77" fmla="*/ 726556 w 835808"/>
                <a:gd name="connsiteY77" fmla="*/ 92536 h 95520"/>
                <a:gd name="connsiteX78" fmla="*/ 732526 w 835808"/>
                <a:gd name="connsiteY78" fmla="*/ 77014 h 95520"/>
                <a:gd name="connsiteX79" fmla="*/ 732526 w 835808"/>
                <a:gd name="connsiteY79" fmla="*/ 29253 h 95520"/>
                <a:gd name="connsiteX80" fmla="*/ 721780 w 835808"/>
                <a:gd name="connsiteY80" fmla="*/ 29253 h 95520"/>
                <a:gd name="connsiteX81" fmla="*/ 720586 w 835808"/>
                <a:gd name="connsiteY81" fmla="*/ 35223 h 95520"/>
                <a:gd name="connsiteX82" fmla="*/ 720586 w 835808"/>
                <a:gd name="connsiteY82" fmla="*/ 35223 h 95520"/>
                <a:gd name="connsiteX83" fmla="*/ 706258 w 835808"/>
                <a:gd name="connsiteY83" fmla="*/ 28059 h 95520"/>
                <a:gd name="connsiteX84" fmla="*/ 693124 w 835808"/>
                <a:gd name="connsiteY84" fmla="*/ 34029 h 95520"/>
                <a:gd name="connsiteX85" fmla="*/ 664468 w 835808"/>
                <a:gd name="connsiteY85" fmla="*/ 57909 h 95520"/>
                <a:gd name="connsiteX86" fmla="*/ 662080 w 835808"/>
                <a:gd name="connsiteY86" fmla="*/ 65074 h 95520"/>
                <a:gd name="connsiteX87" fmla="*/ 654915 w 835808"/>
                <a:gd name="connsiteY87" fmla="*/ 67462 h 95520"/>
                <a:gd name="connsiteX88" fmla="*/ 650139 w 835808"/>
                <a:gd name="connsiteY88" fmla="*/ 66268 h 95520"/>
                <a:gd name="connsiteX89" fmla="*/ 648945 w 835808"/>
                <a:gd name="connsiteY89" fmla="*/ 61492 h 95520"/>
                <a:gd name="connsiteX90" fmla="*/ 651333 w 835808"/>
                <a:gd name="connsiteY90" fmla="*/ 55522 h 95520"/>
                <a:gd name="connsiteX91" fmla="*/ 659691 w 835808"/>
                <a:gd name="connsiteY91" fmla="*/ 53134 h 95520"/>
                <a:gd name="connsiteX92" fmla="*/ 664468 w 835808"/>
                <a:gd name="connsiteY92" fmla="*/ 53134 h 95520"/>
                <a:gd name="connsiteX93" fmla="*/ 664468 w 835808"/>
                <a:gd name="connsiteY93" fmla="*/ 57909 h 95520"/>
                <a:gd name="connsiteX94" fmla="*/ 647751 w 835808"/>
                <a:gd name="connsiteY94" fmla="*/ 28059 h 95520"/>
                <a:gd name="connsiteX95" fmla="*/ 639393 w 835808"/>
                <a:gd name="connsiteY95" fmla="*/ 31642 h 95520"/>
                <a:gd name="connsiteX96" fmla="*/ 644169 w 835808"/>
                <a:gd name="connsiteY96" fmla="*/ 39999 h 95520"/>
                <a:gd name="connsiteX97" fmla="*/ 651333 w 835808"/>
                <a:gd name="connsiteY97" fmla="*/ 37612 h 95520"/>
                <a:gd name="connsiteX98" fmla="*/ 658497 w 835808"/>
                <a:gd name="connsiteY98" fmla="*/ 36417 h 95520"/>
                <a:gd name="connsiteX99" fmla="*/ 664468 w 835808"/>
                <a:gd name="connsiteY99" fmla="*/ 37612 h 95520"/>
                <a:gd name="connsiteX100" fmla="*/ 666855 w 835808"/>
                <a:gd name="connsiteY100" fmla="*/ 43582 h 95520"/>
                <a:gd name="connsiteX101" fmla="*/ 666855 w 835808"/>
                <a:gd name="connsiteY101" fmla="*/ 45969 h 95520"/>
                <a:gd name="connsiteX102" fmla="*/ 658497 w 835808"/>
                <a:gd name="connsiteY102" fmla="*/ 45969 h 95520"/>
                <a:gd name="connsiteX103" fmla="*/ 642975 w 835808"/>
                <a:gd name="connsiteY103" fmla="*/ 49552 h 95520"/>
                <a:gd name="connsiteX104" fmla="*/ 638199 w 835808"/>
                <a:gd name="connsiteY104" fmla="*/ 60297 h 95520"/>
                <a:gd name="connsiteX105" fmla="*/ 642975 w 835808"/>
                <a:gd name="connsiteY105" fmla="*/ 72238 h 95520"/>
                <a:gd name="connsiteX106" fmla="*/ 653721 w 835808"/>
                <a:gd name="connsiteY106" fmla="*/ 75819 h 95520"/>
                <a:gd name="connsiteX107" fmla="*/ 663274 w 835808"/>
                <a:gd name="connsiteY107" fmla="*/ 74626 h 95520"/>
                <a:gd name="connsiteX108" fmla="*/ 669244 w 835808"/>
                <a:gd name="connsiteY108" fmla="*/ 68656 h 95520"/>
                <a:gd name="connsiteX109" fmla="*/ 669244 w 835808"/>
                <a:gd name="connsiteY109" fmla="*/ 68656 h 95520"/>
                <a:gd name="connsiteX110" fmla="*/ 671632 w 835808"/>
                <a:gd name="connsiteY110" fmla="*/ 74626 h 95520"/>
                <a:gd name="connsiteX111" fmla="*/ 681184 w 835808"/>
                <a:gd name="connsiteY111" fmla="*/ 74626 h 95520"/>
                <a:gd name="connsiteX112" fmla="*/ 681184 w 835808"/>
                <a:gd name="connsiteY112" fmla="*/ 42387 h 95520"/>
                <a:gd name="connsiteX113" fmla="*/ 676408 w 835808"/>
                <a:gd name="connsiteY113" fmla="*/ 29253 h 95520"/>
                <a:gd name="connsiteX114" fmla="*/ 662080 w 835808"/>
                <a:gd name="connsiteY114" fmla="*/ 25672 h 95520"/>
                <a:gd name="connsiteX115" fmla="*/ 647751 w 835808"/>
                <a:gd name="connsiteY115" fmla="*/ 28059 h 95520"/>
                <a:gd name="connsiteX116" fmla="*/ 580887 w 835808"/>
                <a:gd name="connsiteY116" fmla="*/ 8955 h 95520"/>
                <a:gd name="connsiteX117" fmla="*/ 580887 w 835808"/>
                <a:gd name="connsiteY117" fmla="*/ 75819 h 95520"/>
                <a:gd name="connsiteX118" fmla="*/ 594021 w 835808"/>
                <a:gd name="connsiteY118" fmla="*/ 75819 h 95520"/>
                <a:gd name="connsiteX119" fmla="*/ 594021 w 835808"/>
                <a:gd name="connsiteY119" fmla="*/ 53134 h 95520"/>
                <a:gd name="connsiteX120" fmla="*/ 596409 w 835808"/>
                <a:gd name="connsiteY120" fmla="*/ 41194 h 95520"/>
                <a:gd name="connsiteX121" fmla="*/ 604767 w 835808"/>
                <a:gd name="connsiteY121" fmla="*/ 37612 h 95520"/>
                <a:gd name="connsiteX122" fmla="*/ 611931 w 835808"/>
                <a:gd name="connsiteY122" fmla="*/ 48357 h 95520"/>
                <a:gd name="connsiteX123" fmla="*/ 611931 w 835808"/>
                <a:gd name="connsiteY123" fmla="*/ 75819 h 95520"/>
                <a:gd name="connsiteX124" fmla="*/ 625065 w 835808"/>
                <a:gd name="connsiteY124" fmla="*/ 75819 h 95520"/>
                <a:gd name="connsiteX125" fmla="*/ 625065 w 835808"/>
                <a:gd name="connsiteY125" fmla="*/ 44775 h 95520"/>
                <a:gd name="connsiteX126" fmla="*/ 620289 w 835808"/>
                <a:gd name="connsiteY126" fmla="*/ 31642 h 95520"/>
                <a:gd name="connsiteX127" fmla="*/ 608349 w 835808"/>
                <a:gd name="connsiteY127" fmla="*/ 28059 h 95520"/>
                <a:gd name="connsiteX128" fmla="*/ 599991 w 835808"/>
                <a:gd name="connsiteY128" fmla="*/ 29253 h 95520"/>
                <a:gd name="connsiteX129" fmla="*/ 594021 w 835808"/>
                <a:gd name="connsiteY129" fmla="*/ 34029 h 95520"/>
                <a:gd name="connsiteX130" fmla="*/ 592827 w 835808"/>
                <a:gd name="connsiteY130" fmla="*/ 34029 h 95520"/>
                <a:gd name="connsiteX131" fmla="*/ 592827 w 835808"/>
                <a:gd name="connsiteY131" fmla="*/ 29253 h 95520"/>
                <a:gd name="connsiteX132" fmla="*/ 592827 w 835808"/>
                <a:gd name="connsiteY132" fmla="*/ 22089 h 95520"/>
                <a:gd name="connsiteX133" fmla="*/ 592827 w 835808"/>
                <a:gd name="connsiteY133" fmla="*/ 8955 h 95520"/>
                <a:gd name="connsiteX134" fmla="*/ 580887 w 835808"/>
                <a:gd name="connsiteY134" fmla="*/ 8955 h 95520"/>
                <a:gd name="connsiteX135" fmla="*/ 555812 w 835808"/>
                <a:gd name="connsiteY135" fmla="*/ 51939 h 95520"/>
                <a:gd name="connsiteX136" fmla="*/ 553424 w 835808"/>
                <a:gd name="connsiteY136" fmla="*/ 62686 h 95520"/>
                <a:gd name="connsiteX137" fmla="*/ 546260 w 835808"/>
                <a:gd name="connsiteY137" fmla="*/ 66268 h 95520"/>
                <a:gd name="connsiteX138" fmla="*/ 539096 w 835808"/>
                <a:gd name="connsiteY138" fmla="*/ 62686 h 95520"/>
                <a:gd name="connsiteX139" fmla="*/ 536708 w 835808"/>
                <a:gd name="connsiteY139" fmla="*/ 51939 h 95520"/>
                <a:gd name="connsiteX140" fmla="*/ 536708 w 835808"/>
                <a:gd name="connsiteY140" fmla="*/ 50746 h 95520"/>
                <a:gd name="connsiteX141" fmla="*/ 539096 w 835808"/>
                <a:gd name="connsiteY141" fmla="*/ 41194 h 95520"/>
                <a:gd name="connsiteX142" fmla="*/ 546260 w 835808"/>
                <a:gd name="connsiteY142" fmla="*/ 37612 h 95520"/>
                <a:gd name="connsiteX143" fmla="*/ 555812 w 835808"/>
                <a:gd name="connsiteY143" fmla="*/ 51939 h 95520"/>
                <a:gd name="connsiteX144" fmla="*/ 542678 w 835808"/>
                <a:gd name="connsiteY144" fmla="*/ 29253 h 95520"/>
                <a:gd name="connsiteX145" fmla="*/ 537902 w 835808"/>
                <a:gd name="connsiteY145" fmla="*/ 34029 h 95520"/>
                <a:gd name="connsiteX146" fmla="*/ 536708 w 835808"/>
                <a:gd name="connsiteY146" fmla="*/ 34029 h 95520"/>
                <a:gd name="connsiteX147" fmla="*/ 534320 w 835808"/>
                <a:gd name="connsiteY147" fmla="*/ 28059 h 95520"/>
                <a:gd name="connsiteX148" fmla="*/ 523574 w 835808"/>
                <a:gd name="connsiteY148" fmla="*/ 28059 h 95520"/>
                <a:gd name="connsiteX149" fmla="*/ 523574 w 835808"/>
                <a:gd name="connsiteY149" fmla="*/ 97312 h 95520"/>
                <a:gd name="connsiteX150" fmla="*/ 536708 w 835808"/>
                <a:gd name="connsiteY150" fmla="*/ 97312 h 95520"/>
                <a:gd name="connsiteX151" fmla="*/ 536708 w 835808"/>
                <a:gd name="connsiteY151" fmla="*/ 78208 h 95520"/>
                <a:gd name="connsiteX152" fmla="*/ 535514 w 835808"/>
                <a:gd name="connsiteY152" fmla="*/ 71044 h 95520"/>
                <a:gd name="connsiteX153" fmla="*/ 536708 w 835808"/>
                <a:gd name="connsiteY153" fmla="*/ 71044 h 95520"/>
                <a:gd name="connsiteX154" fmla="*/ 541484 w 835808"/>
                <a:gd name="connsiteY154" fmla="*/ 75819 h 95520"/>
                <a:gd name="connsiteX155" fmla="*/ 549842 w 835808"/>
                <a:gd name="connsiteY155" fmla="*/ 78208 h 95520"/>
                <a:gd name="connsiteX156" fmla="*/ 562977 w 835808"/>
                <a:gd name="connsiteY156" fmla="*/ 72238 h 95520"/>
                <a:gd name="connsiteX157" fmla="*/ 567753 w 835808"/>
                <a:gd name="connsiteY157" fmla="*/ 53134 h 95520"/>
                <a:gd name="connsiteX158" fmla="*/ 562977 w 835808"/>
                <a:gd name="connsiteY158" fmla="*/ 35223 h 95520"/>
                <a:gd name="connsiteX159" fmla="*/ 549842 w 835808"/>
                <a:gd name="connsiteY159" fmla="*/ 29253 h 95520"/>
                <a:gd name="connsiteX160" fmla="*/ 542678 w 835808"/>
                <a:gd name="connsiteY160" fmla="*/ 29253 h 95520"/>
                <a:gd name="connsiteX161" fmla="*/ 482978 w 835808"/>
                <a:gd name="connsiteY161" fmla="*/ 41194 h 95520"/>
                <a:gd name="connsiteX162" fmla="*/ 490142 w 835808"/>
                <a:gd name="connsiteY162" fmla="*/ 37612 h 95520"/>
                <a:gd name="connsiteX163" fmla="*/ 497306 w 835808"/>
                <a:gd name="connsiteY163" fmla="*/ 41194 h 95520"/>
                <a:gd name="connsiteX164" fmla="*/ 499694 w 835808"/>
                <a:gd name="connsiteY164" fmla="*/ 51939 h 95520"/>
                <a:gd name="connsiteX165" fmla="*/ 497306 w 835808"/>
                <a:gd name="connsiteY165" fmla="*/ 62686 h 95520"/>
                <a:gd name="connsiteX166" fmla="*/ 490142 w 835808"/>
                <a:gd name="connsiteY166" fmla="*/ 66268 h 95520"/>
                <a:gd name="connsiteX167" fmla="*/ 482978 w 835808"/>
                <a:gd name="connsiteY167" fmla="*/ 62686 h 95520"/>
                <a:gd name="connsiteX168" fmla="*/ 480590 w 835808"/>
                <a:gd name="connsiteY168" fmla="*/ 51939 h 95520"/>
                <a:gd name="connsiteX169" fmla="*/ 482978 w 835808"/>
                <a:gd name="connsiteY169" fmla="*/ 41194 h 95520"/>
                <a:gd name="connsiteX170" fmla="*/ 511634 w 835808"/>
                <a:gd name="connsiteY170" fmla="*/ 38805 h 95520"/>
                <a:gd name="connsiteX171" fmla="*/ 503276 w 835808"/>
                <a:gd name="connsiteY171" fmla="*/ 30447 h 95520"/>
                <a:gd name="connsiteX172" fmla="*/ 491336 w 835808"/>
                <a:gd name="connsiteY172" fmla="*/ 28059 h 95520"/>
                <a:gd name="connsiteX173" fmla="*/ 474620 w 835808"/>
                <a:gd name="connsiteY173" fmla="*/ 34029 h 95520"/>
                <a:gd name="connsiteX174" fmla="*/ 468650 w 835808"/>
                <a:gd name="connsiteY174" fmla="*/ 51939 h 95520"/>
                <a:gd name="connsiteX175" fmla="*/ 472232 w 835808"/>
                <a:gd name="connsiteY175" fmla="*/ 65074 h 95520"/>
                <a:gd name="connsiteX176" fmla="*/ 480590 w 835808"/>
                <a:gd name="connsiteY176" fmla="*/ 73432 h 95520"/>
                <a:gd name="connsiteX177" fmla="*/ 492530 w 835808"/>
                <a:gd name="connsiteY177" fmla="*/ 75819 h 95520"/>
                <a:gd name="connsiteX178" fmla="*/ 509246 w 835808"/>
                <a:gd name="connsiteY178" fmla="*/ 69849 h 95520"/>
                <a:gd name="connsiteX179" fmla="*/ 515216 w 835808"/>
                <a:gd name="connsiteY179" fmla="*/ 51939 h 95520"/>
                <a:gd name="connsiteX180" fmla="*/ 511634 w 835808"/>
                <a:gd name="connsiteY180" fmla="*/ 38805 h 95520"/>
                <a:gd name="connsiteX181" fmla="*/ 450739 w 835808"/>
                <a:gd name="connsiteY181" fmla="*/ 30447 h 95520"/>
                <a:gd name="connsiteX182" fmla="*/ 444769 w 835808"/>
                <a:gd name="connsiteY182" fmla="*/ 36417 h 95520"/>
                <a:gd name="connsiteX183" fmla="*/ 443575 w 835808"/>
                <a:gd name="connsiteY183" fmla="*/ 36417 h 95520"/>
                <a:gd name="connsiteX184" fmla="*/ 441187 w 835808"/>
                <a:gd name="connsiteY184" fmla="*/ 28059 h 95520"/>
                <a:gd name="connsiteX185" fmla="*/ 431635 w 835808"/>
                <a:gd name="connsiteY185" fmla="*/ 28059 h 95520"/>
                <a:gd name="connsiteX186" fmla="*/ 431635 w 835808"/>
                <a:gd name="connsiteY186" fmla="*/ 75819 h 95520"/>
                <a:gd name="connsiteX187" fmla="*/ 444769 w 835808"/>
                <a:gd name="connsiteY187" fmla="*/ 75819 h 95520"/>
                <a:gd name="connsiteX188" fmla="*/ 444769 w 835808"/>
                <a:gd name="connsiteY188" fmla="*/ 51939 h 95520"/>
                <a:gd name="connsiteX189" fmla="*/ 447157 w 835808"/>
                <a:gd name="connsiteY189" fmla="*/ 44775 h 95520"/>
                <a:gd name="connsiteX190" fmla="*/ 451933 w 835808"/>
                <a:gd name="connsiteY190" fmla="*/ 41194 h 95520"/>
                <a:gd name="connsiteX191" fmla="*/ 457903 w 835808"/>
                <a:gd name="connsiteY191" fmla="*/ 39999 h 95520"/>
                <a:gd name="connsiteX192" fmla="*/ 460292 w 835808"/>
                <a:gd name="connsiteY192" fmla="*/ 39999 h 95520"/>
                <a:gd name="connsiteX193" fmla="*/ 462680 w 835808"/>
                <a:gd name="connsiteY193" fmla="*/ 39999 h 95520"/>
                <a:gd name="connsiteX194" fmla="*/ 463874 w 835808"/>
                <a:gd name="connsiteY194" fmla="*/ 28059 h 95520"/>
                <a:gd name="connsiteX195" fmla="*/ 461486 w 835808"/>
                <a:gd name="connsiteY195" fmla="*/ 28059 h 95520"/>
                <a:gd name="connsiteX196" fmla="*/ 459098 w 835808"/>
                <a:gd name="connsiteY196" fmla="*/ 28059 h 95520"/>
                <a:gd name="connsiteX197" fmla="*/ 450739 w 835808"/>
                <a:gd name="connsiteY197" fmla="*/ 30447 h 95520"/>
                <a:gd name="connsiteX198" fmla="*/ 414919 w 835808"/>
                <a:gd name="connsiteY198" fmla="*/ 75819 h 95520"/>
                <a:gd name="connsiteX199" fmla="*/ 420889 w 835808"/>
                <a:gd name="connsiteY199" fmla="*/ 73432 h 95520"/>
                <a:gd name="connsiteX200" fmla="*/ 420889 w 835808"/>
                <a:gd name="connsiteY200" fmla="*/ 62686 h 95520"/>
                <a:gd name="connsiteX201" fmla="*/ 414919 w 835808"/>
                <a:gd name="connsiteY201" fmla="*/ 66268 h 95520"/>
                <a:gd name="connsiteX202" fmla="*/ 407755 w 835808"/>
                <a:gd name="connsiteY202" fmla="*/ 67462 h 95520"/>
                <a:gd name="connsiteX203" fmla="*/ 400591 w 835808"/>
                <a:gd name="connsiteY203" fmla="*/ 63879 h 95520"/>
                <a:gd name="connsiteX204" fmla="*/ 398203 w 835808"/>
                <a:gd name="connsiteY204" fmla="*/ 53134 h 95520"/>
                <a:gd name="connsiteX205" fmla="*/ 408949 w 835808"/>
                <a:gd name="connsiteY205" fmla="*/ 38805 h 95520"/>
                <a:gd name="connsiteX206" fmla="*/ 413725 w 835808"/>
                <a:gd name="connsiteY206" fmla="*/ 39999 h 95520"/>
                <a:gd name="connsiteX207" fmla="*/ 419695 w 835808"/>
                <a:gd name="connsiteY207" fmla="*/ 42387 h 95520"/>
                <a:gd name="connsiteX208" fmla="*/ 423277 w 835808"/>
                <a:gd name="connsiteY208" fmla="*/ 32835 h 95520"/>
                <a:gd name="connsiteX209" fmla="*/ 417307 w 835808"/>
                <a:gd name="connsiteY209" fmla="*/ 30447 h 95520"/>
                <a:gd name="connsiteX210" fmla="*/ 408949 w 835808"/>
                <a:gd name="connsiteY210" fmla="*/ 29253 h 95520"/>
                <a:gd name="connsiteX211" fmla="*/ 397009 w 835808"/>
                <a:gd name="connsiteY211" fmla="*/ 31642 h 95520"/>
                <a:gd name="connsiteX212" fmla="*/ 388651 w 835808"/>
                <a:gd name="connsiteY212" fmla="*/ 39999 h 95520"/>
                <a:gd name="connsiteX213" fmla="*/ 385069 w 835808"/>
                <a:gd name="connsiteY213" fmla="*/ 54327 h 95520"/>
                <a:gd name="connsiteX214" fmla="*/ 391039 w 835808"/>
                <a:gd name="connsiteY214" fmla="*/ 73432 h 95520"/>
                <a:gd name="connsiteX215" fmla="*/ 407755 w 835808"/>
                <a:gd name="connsiteY215" fmla="*/ 79402 h 95520"/>
                <a:gd name="connsiteX216" fmla="*/ 414919 w 835808"/>
                <a:gd name="connsiteY216" fmla="*/ 75819 h 95520"/>
                <a:gd name="connsiteX217" fmla="*/ 361189 w 835808"/>
                <a:gd name="connsiteY217" fmla="*/ 57909 h 95520"/>
                <a:gd name="connsiteX218" fmla="*/ 358801 w 835808"/>
                <a:gd name="connsiteY218" fmla="*/ 65074 h 95520"/>
                <a:gd name="connsiteX219" fmla="*/ 351636 w 835808"/>
                <a:gd name="connsiteY219" fmla="*/ 67462 h 95520"/>
                <a:gd name="connsiteX220" fmla="*/ 346860 w 835808"/>
                <a:gd name="connsiteY220" fmla="*/ 66268 h 95520"/>
                <a:gd name="connsiteX221" fmla="*/ 345666 w 835808"/>
                <a:gd name="connsiteY221" fmla="*/ 61492 h 95520"/>
                <a:gd name="connsiteX222" fmla="*/ 348054 w 835808"/>
                <a:gd name="connsiteY222" fmla="*/ 55522 h 95520"/>
                <a:gd name="connsiteX223" fmla="*/ 356412 w 835808"/>
                <a:gd name="connsiteY223" fmla="*/ 53134 h 95520"/>
                <a:gd name="connsiteX224" fmla="*/ 361189 w 835808"/>
                <a:gd name="connsiteY224" fmla="*/ 53134 h 95520"/>
                <a:gd name="connsiteX225" fmla="*/ 361189 w 835808"/>
                <a:gd name="connsiteY225" fmla="*/ 57909 h 95520"/>
                <a:gd name="connsiteX226" fmla="*/ 344472 w 835808"/>
                <a:gd name="connsiteY226" fmla="*/ 28059 h 95520"/>
                <a:gd name="connsiteX227" fmla="*/ 336114 w 835808"/>
                <a:gd name="connsiteY227" fmla="*/ 31642 h 95520"/>
                <a:gd name="connsiteX228" fmla="*/ 340890 w 835808"/>
                <a:gd name="connsiteY228" fmla="*/ 39999 h 95520"/>
                <a:gd name="connsiteX229" fmla="*/ 348054 w 835808"/>
                <a:gd name="connsiteY229" fmla="*/ 37612 h 95520"/>
                <a:gd name="connsiteX230" fmla="*/ 355218 w 835808"/>
                <a:gd name="connsiteY230" fmla="*/ 36417 h 95520"/>
                <a:gd name="connsiteX231" fmla="*/ 361189 w 835808"/>
                <a:gd name="connsiteY231" fmla="*/ 37612 h 95520"/>
                <a:gd name="connsiteX232" fmla="*/ 363577 w 835808"/>
                <a:gd name="connsiteY232" fmla="*/ 43582 h 95520"/>
                <a:gd name="connsiteX233" fmla="*/ 363577 w 835808"/>
                <a:gd name="connsiteY233" fmla="*/ 45969 h 95520"/>
                <a:gd name="connsiteX234" fmla="*/ 355218 w 835808"/>
                <a:gd name="connsiteY234" fmla="*/ 45969 h 95520"/>
                <a:gd name="connsiteX235" fmla="*/ 339696 w 835808"/>
                <a:gd name="connsiteY235" fmla="*/ 49552 h 95520"/>
                <a:gd name="connsiteX236" fmla="*/ 334920 w 835808"/>
                <a:gd name="connsiteY236" fmla="*/ 60297 h 95520"/>
                <a:gd name="connsiteX237" fmla="*/ 339696 w 835808"/>
                <a:gd name="connsiteY237" fmla="*/ 72238 h 95520"/>
                <a:gd name="connsiteX238" fmla="*/ 350442 w 835808"/>
                <a:gd name="connsiteY238" fmla="*/ 75819 h 95520"/>
                <a:gd name="connsiteX239" fmla="*/ 359995 w 835808"/>
                <a:gd name="connsiteY239" fmla="*/ 74626 h 95520"/>
                <a:gd name="connsiteX240" fmla="*/ 365965 w 835808"/>
                <a:gd name="connsiteY240" fmla="*/ 68656 h 95520"/>
                <a:gd name="connsiteX241" fmla="*/ 365965 w 835808"/>
                <a:gd name="connsiteY241" fmla="*/ 68656 h 95520"/>
                <a:gd name="connsiteX242" fmla="*/ 368353 w 835808"/>
                <a:gd name="connsiteY242" fmla="*/ 74626 h 95520"/>
                <a:gd name="connsiteX243" fmla="*/ 377905 w 835808"/>
                <a:gd name="connsiteY243" fmla="*/ 74626 h 95520"/>
                <a:gd name="connsiteX244" fmla="*/ 377905 w 835808"/>
                <a:gd name="connsiteY244" fmla="*/ 42387 h 95520"/>
                <a:gd name="connsiteX245" fmla="*/ 373129 w 835808"/>
                <a:gd name="connsiteY245" fmla="*/ 29253 h 95520"/>
                <a:gd name="connsiteX246" fmla="*/ 358801 w 835808"/>
                <a:gd name="connsiteY246" fmla="*/ 25672 h 95520"/>
                <a:gd name="connsiteX247" fmla="*/ 344472 w 835808"/>
                <a:gd name="connsiteY247" fmla="*/ 28059 h 95520"/>
                <a:gd name="connsiteX248" fmla="*/ 296712 w 835808"/>
                <a:gd name="connsiteY248" fmla="*/ 29253 h 95520"/>
                <a:gd name="connsiteX249" fmla="*/ 290742 w 835808"/>
                <a:gd name="connsiteY249" fmla="*/ 34029 h 95520"/>
                <a:gd name="connsiteX250" fmla="*/ 289548 w 835808"/>
                <a:gd name="connsiteY250" fmla="*/ 34029 h 95520"/>
                <a:gd name="connsiteX251" fmla="*/ 283578 w 835808"/>
                <a:gd name="connsiteY251" fmla="*/ 29253 h 95520"/>
                <a:gd name="connsiteX252" fmla="*/ 275220 w 835808"/>
                <a:gd name="connsiteY252" fmla="*/ 28059 h 95520"/>
                <a:gd name="connsiteX253" fmla="*/ 266862 w 835808"/>
                <a:gd name="connsiteY253" fmla="*/ 29253 h 95520"/>
                <a:gd name="connsiteX254" fmla="*/ 260892 w 835808"/>
                <a:gd name="connsiteY254" fmla="*/ 34029 h 95520"/>
                <a:gd name="connsiteX255" fmla="*/ 259698 w 835808"/>
                <a:gd name="connsiteY255" fmla="*/ 34029 h 95520"/>
                <a:gd name="connsiteX256" fmla="*/ 258504 w 835808"/>
                <a:gd name="connsiteY256" fmla="*/ 28059 h 95520"/>
                <a:gd name="connsiteX257" fmla="*/ 248951 w 835808"/>
                <a:gd name="connsiteY257" fmla="*/ 28059 h 95520"/>
                <a:gd name="connsiteX258" fmla="*/ 248951 w 835808"/>
                <a:gd name="connsiteY258" fmla="*/ 75819 h 95520"/>
                <a:gd name="connsiteX259" fmla="*/ 262086 w 835808"/>
                <a:gd name="connsiteY259" fmla="*/ 75819 h 95520"/>
                <a:gd name="connsiteX260" fmla="*/ 262086 w 835808"/>
                <a:gd name="connsiteY260" fmla="*/ 53134 h 95520"/>
                <a:gd name="connsiteX261" fmla="*/ 264474 w 835808"/>
                <a:gd name="connsiteY261" fmla="*/ 41194 h 95520"/>
                <a:gd name="connsiteX262" fmla="*/ 271638 w 835808"/>
                <a:gd name="connsiteY262" fmla="*/ 37612 h 95520"/>
                <a:gd name="connsiteX263" fmla="*/ 278802 w 835808"/>
                <a:gd name="connsiteY263" fmla="*/ 48357 h 95520"/>
                <a:gd name="connsiteX264" fmla="*/ 278802 w 835808"/>
                <a:gd name="connsiteY264" fmla="*/ 75819 h 95520"/>
                <a:gd name="connsiteX265" fmla="*/ 291936 w 835808"/>
                <a:gd name="connsiteY265" fmla="*/ 75819 h 95520"/>
                <a:gd name="connsiteX266" fmla="*/ 291936 w 835808"/>
                <a:gd name="connsiteY266" fmla="*/ 51939 h 95520"/>
                <a:gd name="connsiteX267" fmla="*/ 294324 w 835808"/>
                <a:gd name="connsiteY267" fmla="*/ 41194 h 95520"/>
                <a:gd name="connsiteX268" fmla="*/ 301488 w 835808"/>
                <a:gd name="connsiteY268" fmla="*/ 37612 h 95520"/>
                <a:gd name="connsiteX269" fmla="*/ 308652 w 835808"/>
                <a:gd name="connsiteY269" fmla="*/ 48357 h 95520"/>
                <a:gd name="connsiteX270" fmla="*/ 308652 w 835808"/>
                <a:gd name="connsiteY270" fmla="*/ 75819 h 95520"/>
                <a:gd name="connsiteX271" fmla="*/ 321786 w 835808"/>
                <a:gd name="connsiteY271" fmla="*/ 75819 h 95520"/>
                <a:gd name="connsiteX272" fmla="*/ 321786 w 835808"/>
                <a:gd name="connsiteY272" fmla="*/ 44775 h 95520"/>
                <a:gd name="connsiteX273" fmla="*/ 318204 w 835808"/>
                <a:gd name="connsiteY273" fmla="*/ 31642 h 95520"/>
                <a:gd name="connsiteX274" fmla="*/ 306264 w 835808"/>
                <a:gd name="connsiteY274" fmla="*/ 28059 h 95520"/>
                <a:gd name="connsiteX275" fmla="*/ 296712 w 835808"/>
                <a:gd name="connsiteY275" fmla="*/ 29253 h 95520"/>
                <a:gd name="connsiteX276" fmla="*/ 203579 w 835808"/>
                <a:gd name="connsiteY276" fmla="*/ 30447 h 95520"/>
                <a:gd name="connsiteX277" fmla="*/ 197609 w 835808"/>
                <a:gd name="connsiteY277" fmla="*/ 36417 h 95520"/>
                <a:gd name="connsiteX278" fmla="*/ 196415 w 835808"/>
                <a:gd name="connsiteY278" fmla="*/ 36417 h 95520"/>
                <a:gd name="connsiteX279" fmla="*/ 194027 w 835808"/>
                <a:gd name="connsiteY279" fmla="*/ 28059 h 95520"/>
                <a:gd name="connsiteX280" fmla="*/ 184475 w 835808"/>
                <a:gd name="connsiteY280" fmla="*/ 28059 h 95520"/>
                <a:gd name="connsiteX281" fmla="*/ 184475 w 835808"/>
                <a:gd name="connsiteY281" fmla="*/ 75819 h 95520"/>
                <a:gd name="connsiteX282" fmla="*/ 197609 w 835808"/>
                <a:gd name="connsiteY282" fmla="*/ 75819 h 95520"/>
                <a:gd name="connsiteX283" fmla="*/ 197609 w 835808"/>
                <a:gd name="connsiteY283" fmla="*/ 51939 h 95520"/>
                <a:gd name="connsiteX284" fmla="*/ 199997 w 835808"/>
                <a:gd name="connsiteY284" fmla="*/ 44775 h 95520"/>
                <a:gd name="connsiteX285" fmla="*/ 204773 w 835808"/>
                <a:gd name="connsiteY285" fmla="*/ 41194 h 95520"/>
                <a:gd name="connsiteX286" fmla="*/ 210743 w 835808"/>
                <a:gd name="connsiteY286" fmla="*/ 39999 h 95520"/>
                <a:gd name="connsiteX287" fmla="*/ 213131 w 835808"/>
                <a:gd name="connsiteY287" fmla="*/ 39999 h 95520"/>
                <a:gd name="connsiteX288" fmla="*/ 215519 w 835808"/>
                <a:gd name="connsiteY288" fmla="*/ 39999 h 95520"/>
                <a:gd name="connsiteX289" fmla="*/ 216713 w 835808"/>
                <a:gd name="connsiteY289" fmla="*/ 28059 h 95520"/>
                <a:gd name="connsiteX290" fmla="*/ 214325 w 835808"/>
                <a:gd name="connsiteY290" fmla="*/ 28059 h 95520"/>
                <a:gd name="connsiteX291" fmla="*/ 211937 w 835808"/>
                <a:gd name="connsiteY291" fmla="*/ 28059 h 95520"/>
                <a:gd name="connsiteX292" fmla="*/ 203579 w 835808"/>
                <a:gd name="connsiteY292" fmla="*/ 30447 h 95520"/>
                <a:gd name="connsiteX293" fmla="*/ 160595 w 835808"/>
                <a:gd name="connsiteY293" fmla="*/ 39999 h 95520"/>
                <a:gd name="connsiteX294" fmla="*/ 162983 w 835808"/>
                <a:gd name="connsiteY294" fmla="*/ 47164 h 95520"/>
                <a:gd name="connsiteX295" fmla="*/ 145072 w 835808"/>
                <a:gd name="connsiteY295" fmla="*/ 47164 h 95520"/>
                <a:gd name="connsiteX296" fmla="*/ 147460 w 835808"/>
                <a:gd name="connsiteY296" fmla="*/ 39999 h 95520"/>
                <a:gd name="connsiteX297" fmla="*/ 153430 w 835808"/>
                <a:gd name="connsiteY297" fmla="*/ 37612 h 95520"/>
                <a:gd name="connsiteX298" fmla="*/ 160595 w 835808"/>
                <a:gd name="connsiteY298" fmla="*/ 39999 h 95520"/>
                <a:gd name="connsiteX299" fmla="*/ 141490 w 835808"/>
                <a:gd name="connsiteY299" fmla="*/ 30447 h 95520"/>
                <a:gd name="connsiteX300" fmla="*/ 133132 w 835808"/>
                <a:gd name="connsiteY300" fmla="*/ 38805 h 95520"/>
                <a:gd name="connsiteX301" fmla="*/ 130744 w 835808"/>
                <a:gd name="connsiteY301" fmla="*/ 53134 h 95520"/>
                <a:gd name="connsiteX302" fmla="*/ 134326 w 835808"/>
                <a:gd name="connsiteY302" fmla="*/ 67462 h 95520"/>
                <a:gd name="connsiteX303" fmla="*/ 142684 w 835808"/>
                <a:gd name="connsiteY303" fmla="*/ 75819 h 95520"/>
                <a:gd name="connsiteX304" fmla="*/ 155819 w 835808"/>
                <a:gd name="connsiteY304" fmla="*/ 78208 h 95520"/>
                <a:gd name="connsiteX305" fmla="*/ 165371 w 835808"/>
                <a:gd name="connsiteY305" fmla="*/ 77014 h 95520"/>
                <a:gd name="connsiteX306" fmla="*/ 172535 w 835808"/>
                <a:gd name="connsiteY306" fmla="*/ 74626 h 95520"/>
                <a:gd name="connsiteX307" fmla="*/ 172535 w 835808"/>
                <a:gd name="connsiteY307" fmla="*/ 65074 h 95520"/>
                <a:gd name="connsiteX308" fmla="*/ 164177 w 835808"/>
                <a:gd name="connsiteY308" fmla="*/ 67462 h 95520"/>
                <a:gd name="connsiteX309" fmla="*/ 155819 w 835808"/>
                <a:gd name="connsiteY309" fmla="*/ 68656 h 95520"/>
                <a:gd name="connsiteX310" fmla="*/ 147460 w 835808"/>
                <a:gd name="connsiteY310" fmla="*/ 65074 h 95520"/>
                <a:gd name="connsiteX311" fmla="*/ 143878 w 835808"/>
                <a:gd name="connsiteY311" fmla="*/ 56716 h 95520"/>
                <a:gd name="connsiteX312" fmla="*/ 174923 w 835808"/>
                <a:gd name="connsiteY312" fmla="*/ 56716 h 95520"/>
                <a:gd name="connsiteX313" fmla="*/ 174923 w 835808"/>
                <a:gd name="connsiteY313" fmla="*/ 50746 h 95520"/>
                <a:gd name="connsiteX314" fmla="*/ 168953 w 835808"/>
                <a:gd name="connsiteY314" fmla="*/ 35223 h 95520"/>
                <a:gd name="connsiteX315" fmla="*/ 153430 w 835808"/>
                <a:gd name="connsiteY315" fmla="*/ 29253 h 95520"/>
                <a:gd name="connsiteX316" fmla="*/ 141490 w 835808"/>
                <a:gd name="connsiteY316" fmla="*/ 30447 h 95520"/>
                <a:gd name="connsiteX317" fmla="*/ 108058 w 835808"/>
                <a:gd name="connsiteY317" fmla="*/ 75819 h 95520"/>
                <a:gd name="connsiteX318" fmla="*/ 125968 w 835808"/>
                <a:gd name="connsiteY318" fmla="*/ 28059 h 95520"/>
                <a:gd name="connsiteX319" fmla="*/ 112834 w 835808"/>
                <a:gd name="connsiteY319" fmla="*/ 28059 h 95520"/>
                <a:gd name="connsiteX320" fmla="*/ 103282 w 835808"/>
                <a:gd name="connsiteY320" fmla="*/ 55522 h 95520"/>
                <a:gd name="connsiteX321" fmla="*/ 100894 w 835808"/>
                <a:gd name="connsiteY321" fmla="*/ 65074 h 95520"/>
                <a:gd name="connsiteX322" fmla="*/ 100894 w 835808"/>
                <a:gd name="connsiteY322" fmla="*/ 65074 h 95520"/>
                <a:gd name="connsiteX323" fmla="*/ 99700 w 835808"/>
                <a:gd name="connsiteY323" fmla="*/ 60297 h 95520"/>
                <a:gd name="connsiteX324" fmla="*/ 98506 w 835808"/>
                <a:gd name="connsiteY324" fmla="*/ 55522 h 95520"/>
                <a:gd name="connsiteX325" fmla="*/ 88954 w 835808"/>
                <a:gd name="connsiteY325" fmla="*/ 28059 h 95520"/>
                <a:gd name="connsiteX326" fmla="*/ 75820 w 835808"/>
                <a:gd name="connsiteY326" fmla="*/ 28059 h 95520"/>
                <a:gd name="connsiteX327" fmla="*/ 93730 w 835808"/>
                <a:gd name="connsiteY327" fmla="*/ 75819 h 95520"/>
                <a:gd name="connsiteX328" fmla="*/ 108058 w 835808"/>
                <a:gd name="connsiteY328" fmla="*/ 75819 h 95520"/>
                <a:gd name="connsiteX329" fmla="*/ 56716 w 835808"/>
                <a:gd name="connsiteY329" fmla="*/ 75819 h 95520"/>
                <a:gd name="connsiteX330" fmla="*/ 69850 w 835808"/>
                <a:gd name="connsiteY330" fmla="*/ 75819 h 95520"/>
                <a:gd name="connsiteX331" fmla="*/ 69850 w 835808"/>
                <a:gd name="connsiteY331" fmla="*/ 28059 h 95520"/>
                <a:gd name="connsiteX332" fmla="*/ 56716 w 835808"/>
                <a:gd name="connsiteY332" fmla="*/ 28059 h 95520"/>
                <a:gd name="connsiteX333" fmla="*/ 56716 w 835808"/>
                <a:gd name="connsiteY333" fmla="*/ 75819 h 95520"/>
                <a:gd name="connsiteX334" fmla="*/ 57910 w 835808"/>
                <a:gd name="connsiteY334" fmla="*/ 10149 h 95520"/>
                <a:gd name="connsiteX335" fmla="*/ 55522 w 835808"/>
                <a:gd name="connsiteY335" fmla="*/ 14925 h 95520"/>
                <a:gd name="connsiteX336" fmla="*/ 57910 w 835808"/>
                <a:gd name="connsiteY336" fmla="*/ 19701 h 95520"/>
                <a:gd name="connsiteX337" fmla="*/ 62686 w 835808"/>
                <a:gd name="connsiteY337" fmla="*/ 20895 h 95520"/>
                <a:gd name="connsiteX338" fmla="*/ 67462 w 835808"/>
                <a:gd name="connsiteY338" fmla="*/ 19701 h 95520"/>
                <a:gd name="connsiteX339" fmla="*/ 69850 w 835808"/>
                <a:gd name="connsiteY339" fmla="*/ 14925 h 95520"/>
                <a:gd name="connsiteX340" fmla="*/ 67462 w 835808"/>
                <a:gd name="connsiteY340" fmla="*/ 10149 h 95520"/>
                <a:gd name="connsiteX341" fmla="*/ 62686 w 835808"/>
                <a:gd name="connsiteY341" fmla="*/ 8955 h 95520"/>
                <a:gd name="connsiteX342" fmla="*/ 57910 w 835808"/>
                <a:gd name="connsiteY342" fmla="*/ 10149 h 95520"/>
                <a:gd name="connsiteX343" fmla="*/ 47164 w 835808"/>
                <a:gd name="connsiteY343" fmla="*/ 75819 h 95520"/>
                <a:gd name="connsiteX344" fmla="*/ 47164 w 835808"/>
                <a:gd name="connsiteY344" fmla="*/ 65074 h 95520"/>
                <a:gd name="connsiteX345" fmla="*/ 22089 w 835808"/>
                <a:gd name="connsiteY345" fmla="*/ 65074 h 95520"/>
                <a:gd name="connsiteX346" fmla="*/ 22089 w 835808"/>
                <a:gd name="connsiteY346" fmla="*/ 13731 h 95520"/>
                <a:gd name="connsiteX347" fmla="*/ 8955 w 835808"/>
                <a:gd name="connsiteY347" fmla="*/ 13731 h 95520"/>
                <a:gd name="connsiteX348" fmla="*/ 8955 w 835808"/>
                <a:gd name="connsiteY348" fmla="*/ 75819 h 95520"/>
                <a:gd name="connsiteX349" fmla="*/ 47164 w 835808"/>
                <a:gd name="connsiteY349" fmla="*/ 75819 h 9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</a:cxnLst>
              <a:rect l="l" t="t" r="r" b="b"/>
              <a:pathLst>
                <a:path w="835808" h="95520">
                  <a:moveTo>
                    <a:pt x="830435" y="54327"/>
                  </a:moveTo>
                  <a:cubicBezTo>
                    <a:pt x="829241" y="51939"/>
                    <a:pt x="828047" y="50746"/>
                    <a:pt x="825659" y="49552"/>
                  </a:cubicBezTo>
                  <a:cubicBezTo>
                    <a:pt x="823271" y="48357"/>
                    <a:pt x="820883" y="47164"/>
                    <a:pt x="818495" y="45969"/>
                  </a:cubicBezTo>
                  <a:cubicBezTo>
                    <a:pt x="816107" y="44775"/>
                    <a:pt x="813719" y="43582"/>
                    <a:pt x="812525" y="43582"/>
                  </a:cubicBezTo>
                  <a:cubicBezTo>
                    <a:pt x="811331" y="42387"/>
                    <a:pt x="810137" y="42387"/>
                    <a:pt x="810137" y="41194"/>
                  </a:cubicBezTo>
                  <a:lnTo>
                    <a:pt x="808943" y="38805"/>
                  </a:lnTo>
                  <a:cubicBezTo>
                    <a:pt x="808943" y="36417"/>
                    <a:pt x="811331" y="35223"/>
                    <a:pt x="814913" y="35223"/>
                  </a:cubicBezTo>
                  <a:cubicBezTo>
                    <a:pt x="817301" y="35223"/>
                    <a:pt x="819689" y="35223"/>
                    <a:pt x="820883" y="36417"/>
                  </a:cubicBezTo>
                  <a:cubicBezTo>
                    <a:pt x="823271" y="37612"/>
                    <a:pt x="825659" y="37612"/>
                    <a:pt x="828047" y="38805"/>
                  </a:cubicBezTo>
                  <a:lnTo>
                    <a:pt x="831629" y="29253"/>
                  </a:lnTo>
                  <a:cubicBezTo>
                    <a:pt x="829241" y="28059"/>
                    <a:pt x="825659" y="26865"/>
                    <a:pt x="823271" y="26865"/>
                  </a:cubicBezTo>
                  <a:cubicBezTo>
                    <a:pt x="820883" y="26865"/>
                    <a:pt x="817301" y="25672"/>
                    <a:pt x="814913" y="25672"/>
                  </a:cubicBezTo>
                  <a:cubicBezTo>
                    <a:pt x="808943" y="25672"/>
                    <a:pt x="804167" y="26865"/>
                    <a:pt x="800585" y="29253"/>
                  </a:cubicBezTo>
                  <a:cubicBezTo>
                    <a:pt x="797003" y="31642"/>
                    <a:pt x="795809" y="35223"/>
                    <a:pt x="795809" y="38805"/>
                  </a:cubicBezTo>
                  <a:cubicBezTo>
                    <a:pt x="795809" y="41194"/>
                    <a:pt x="795809" y="43582"/>
                    <a:pt x="797003" y="45969"/>
                  </a:cubicBezTo>
                  <a:cubicBezTo>
                    <a:pt x="798197" y="47164"/>
                    <a:pt x="799391" y="49552"/>
                    <a:pt x="801779" y="50746"/>
                  </a:cubicBezTo>
                  <a:cubicBezTo>
                    <a:pt x="804167" y="51939"/>
                    <a:pt x="806555" y="53134"/>
                    <a:pt x="808943" y="54327"/>
                  </a:cubicBezTo>
                  <a:cubicBezTo>
                    <a:pt x="812525" y="55522"/>
                    <a:pt x="814913" y="56716"/>
                    <a:pt x="816107" y="57909"/>
                  </a:cubicBezTo>
                  <a:cubicBezTo>
                    <a:pt x="817301" y="59104"/>
                    <a:pt x="818495" y="59104"/>
                    <a:pt x="818495" y="60297"/>
                  </a:cubicBezTo>
                  <a:lnTo>
                    <a:pt x="819689" y="62686"/>
                  </a:lnTo>
                  <a:cubicBezTo>
                    <a:pt x="819689" y="63879"/>
                    <a:pt x="819689" y="65074"/>
                    <a:pt x="818495" y="66268"/>
                  </a:cubicBezTo>
                  <a:cubicBezTo>
                    <a:pt x="817301" y="67462"/>
                    <a:pt x="816107" y="67462"/>
                    <a:pt x="812525" y="67462"/>
                  </a:cubicBezTo>
                  <a:cubicBezTo>
                    <a:pt x="810137" y="67462"/>
                    <a:pt x="807749" y="67462"/>
                    <a:pt x="804167" y="66268"/>
                  </a:cubicBezTo>
                  <a:cubicBezTo>
                    <a:pt x="801779" y="65074"/>
                    <a:pt x="798197" y="65074"/>
                    <a:pt x="795809" y="63879"/>
                  </a:cubicBezTo>
                  <a:lnTo>
                    <a:pt x="795809" y="74626"/>
                  </a:lnTo>
                  <a:cubicBezTo>
                    <a:pt x="798197" y="75819"/>
                    <a:pt x="800585" y="75819"/>
                    <a:pt x="802973" y="77014"/>
                  </a:cubicBezTo>
                  <a:cubicBezTo>
                    <a:pt x="805361" y="77014"/>
                    <a:pt x="807749" y="78208"/>
                    <a:pt x="811331" y="78208"/>
                  </a:cubicBezTo>
                  <a:cubicBezTo>
                    <a:pt x="818495" y="78208"/>
                    <a:pt x="823271" y="77014"/>
                    <a:pt x="826853" y="74626"/>
                  </a:cubicBezTo>
                  <a:cubicBezTo>
                    <a:pt x="830435" y="72238"/>
                    <a:pt x="831629" y="68656"/>
                    <a:pt x="831629" y="63879"/>
                  </a:cubicBezTo>
                  <a:cubicBezTo>
                    <a:pt x="831629" y="59104"/>
                    <a:pt x="831629" y="56716"/>
                    <a:pt x="830435" y="54327"/>
                  </a:cubicBezTo>
                  <a:moveTo>
                    <a:pt x="773123" y="39999"/>
                  </a:moveTo>
                  <a:cubicBezTo>
                    <a:pt x="774317" y="42387"/>
                    <a:pt x="775511" y="44775"/>
                    <a:pt x="775511" y="47164"/>
                  </a:cubicBezTo>
                  <a:lnTo>
                    <a:pt x="757600" y="47164"/>
                  </a:lnTo>
                  <a:cubicBezTo>
                    <a:pt x="757600" y="43582"/>
                    <a:pt x="758794" y="41194"/>
                    <a:pt x="759988" y="39999"/>
                  </a:cubicBezTo>
                  <a:cubicBezTo>
                    <a:pt x="761183" y="38805"/>
                    <a:pt x="763571" y="37612"/>
                    <a:pt x="765958" y="37612"/>
                  </a:cubicBezTo>
                  <a:cubicBezTo>
                    <a:pt x="769541" y="36417"/>
                    <a:pt x="771929" y="37612"/>
                    <a:pt x="773123" y="39999"/>
                  </a:cubicBezTo>
                  <a:moveTo>
                    <a:pt x="754018" y="30447"/>
                  </a:moveTo>
                  <a:cubicBezTo>
                    <a:pt x="750436" y="32835"/>
                    <a:pt x="748048" y="35223"/>
                    <a:pt x="745660" y="38805"/>
                  </a:cubicBezTo>
                  <a:cubicBezTo>
                    <a:pt x="743272" y="42387"/>
                    <a:pt x="743272" y="47164"/>
                    <a:pt x="743272" y="53134"/>
                  </a:cubicBezTo>
                  <a:cubicBezTo>
                    <a:pt x="743272" y="59104"/>
                    <a:pt x="744466" y="62686"/>
                    <a:pt x="746854" y="67462"/>
                  </a:cubicBezTo>
                  <a:cubicBezTo>
                    <a:pt x="749242" y="71044"/>
                    <a:pt x="751630" y="73432"/>
                    <a:pt x="755212" y="75819"/>
                  </a:cubicBezTo>
                  <a:cubicBezTo>
                    <a:pt x="758794" y="77014"/>
                    <a:pt x="763571" y="78208"/>
                    <a:pt x="768346" y="78208"/>
                  </a:cubicBezTo>
                  <a:cubicBezTo>
                    <a:pt x="771929" y="78208"/>
                    <a:pt x="775511" y="78208"/>
                    <a:pt x="777899" y="77014"/>
                  </a:cubicBezTo>
                  <a:cubicBezTo>
                    <a:pt x="780287" y="77014"/>
                    <a:pt x="782675" y="75819"/>
                    <a:pt x="785063" y="74626"/>
                  </a:cubicBezTo>
                  <a:lnTo>
                    <a:pt x="785063" y="65074"/>
                  </a:lnTo>
                  <a:cubicBezTo>
                    <a:pt x="782675" y="66268"/>
                    <a:pt x="780287" y="67462"/>
                    <a:pt x="776705" y="67462"/>
                  </a:cubicBezTo>
                  <a:cubicBezTo>
                    <a:pt x="774317" y="68656"/>
                    <a:pt x="771929" y="68656"/>
                    <a:pt x="768346" y="68656"/>
                  </a:cubicBezTo>
                  <a:cubicBezTo>
                    <a:pt x="764764" y="68656"/>
                    <a:pt x="761183" y="67462"/>
                    <a:pt x="759988" y="65074"/>
                  </a:cubicBezTo>
                  <a:cubicBezTo>
                    <a:pt x="757600" y="62686"/>
                    <a:pt x="756406" y="60297"/>
                    <a:pt x="756406" y="56716"/>
                  </a:cubicBezTo>
                  <a:lnTo>
                    <a:pt x="787451" y="56716"/>
                  </a:lnTo>
                  <a:lnTo>
                    <a:pt x="787451" y="50746"/>
                  </a:lnTo>
                  <a:cubicBezTo>
                    <a:pt x="787451" y="43582"/>
                    <a:pt x="785063" y="38805"/>
                    <a:pt x="781481" y="35223"/>
                  </a:cubicBezTo>
                  <a:cubicBezTo>
                    <a:pt x="777899" y="31642"/>
                    <a:pt x="771929" y="29253"/>
                    <a:pt x="765958" y="29253"/>
                  </a:cubicBezTo>
                  <a:cubicBezTo>
                    <a:pt x="762376" y="26865"/>
                    <a:pt x="757600" y="28059"/>
                    <a:pt x="754018" y="30447"/>
                  </a:cubicBezTo>
                  <a:moveTo>
                    <a:pt x="718198" y="41194"/>
                  </a:moveTo>
                  <a:cubicBezTo>
                    <a:pt x="719392" y="43582"/>
                    <a:pt x="720586" y="47164"/>
                    <a:pt x="720586" y="51939"/>
                  </a:cubicBezTo>
                  <a:lnTo>
                    <a:pt x="720586" y="53134"/>
                  </a:lnTo>
                  <a:cubicBezTo>
                    <a:pt x="720586" y="57909"/>
                    <a:pt x="719392" y="61492"/>
                    <a:pt x="718198" y="62686"/>
                  </a:cubicBezTo>
                  <a:cubicBezTo>
                    <a:pt x="717004" y="63879"/>
                    <a:pt x="714616" y="65074"/>
                    <a:pt x="711034" y="65074"/>
                  </a:cubicBezTo>
                  <a:cubicBezTo>
                    <a:pt x="705064" y="65074"/>
                    <a:pt x="701482" y="60297"/>
                    <a:pt x="701482" y="50746"/>
                  </a:cubicBezTo>
                  <a:cubicBezTo>
                    <a:pt x="701482" y="41194"/>
                    <a:pt x="705064" y="36417"/>
                    <a:pt x="711034" y="36417"/>
                  </a:cubicBezTo>
                  <a:cubicBezTo>
                    <a:pt x="714616" y="37612"/>
                    <a:pt x="717004" y="38805"/>
                    <a:pt x="718198" y="41194"/>
                  </a:cubicBezTo>
                  <a:moveTo>
                    <a:pt x="693124" y="34029"/>
                  </a:moveTo>
                  <a:cubicBezTo>
                    <a:pt x="689542" y="38805"/>
                    <a:pt x="688348" y="44775"/>
                    <a:pt x="688348" y="51939"/>
                  </a:cubicBezTo>
                  <a:cubicBezTo>
                    <a:pt x="688348" y="60297"/>
                    <a:pt x="689542" y="66268"/>
                    <a:pt x="693124" y="69849"/>
                  </a:cubicBezTo>
                  <a:cubicBezTo>
                    <a:pt x="696706" y="74626"/>
                    <a:pt x="700288" y="75819"/>
                    <a:pt x="706258" y="75819"/>
                  </a:cubicBezTo>
                  <a:cubicBezTo>
                    <a:pt x="708646" y="75819"/>
                    <a:pt x="712228" y="75819"/>
                    <a:pt x="713422" y="74626"/>
                  </a:cubicBezTo>
                  <a:cubicBezTo>
                    <a:pt x="715810" y="73432"/>
                    <a:pt x="718198" y="72238"/>
                    <a:pt x="719392" y="68656"/>
                  </a:cubicBezTo>
                  <a:lnTo>
                    <a:pt x="719392" y="68656"/>
                  </a:lnTo>
                  <a:cubicBezTo>
                    <a:pt x="719392" y="69849"/>
                    <a:pt x="719392" y="69849"/>
                    <a:pt x="719392" y="71044"/>
                  </a:cubicBezTo>
                  <a:cubicBezTo>
                    <a:pt x="719392" y="72238"/>
                    <a:pt x="719392" y="73432"/>
                    <a:pt x="719392" y="74626"/>
                  </a:cubicBezTo>
                  <a:lnTo>
                    <a:pt x="719392" y="75819"/>
                  </a:lnTo>
                  <a:cubicBezTo>
                    <a:pt x="719392" y="82984"/>
                    <a:pt x="715810" y="86566"/>
                    <a:pt x="709840" y="86566"/>
                  </a:cubicBezTo>
                  <a:cubicBezTo>
                    <a:pt x="702676" y="86566"/>
                    <a:pt x="696706" y="85372"/>
                    <a:pt x="690736" y="82984"/>
                  </a:cubicBezTo>
                  <a:lnTo>
                    <a:pt x="690736" y="93730"/>
                  </a:lnTo>
                  <a:cubicBezTo>
                    <a:pt x="693124" y="94924"/>
                    <a:pt x="696706" y="94924"/>
                    <a:pt x="699094" y="96118"/>
                  </a:cubicBezTo>
                  <a:cubicBezTo>
                    <a:pt x="701482" y="96118"/>
                    <a:pt x="705064" y="97312"/>
                    <a:pt x="708646" y="97312"/>
                  </a:cubicBezTo>
                  <a:cubicBezTo>
                    <a:pt x="717004" y="97312"/>
                    <a:pt x="722974" y="94924"/>
                    <a:pt x="726556" y="92536"/>
                  </a:cubicBezTo>
                  <a:cubicBezTo>
                    <a:pt x="730138" y="88954"/>
                    <a:pt x="732526" y="84178"/>
                    <a:pt x="732526" y="77014"/>
                  </a:cubicBezTo>
                  <a:lnTo>
                    <a:pt x="732526" y="29253"/>
                  </a:lnTo>
                  <a:lnTo>
                    <a:pt x="721780" y="29253"/>
                  </a:lnTo>
                  <a:lnTo>
                    <a:pt x="720586" y="35223"/>
                  </a:lnTo>
                  <a:lnTo>
                    <a:pt x="720586" y="35223"/>
                  </a:lnTo>
                  <a:cubicBezTo>
                    <a:pt x="717004" y="30447"/>
                    <a:pt x="712228" y="28059"/>
                    <a:pt x="706258" y="28059"/>
                  </a:cubicBezTo>
                  <a:cubicBezTo>
                    <a:pt x="701482" y="26865"/>
                    <a:pt x="696706" y="29253"/>
                    <a:pt x="693124" y="34029"/>
                  </a:cubicBezTo>
                  <a:moveTo>
                    <a:pt x="664468" y="57909"/>
                  </a:moveTo>
                  <a:cubicBezTo>
                    <a:pt x="664468" y="61492"/>
                    <a:pt x="663274" y="63879"/>
                    <a:pt x="662080" y="65074"/>
                  </a:cubicBezTo>
                  <a:cubicBezTo>
                    <a:pt x="659691" y="66268"/>
                    <a:pt x="657303" y="67462"/>
                    <a:pt x="654915" y="67462"/>
                  </a:cubicBezTo>
                  <a:cubicBezTo>
                    <a:pt x="652527" y="67462"/>
                    <a:pt x="651333" y="67462"/>
                    <a:pt x="650139" y="66268"/>
                  </a:cubicBezTo>
                  <a:cubicBezTo>
                    <a:pt x="648945" y="65074"/>
                    <a:pt x="648945" y="63879"/>
                    <a:pt x="648945" y="61492"/>
                  </a:cubicBezTo>
                  <a:cubicBezTo>
                    <a:pt x="648945" y="59104"/>
                    <a:pt x="650139" y="57909"/>
                    <a:pt x="651333" y="55522"/>
                  </a:cubicBezTo>
                  <a:cubicBezTo>
                    <a:pt x="652527" y="54327"/>
                    <a:pt x="656109" y="53134"/>
                    <a:pt x="659691" y="53134"/>
                  </a:cubicBezTo>
                  <a:lnTo>
                    <a:pt x="664468" y="53134"/>
                  </a:lnTo>
                  <a:lnTo>
                    <a:pt x="664468" y="57909"/>
                  </a:lnTo>
                  <a:close/>
                  <a:moveTo>
                    <a:pt x="647751" y="28059"/>
                  </a:moveTo>
                  <a:cubicBezTo>
                    <a:pt x="644169" y="29253"/>
                    <a:pt x="641781" y="30447"/>
                    <a:pt x="639393" y="31642"/>
                  </a:cubicBezTo>
                  <a:lnTo>
                    <a:pt x="644169" y="39999"/>
                  </a:lnTo>
                  <a:cubicBezTo>
                    <a:pt x="646557" y="38805"/>
                    <a:pt x="648945" y="37612"/>
                    <a:pt x="651333" y="37612"/>
                  </a:cubicBezTo>
                  <a:cubicBezTo>
                    <a:pt x="653721" y="36417"/>
                    <a:pt x="656109" y="36417"/>
                    <a:pt x="658497" y="36417"/>
                  </a:cubicBezTo>
                  <a:cubicBezTo>
                    <a:pt x="660885" y="36417"/>
                    <a:pt x="662080" y="36417"/>
                    <a:pt x="664468" y="37612"/>
                  </a:cubicBezTo>
                  <a:cubicBezTo>
                    <a:pt x="665662" y="38805"/>
                    <a:pt x="666855" y="41194"/>
                    <a:pt x="666855" y="43582"/>
                  </a:cubicBezTo>
                  <a:lnTo>
                    <a:pt x="666855" y="45969"/>
                  </a:lnTo>
                  <a:lnTo>
                    <a:pt x="658497" y="45969"/>
                  </a:lnTo>
                  <a:cubicBezTo>
                    <a:pt x="651333" y="45969"/>
                    <a:pt x="646557" y="47164"/>
                    <a:pt x="642975" y="49552"/>
                  </a:cubicBezTo>
                  <a:cubicBezTo>
                    <a:pt x="639393" y="51939"/>
                    <a:pt x="638199" y="55522"/>
                    <a:pt x="638199" y="60297"/>
                  </a:cubicBezTo>
                  <a:cubicBezTo>
                    <a:pt x="638199" y="65074"/>
                    <a:pt x="639393" y="69849"/>
                    <a:pt x="642975" y="72238"/>
                  </a:cubicBezTo>
                  <a:cubicBezTo>
                    <a:pt x="646557" y="74626"/>
                    <a:pt x="648945" y="75819"/>
                    <a:pt x="653721" y="75819"/>
                  </a:cubicBezTo>
                  <a:cubicBezTo>
                    <a:pt x="657303" y="75819"/>
                    <a:pt x="660885" y="74626"/>
                    <a:pt x="663274" y="74626"/>
                  </a:cubicBezTo>
                  <a:cubicBezTo>
                    <a:pt x="665662" y="73432"/>
                    <a:pt x="668050" y="71044"/>
                    <a:pt x="669244" y="68656"/>
                  </a:cubicBezTo>
                  <a:lnTo>
                    <a:pt x="669244" y="68656"/>
                  </a:lnTo>
                  <a:lnTo>
                    <a:pt x="671632" y="74626"/>
                  </a:lnTo>
                  <a:lnTo>
                    <a:pt x="681184" y="74626"/>
                  </a:lnTo>
                  <a:lnTo>
                    <a:pt x="681184" y="42387"/>
                  </a:lnTo>
                  <a:cubicBezTo>
                    <a:pt x="681184" y="36417"/>
                    <a:pt x="679990" y="32835"/>
                    <a:pt x="676408" y="29253"/>
                  </a:cubicBezTo>
                  <a:cubicBezTo>
                    <a:pt x="672826" y="26865"/>
                    <a:pt x="668050" y="25672"/>
                    <a:pt x="662080" y="25672"/>
                  </a:cubicBezTo>
                  <a:cubicBezTo>
                    <a:pt x="654915" y="26865"/>
                    <a:pt x="651333" y="28059"/>
                    <a:pt x="647751" y="28059"/>
                  </a:cubicBezTo>
                  <a:moveTo>
                    <a:pt x="580887" y="8955"/>
                  </a:moveTo>
                  <a:lnTo>
                    <a:pt x="580887" y="75819"/>
                  </a:lnTo>
                  <a:lnTo>
                    <a:pt x="594021" y="75819"/>
                  </a:lnTo>
                  <a:lnTo>
                    <a:pt x="594021" y="53134"/>
                  </a:lnTo>
                  <a:cubicBezTo>
                    <a:pt x="594021" y="48357"/>
                    <a:pt x="595215" y="43582"/>
                    <a:pt x="596409" y="41194"/>
                  </a:cubicBezTo>
                  <a:cubicBezTo>
                    <a:pt x="597603" y="38805"/>
                    <a:pt x="601185" y="37612"/>
                    <a:pt x="604767" y="37612"/>
                  </a:cubicBezTo>
                  <a:cubicBezTo>
                    <a:pt x="609543" y="37612"/>
                    <a:pt x="611931" y="41194"/>
                    <a:pt x="611931" y="48357"/>
                  </a:cubicBezTo>
                  <a:lnTo>
                    <a:pt x="611931" y="75819"/>
                  </a:lnTo>
                  <a:lnTo>
                    <a:pt x="625065" y="75819"/>
                  </a:lnTo>
                  <a:lnTo>
                    <a:pt x="625065" y="44775"/>
                  </a:lnTo>
                  <a:cubicBezTo>
                    <a:pt x="625065" y="38805"/>
                    <a:pt x="623871" y="34029"/>
                    <a:pt x="620289" y="31642"/>
                  </a:cubicBezTo>
                  <a:cubicBezTo>
                    <a:pt x="616707" y="29253"/>
                    <a:pt x="613125" y="28059"/>
                    <a:pt x="608349" y="28059"/>
                  </a:cubicBezTo>
                  <a:cubicBezTo>
                    <a:pt x="605961" y="28059"/>
                    <a:pt x="602379" y="28059"/>
                    <a:pt x="599991" y="29253"/>
                  </a:cubicBezTo>
                  <a:cubicBezTo>
                    <a:pt x="597603" y="30447"/>
                    <a:pt x="595215" y="31642"/>
                    <a:pt x="594021" y="34029"/>
                  </a:cubicBezTo>
                  <a:lnTo>
                    <a:pt x="592827" y="34029"/>
                  </a:lnTo>
                  <a:cubicBezTo>
                    <a:pt x="592827" y="32835"/>
                    <a:pt x="592827" y="31642"/>
                    <a:pt x="592827" y="29253"/>
                  </a:cubicBezTo>
                  <a:cubicBezTo>
                    <a:pt x="592827" y="26865"/>
                    <a:pt x="592827" y="24477"/>
                    <a:pt x="592827" y="22089"/>
                  </a:cubicBezTo>
                  <a:lnTo>
                    <a:pt x="592827" y="8955"/>
                  </a:lnTo>
                  <a:lnTo>
                    <a:pt x="580887" y="8955"/>
                  </a:lnTo>
                  <a:close/>
                  <a:moveTo>
                    <a:pt x="555812" y="51939"/>
                  </a:moveTo>
                  <a:cubicBezTo>
                    <a:pt x="555812" y="56716"/>
                    <a:pt x="554618" y="60297"/>
                    <a:pt x="553424" y="62686"/>
                  </a:cubicBezTo>
                  <a:cubicBezTo>
                    <a:pt x="552230" y="65074"/>
                    <a:pt x="549842" y="66268"/>
                    <a:pt x="546260" y="66268"/>
                  </a:cubicBezTo>
                  <a:cubicBezTo>
                    <a:pt x="542678" y="66268"/>
                    <a:pt x="540290" y="65074"/>
                    <a:pt x="539096" y="62686"/>
                  </a:cubicBezTo>
                  <a:cubicBezTo>
                    <a:pt x="537902" y="60297"/>
                    <a:pt x="536708" y="56716"/>
                    <a:pt x="536708" y="51939"/>
                  </a:cubicBezTo>
                  <a:lnTo>
                    <a:pt x="536708" y="50746"/>
                  </a:lnTo>
                  <a:cubicBezTo>
                    <a:pt x="536708" y="45969"/>
                    <a:pt x="537902" y="43582"/>
                    <a:pt x="539096" y="41194"/>
                  </a:cubicBezTo>
                  <a:cubicBezTo>
                    <a:pt x="540290" y="38805"/>
                    <a:pt x="542678" y="37612"/>
                    <a:pt x="546260" y="37612"/>
                  </a:cubicBezTo>
                  <a:cubicBezTo>
                    <a:pt x="553424" y="37612"/>
                    <a:pt x="555812" y="42387"/>
                    <a:pt x="555812" y="51939"/>
                  </a:cubicBezTo>
                  <a:moveTo>
                    <a:pt x="542678" y="29253"/>
                  </a:moveTo>
                  <a:cubicBezTo>
                    <a:pt x="540290" y="30447"/>
                    <a:pt x="539096" y="32835"/>
                    <a:pt x="537902" y="34029"/>
                  </a:cubicBezTo>
                  <a:lnTo>
                    <a:pt x="536708" y="34029"/>
                  </a:lnTo>
                  <a:lnTo>
                    <a:pt x="534320" y="28059"/>
                  </a:lnTo>
                  <a:lnTo>
                    <a:pt x="523574" y="28059"/>
                  </a:lnTo>
                  <a:lnTo>
                    <a:pt x="523574" y="97312"/>
                  </a:lnTo>
                  <a:lnTo>
                    <a:pt x="536708" y="97312"/>
                  </a:lnTo>
                  <a:lnTo>
                    <a:pt x="536708" y="78208"/>
                  </a:lnTo>
                  <a:cubicBezTo>
                    <a:pt x="536708" y="75819"/>
                    <a:pt x="536708" y="73432"/>
                    <a:pt x="535514" y="71044"/>
                  </a:cubicBezTo>
                  <a:lnTo>
                    <a:pt x="536708" y="71044"/>
                  </a:lnTo>
                  <a:cubicBezTo>
                    <a:pt x="537902" y="72238"/>
                    <a:pt x="539096" y="74626"/>
                    <a:pt x="541484" y="75819"/>
                  </a:cubicBezTo>
                  <a:cubicBezTo>
                    <a:pt x="543872" y="77014"/>
                    <a:pt x="546260" y="78208"/>
                    <a:pt x="549842" y="78208"/>
                  </a:cubicBezTo>
                  <a:cubicBezTo>
                    <a:pt x="555812" y="78208"/>
                    <a:pt x="559394" y="75819"/>
                    <a:pt x="562977" y="72238"/>
                  </a:cubicBezTo>
                  <a:cubicBezTo>
                    <a:pt x="566559" y="67462"/>
                    <a:pt x="567753" y="61492"/>
                    <a:pt x="567753" y="53134"/>
                  </a:cubicBezTo>
                  <a:cubicBezTo>
                    <a:pt x="567753" y="44775"/>
                    <a:pt x="566559" y="38805"/>
                    <a:pt x="562977" y="35223"/>
                  </a:cubicBezTo>
                  <a:cubicBezTo>
                    <a:pt x="559394" y="31642"/>
                    <a:pt x="555812" y="29253"/>
                    <a:pt x="549842" y="29253"/>
                  </a:cubicBezTo>
                  <a:cubicBezTo>
                    <a:pt x="548648" y="26865"/>
                    <a:pt x="545066" y="28059"/>
                    <a:pt x="542678" y="29253"/>
                  </a:cubicBezTo>
                  <a:moveTo>
                    <a:pt x="482978" y="41194"/>
                  </a:moveTo>
                  <a:cubicBezTo>
                    <a:pt x="484172" y="38805"/>
                    <a:pt x="486560" y="37612"/>
                    <a:pt x="490142" y="37612"/>
                  </a:cubicBezTo>
                  <a:cubicBezTo>
                    <a:pt x="493724" y="37612"/>
                    <a:pt x="496112" y="38805"/>
                    <a:pt x="497306" y="41194"/>
                  </a:cubicBezTo>
                  <a:cubicBezTo>
                    <a:pt x="498500" y="43582"/>
                    <a:pt x="499694" y="47164"/>
                    <a:pt x="499694" y="51939"/>
                  </a:cubicBezTo>
                  <a:cubicBezTo>
                    <a:pt x="499694" y="56716"/>
                    <a:pt x="498500" y="60297"/>
                    <a:pt x="497306" y="62686"/>
                  </a:cubicBezTo>
                  <a:cubicBezTo>
                    <a:pt x="496112" y="65074"/>
                    <a:pt x="493724" y="66268"/>
                    <a:pt x="490142" y="66268"/>
                  </a:cubicBezTo>
                  <a:cubicBezTo>
                    <a:pt x="486560" y="66268"/>
                    <a:pt x="484172" y="65074"/>
                    <a:pt x="482978" y="62686"/>
                  </a:cubicBezTo>
                  <a:cubicBezTo>
                    <a:pt x="481784" y="60297"/>
                    <a:pt x="480590" y="56716"/>
                    <a:pt x="480590" y="51939"/>
                  </a:cubicBezTo>
                  <a:cubicBezTo>
                    <a:pt x="480590" y="47164"/>
                    <a:pt x="481784" y="43582"/>
                    <a:pt x="482978" y="41194"/>
                  </a:cubicBezTo>
                  <a:moveTo>
                    <a:pt x="511634" y="38805"/>
                  </a:moveTo>
                  <a:cubicBezTo>
                    <a:pt x="509246" y="35223"/>
                    <a:pt x="506858" y="32835"/>
                    <a:pt x="503276" y="30447"/>
                  </a:cubicBezTo>
                  <a:cubicBezTo>
                    <a:pt x="499694" y="28059"/>
                    <a:pt x="496112" y="28059"/>
                    <a:pt x="491336" y="28059"/>
                  </a:cubicBezTo>
                  <a:cubicBezTo>
                    <a:pt x="484172" y="28059"/>
                    <a:pt x="478202" y="30447"/>
                    <a:pt x="474620" y="34029"/>
                  </a:cubicBezTo>
                  <a:cubicBezTo>
                    <a:pt x="471038" y="38805"/>
                    <a:pt x="468650" y="44775"/>
                    <a:pt x="468650" y="51939"/>
                  </a:cubicBezTo>
                  <a:cubicBezTo>
                    <a:pt x="468650" y="56716"/>
                    <a:pt x="469844" y="61492"/>
                    <a:pt x="472232" y="65074"/>
                  </a:cubicBezTo>
                  <a:cubicBezTo>
                    <a:pt x="474620" y="68656"/>
                    <a:pt x="477008" y="71044"/>
                    <a:pt x="480590" y="73432"/>
                  </a:cubicBezTo>
                  <a:cubicBezTo>
                    <a:pt x="484172" y="75819"/>
                    <a:pt x="487754" y="75819"/>
                    <a:pt x="492530" y="75819"/>
                  </a:cubicBezTo>
                  <a:cubicBezTo>
                    <a:pt x="499694" y="75819"/>
                    <a:pt x="505664" y="73432"/>
                    <a:pt x="509246" y="69849"/>
                  </a:cubicBezTo>
                  <a:cubicBezTo>
                    <a:pt x="514022" y="65074"/>
                    <a:pt x="515216" y="59104"/>
                    <a:pt x="515216" y="51939"/>
                  </a:cubicBezTo>
                  <a:cubicBezTo>
                    <a:pt x="514022" y="47164"/>
                    <a:pt x="512828" y="42387"/>
                    <a:pt x="511634" y="38805"/>
                  </a:cubicBezTo>
                  <a:moveTo>
                    <a:pt x="450739" y="30447"/>
                  </a:moveTo>
                  <a:cubicBezTo>
                    <a:pt x="448351" y="31642"/>
                    <a:pt x="445963" y="34029"/>
                    <a:pt x="444769" y="36417"/>
                  </a:cubicBezTo>
                  <a:lnTo>
                    <a:pt x="443575" y="36417"/>
                  </a:lnTo>
                  <a:lnTo>
                    <a:pt x="441187" y="28059"/>
                  </a:lnTo>
                  <a:lnTo>
                    <a:pt x="431635" y="28059"/>
                  </a:lnTo>
                  <a:lnTo>
                    <a:pt x="431635" y="75819"/>
                  </a:lnTo>
                  <a:lnTo>
                    <a:pt x="444769" y="75819"/>
                  </a:lnTo>
                  <a:lnTo>
                    <a:pt x="444769" y="51939"/>
                  </a:lnTo>
                  <a:cubicBezTo>
                    <a:pt x="444769" y="48357"/>
                    <a:pt x="445963" y="45969"/>
                    <a:pt x="447157" y="44775"/>
                  </a:cubicBezTo>
                  <a:cubicBezTo>
                    <a:pt x="448351" y="43582"/>
                    <a:pt x="449545" y="41194"/>
                    <a:pt x="451933" y="41194"/>
                  </a:cubicBezTo>
                  <a:cubicBezTo>
                    <a:pt x="454321" y="39999"/>
                    <a:pt x="456709" y="39999"/>
                    <a:pt x="457903" y="39999"/>
                  </a:cubicBezTo>
                  <a:lnTo>
                    <a:pt x="460292" y="39999"/>
                  </a:lnTo>
                  <a:lnTo>
                    <a:pt x="462680" y="39999"/>
                  </a:lnTo>
                  <a:lnTo>
                    <a:pt x="463874" y="28059"/>
                  </a:lnTo>
                  <a:lnTo>
                    <a:pt x="461486" y="28059"/>
                  </a:lnTo>
                  <a:lnTo>
                    <a:pt x="459098" y="28059"/>
                  </a:lnTo>
                  <a:cubicBezTo>
                    <a:pt x="455515" y="26865"/>
                    <a:pt x="453127" y="28059"/>
                    <a:pt x="450739" y="30447"/>
                  </a:cubicBezTo>
                  <a:moveTo>
                    <a:pt x="414919" y="75819"/>
                  </a:moveTo>
                  <a:cubicBezTo>
                    <a:pt x="417307" y="75819"/>
                    <a:pt x="419695" y="74626"/>
                    <a:pt x="420889" y="73432"/>
                  </a:cubicBezTo>
                  <a:lnTo>
                    <a:pt x="420889" y="62686"/>
                  </a:lnTo>
                  <a:cubicBezTo>
                    <a:pt x="418501" y="63879"/>
                    <a:pt x="417307" y="65074"/>
                    <a:pt x="414919" y="66268"/>
                  </a:cubicBezTo>
                  <a:cubicBezTo>
                    <a:pt x="412531" y="67462"/>
                    <a:pt x="410143" y="67462"/>
                    <a:pt x="407755" y="67462"/>
                  </a:cubicBezTo>
                  <a:cubicBezTo>
                    <a:pt x="404173" y="67462"/>
                    <a:pt x="401785" y="66268"/>
                    <a:pt x="400591" y="63879"/>
                  </a:cubicBezTo>
                  <a:cubicBezTo>
                    <a:pt x="399397" y="61492"/>
                    <a:pt x="398203" y="57909"/>
                    <a:pt x="398203" y="53134"/>
                  </a:cubicBezTo>
                  <a:cubicBezTo>
                    <a:pt x="398203" y="43582"/>
                    <a:pt x="401785" y="38805"/>
                    <a:pt x="408949" y="38805"/>
                  </a:cubicBezTo>
                  <a:cubicBezTo>
                    <a:pt x="410143" y="38805"/>
                    <a:pt x="412531" y="38805"/>
                    <a:pt x="413725" y="39999"/>
                  </a:cubicBezTo>
                  <a:cubicBezTo>
                    <a:pt x="414919" y="39999"/>
                    <a:pt x="417307" y="41194"/>
                    <a:pt x="419695" y="42387"/>
                  </a:cubicBezTo>
                  <a:lnTo>
                    <a:pt x="423277" y="32835"/>
                  </a:lnTo>
                  <a:cubicBezTo>
                    <a:pt x="420889" y="31642"/>
                    <a:pt x="419695" y="31642"/>
                    <a:pt x="417307" y="30447"/>
                  </a:cubicBezTo>
                  <a:cubicBezTo>
                    <a:pt x="414919" y="29253"/>
                    <a:pt x="412531" y="29253"/>
                    <a:pt x="408949" y="29253"/>
                  </a:cubicBezTo>
                  <a:cubicBezTo>
                    <a:pt x="404173" y="29253"/>
                    <a:pt x="400591" y="30447"/>
                    <a:pt x="397009" y="31642"/>
                  </a:cubicBezTo>
                  <a:cubicBezTo>
                    <a:pt x="393427" y="32835"/>
                    <a:pt x="391039" y="36417"/>
                    <a:pt x="388651" y="39999"/>
                  </a:cubicBezTo>
                  <a:cubicBezTo>
                    <a:pt x="386263" y="43582"/>
                    <a:pt x="385069" y="48357"/>
                    <a:pt x="385069" y="54327"/>
                  </a:cubicBezTo>
                  <a:cubicBezTo>
                    <a:pt x="385069" y="62686"/>
                    <a:pt x="387457" y="68656"/>
                    <a:pt x="391039" y="73432"/>
                  </a:cubicBezTo>
                  <a:cubicBezTo>
                    <a:pt x="394621" y="77014"/>
                    <a:pt x="400591" y="79402"/>
                    <a:pt x="407755" y="79402"/>
                  </a:cubicBezTo>
                  <a:cubicBezTo>
                    <a:pt x="410143" y="77014"/>
                    <a:pt x="412531" y="77014"/>
                    <a:pt x="414919" y="75819"/>
                  </a:cubicBezTo>
                  <a:moveTo>
                    <a:pt x="361189" y="57909"/>
                  </a:moveTo>
                  <a:cubicBezTo>
                    <a:pt x="361189" y="61492"/>
                    <a:pt x="359995" y="63879"/>
                    <a:pt x="358801" y="65074"/>
                  </a:cubicBezTo>
                  <a:cubicBezTo>
                    <a:pt x="356412" y="66268"/>
                    <a:pt x="354024" y="67462"/>
                    <a:pt x="351636" y="67462"/>
                  </a:cubicBezTo>
                  <a:cubicBezTo>
                    <a:pt x="349248" y="67462"/>
                    <a:pt x="348054" y="67462"/>
                    <a:pt x="346860" y="66268"/>
                  </a:cubicBezTo>
                  <a:cubicBezTo>
                    <a:pt x="345666" y="65074"/>
                    <a:pt x="345666" y="63879"/>
                    <a:pt x="345666" y="61492"/>
                  </a:cubicBezTo>
                  <a:cubicBezTo>
                    <a:pt x="345666" y="59104"/>
                    <a:pt x="346860" y="57909"/>
                    <a:pt x="348054" y="55522"/>
                  </a:cubicBezTo>
                  <a:cubicBezTo>
                    <a:pt x="349248" y="54327"/>
                    <a:pt x="352830" y="53134"/>
                    <a:pt x="356412" y="53134"/>
                  </a:cubicBezTo>
                  <a:lnTo>
                    <a:pt x="361189" y="53134"/>
                  </a:lnTo>
                  <a:lnTo>
                    <a:pt x="361189" y="57909"/>
                  </a:lnTo>
                  <a:close/>
                  <a:moveTo>
                    <a:pt x="344472" y="28059"/>
                  </a:moveTo>
                  <a:cubicBezTo>
                    <a:pt x="340890" y="29253"/>
                    <a:pt x="338502" y="30447"/>
                    <a:pt x="336114" y="31642"/>
                  </a:cubicBezTo>
                  <a:lnTo>
                    <a:pt x="340890" y="39999"/>
                  </a:lnTo>
                  <a:cubicBezTo>
                    <a:pt x="343278" y="38805"/>
                    <a:pt x="345666" y="37612"/>
                    <a:pt x="348054" y="37612"/>
                  </a:cubicBezTo>
                  <a:cubicBezTo>
                    <a:pt x="350442" y="36417"/>
                    <a:pt x="352830" y="36417"/>
                    <a:pt x="355218" y="36417"/>
                  </a:cubicBezTo>
                  <a:cubicBezTo>
                    <a:pt x="357607" y="36417"/>
                    <a:pt x="358801" y="36417"/>
                    <a:pt x="361189" y="37612"/>
                  </a:cubicBezTo>
                  <a:cubicBezTo>
                    <a:pt x="362383" y="38805"/>
                    <a:pt x="363577" y="41194"/>
                    <a:pt x="363577" y="43582"/>
                  </a:cubicBezTo>
                  <a:lnTo>
                    <a:pt x="363577" y="45969"/>
                  </a:lnTo>
                  <a:lnTo>
                    <a:pt x="355218" y="45969"/>
                  </a:lnTo>
                  <a:cubicBezTo>
                    <a:pt x="348054" y="45969"/>
                    <a:pt x="343278" y="47164"/>
                    <a:pt x="339696" y="49552"/>
                  </a:cubicBezTo>
                  <a:cubicBezTo>
                    <a:pt x="336114" y="51939"/>
                    <a:pt x="334920" y="55522"/>
                    <a:pt x="334920" y="60297"/>
                  </a:cubicBezTo>
                  <a:cubicBezTo>
                    <a:pt x="334920" y="65074"/>
                    <a:pt x="336114" y="69849"/>
                    <a:pt x="339696" y="72238"/>
                  </a:cubicBezTo>
                  <a:cubicBezTo>
                    <a:pt x="342084" y="74626"/>
                    <a:pt x="345666" y="75819"/>
                    <a:pt x="350442" y="75819"/>
                  </a:cubicBezTo>
                  <a:cubicBezTo>
                    <a:pt x="354024" y="75819"/>
                    <a:pt x="357607" y="74626"/>
                    <a:pt x="359995" y="74626"/>
                  </a:cubicBezTo>
                  <a:cubicBezTo>
                    <a:pt x="362383" y="73432"/>
                    <a:pt x="364771" y="71044"/>
                    <a:pt x="365965" y="68656"/>
                  </a:cubicBezTo>
                  <a:lnTo>
                    <a:pt x="365965" y="68656"/>
                  </a:lnTo>
                  <a:lnTo>
                    <a:pt x="368353" y="74626"/>
                  </a:lnTo>
                  <a:lnTo>
                    <a:pt x="377905" y="74626"/>
                  </a:lnTo>
                  <a:lnTo>
                    <a:pt x="377905" y="42387"/>
                  </a:lnTo>
                  <a:cubicBezTo>
                    <a:pt x="377905" y="36417"/>
                    <a:pt x="376711" y="32835"/>
                    <a:pt x="373129" y="29253"/>
                  </a:cubicBezTo>
                  <a:cubicBezTo>
                    <a:pt x="369547" y="26865"/>
                    <a:pt x="364771" y="25672"/>
                    <a:pt x="358801" y="25672"/>
                  </a:cubicBezTo>
                  <a:cubicBezTo>
                    <a:pt x="350442" y="26865"/>
                    <a:pt x="346860" y="28059"/>
                    <a:pt x="344472" y="28059"/>
                  </a:cubicBezTo>
                  <a:moveTo>
                    <a:pt x="296712" y="29253"/>
                  </a:moveTo>
                  <a:cubicBezTo>
                    <a:pt x="294324" y="30447"/>
                    <a:pt x="291936" y="31642"/>
                    <a:pt x="290742" y="34029"/>
                  </a:cubicBezTo>
                  <a:lnTo>
                    <a:pt x="289548" y="34029"/>
                  </a:lnTo>
                  <a:cubicBezTo>
                    <a:pt x="288354" y="31642"/>
                    <a:pt x="285966" y="30447"/>
                    <a:pt x="283578" y="29253"/>
                  </a:cubicBezTo>
                  <a:cubicBezTo>
                    <a:pt x="281190" y="28059"/>
                    <a:pt x="277608" y="28059"/>
                    <a:pt x="275220" y="28059"/>
                  </a:cubicBezTo>
                  <a:cubicBezTo>
                    <a:pt x="272832" y="28059"/>
                    <a:pt x="269250" y="28059"/>
                    <a:pt x="266862" y="29253"/>
                  </a:cubicBezTo>
                  <a:cubicBezTo>
                    <a:pt x="264474" y="30447"/>
                    <a:pt x="262086" y="31642"/>
                    <a:pt x="260892" y="34029"/>
                  </a:cubicBezTo>
                  <a:lnTo>
                    <a:pt x="259698" y="34029"/>
                  </a:lnTo>
                  <a:lnTo>
                    <a:pt x="258504" y="28059"/>
                  </a:lnTo>
                  <a:lnTo>
                    <a:pt x="248951" y="28059"/>
                  </a:lnTo>
                  <a:lnTo>
                    <a:pt x="248951" y="75819"/>
                  </a:lnTo>
                  <a:lnTo>
                    <a:pt x="262086" y="75819"/>
                  </a:lnTo>
                  <a:lnTo>
                    <a:pt x="262086" y="53134"/>
                  </a:lnTo>
                  <a:cubicBezTo>
                    <a:pt x="262086" y="48357"/>
                    <a:pt x="263280" y="43582"/>
                    <a:pt x="264474" y="41194"/>
                  </a:cubicBezTo>
                  <a:cubicBezTo>
                    <a:pt x="265668" y="38805"/>
                    <a:pt x="268056" y="37612"/>
                    <a:pt x="271638" y="37612"/>
                  </a:cubicBezTo>
                  <a:cubicBezTo>
                    <a:pt x="276414" y="37612"/>
                    <a:pt x="278802" y="41194"/>
                    <a:pt x="278802" y="48357"/>
                  </a:cubicBezTo>
                  <a:lnTo>
                    <a:pt x="278802" y="75819"/>
                  </a:lnTo>
                  <a:lnTo>
                    <a:pt x="291936" y="75819"/>
                  </a:lnTo>
                  <a:lnTo>
                    <a:pt x="291936" y="51939"/>
                  </a:lnTo>
                  <a:cubicBezTo>
                    <a:pt x="291936" y="47164"/>
                    <a:pt x="293130" y="43582"/>
                    <a:pt x="294324" y="41194"/>
                  </a:cubicBezTo>
                  <a:cubicBezTo>
                    <a:pt x="295518" y="38805"/>
                    <a:pt x="297906" y="37612"/>
                    <a:pt x="301488" y="37612"/>
                  </a:cubicBezTo>
                  <a:cubicBezTo>
                    <a:pt x="306264" y="37612"/>
                    <a:pt x="308652" y="41194"/>
                    <a:pt x="308652" y="48357"/>
                  </a:cubicBezTo>
                  <a:lnTo>
                    <a:pt x="308652" y="75819"/>
                  </a:lnTo>
                  <a:lnTo>
                    <a:pt x="321786" y="75819"/>
                  </a:lnTo>
                  <a:lnTo>
                    <a:pt x="321786" y="44775"/>
                  </a:lnTo>
                  <a:cubicBezTo>
                    <a:pt x="321786" y="38805"/>
                    <a:pt x="320592" y="34029"/>
                    <a:pt x="318204" y="31642"/>
                  </a:cubicBezTo>
                  <a:cubicBezTo>
                    <a:pt x="315816" y="29253"/>
                    <a:pt x="311040" y="28059"/>
                    <a:pt x="306264" y="28059"/>
                  </a:cubicBezTo>
                  <a:cubicBezTo>
                    <a:pt x="301488" y="26865"/>
                    <a:pt x="299100" y="28059"/>
                    <a:pt x="296712" y="29253"/>
                  </a:cubicBezTo>
                  <a:moveTo>
                    <a:pt x="203579" y="30447"/>
                  </a:moveTo>
                  <a:cubicBezTo>
                    <a:pt x="201191" y="31642"/>
                    <a:pt x="198803" y="34029"/>
                    <a:pt x="197609" y="36417"/>
                  </a:cubicBezTo>
                  <a:lnTo>
                    <a:pt x="196415" y="36417"/>
                  </a:lnTo>
                  <a:lnTo>
                    <a:pt x="194027" y="28059"/>
                  </a:lnTo>
                  <a:lnTo>
                    <a:pt x="184475" y="28059"/>
                  </a:lnTo>
                  <a:lnTo>
                    <a:pt x="184475" y="75819"/>
                  </a:lnTo>
                  <a:lnTo>
                    <a:pt x="197609" y="75819"/>
                  </a:lnTo>
                  <a:lnTo>
                    <a:pt x="197609" y="51939"/>
                  </a:lnTo>
                  <a:cubicBezTo>
                    <a:pt x="197609" y="48357"/>
                    <a:pt x="198803" y="45969"/>
                    <a:pt x="199997" y="44775"/>
                  </a:cubicBezTo>
                  <a:cubicBezTo>
                    <a:pt x="201191" y="43582"/>
                    <a:pt x="202385" y="41194"/>
                    <a:pt x="204773" y="41194"/>
                  </a:cubicBezTo>
                  <a:cubicBezTo>
                    <a:pt x="207161" y="39999"/>
                    <a:pt x="209549" y="39999"/>
                    <a:pt x="210743" y="39999"/>
                  </a:cubicBezTo>
                  <a:lnTo>
                    <a:pt x="213131" y="39999"/>
                  </a:lnTo>
                  <a:lnTo>
                    <a:pt x="215519" y="39999"/>
                  </a:lnTo>
                  <a:lnTo>
                    <a:pt x="216713" y="28059"/>
                  </a:lnTo>
                  <a:lnTo>
                    <a:pt x="214325" y="28059"/>
                  </a:lnTo>
                  <a:lnTo>
                    <a:pt x="211937" y="28059"/>
                  </a:lnTo>
                  <a:cubicBezTo>
                    <a:pt x="209549" y="26865"/>
                    <a:pt x="205967" y="28059"/>
                    <a:pt x="203579" y="30447"/>
                  </a:cubicBezTo>
                  <a:moveTo>
                    <a:pt x="160595" y="39999"/>
                  </a:moveTo>
                  <a:cubicBezTo>
                    <a:pt x="161789" y="42387"/>
                    <a:pt x="162983" y="44775"/>
                    <a:pt x="162983" y="47164"/>
                  </a:cubicBezTo>
                  <a:lnTo>
                    <a:pt x="145072" y="47164"/>
                  </a:lnTo>
                  <a:cubicBezTo>
                    <a:pt x="145072" y="43582"/>
                    <a:pt x="146266" y="41194"/>
                    <a:pt x="147460" y="39999"/>
                  </a:cubicBezTo>
                  <a:cubicBezTo>
                    <a:pt x="148655" y="38805"/>
                    <a:pt x="151042" y="37612"/>
                    <a:pt x="153430" y="37612"/>
                  </a:cubicBezTo>
                  <a:cubicBezTo>
                    <a:pt x="157013" y="36417"/>
                    <a:pt x="159401" y="37612"/>
                    <a:pt x="160595" y="39999"/>
                  </a:cubicBezTo>
                  <a:moveTo>
                    <a:pt x="141490" y="30447"/>
                  </a:moveTo>
                  <a:cubicBezTo>
                    <a:pt x="137908" y="32835"/>
                    <a:pt x="135520" y="35223"/>
                    <a:pt x="133132" y="38805"/>
                  </a:cubicBezTo>
                  <a:cubicBezTo>
                    <a:pt x="130744" y="42387"/>
                    <a:pt x="130744" y="47164"/>
                    <a:pt x="130744" y="53134"/>
                  </a:cubicBezTo>
                  <a:cubicBezTo>
                    <a:pt x="130744" y="59104"/>
                    <a:pt x="131938" y="62686"/>
                    <a:pt x="134326" y="67462"/>
                  </a:cubicBezTo>
                  <a:cubicBezTo>
                    <a:pt x="136714" y="71044"/>
                    <a:pt x="139102" y="73432"/>
                    <a:pt x="142684" y="75819"/>
                  </a:cubicBezTo>
                  <a:cubicBezTo>
                    <a:pt x="146266" y="77014"/>
                    <a:pt x="151042" y="78208"/>
                    <a:pt x="155819" y="78208"/>
                  </a:cubicBezTo>
                  <a:cubicBezTo>
                    <a:pt x="159401" y="78208"/>
                    <a:pt x="162983" y="78208"/>
                    <a:pt x="165371" y="77014"/>
                  </a:cubicBezTo>
                  <a:cubicBezTo>
                    <a:pt x="167759" y="77014"/>
                    <a:pt x="170147" y="75819"/>
                    <a:pt x="172535" y="74626"/>
                  </a:cubicBezTo>
                  <a:lnTo>
                    <a:pt x="172535" y="65074"/>
                  </a:lnTo>
                  <a:cubicBezTo>
                    <a:pt x="170147" y="66268"/>
                    <a:pt x="167759" y="67462"/>
                    <a:pt x="164177" y="67462"/>
                  </a:cubicBezTo>
                  <a:cubicBezTo>
                    <a:pt x="161789" y="68656"/>
                    <a:pt x="159401" y="68656"/>
                    <a:pt x="155819" y="68656"/>
                  </a:cubicBezTo>
                  <a:cubicBezTo>
                    <a:pt x="152236" y="68656"/>
                    <a:pt x="148655" y="67462"/>
                    <a:pt x="147460" y="65074"/>
                  </a:cubicBezTo>
                  <a:cubicBezTo>
                    <a:pt x="145072" y="62686"/>
                    <a:pt x="143878" y="60297"/>
                    <a:pt x="143878" y="56716"/>
                  </a:cubicBezTo>
                  <a:lnTo>
                    <a:pt x="174923" y="56716"/>
                  </a:lnTo>
                  <a:lnTo>
                    <a:pt x="174923" y="50746"/>
                  </a:lnTo>
                  <a:cubicBezTo>
                    <a:pt x="174923" y="43582"/>
                    <a:pt x="172535" y="38805"/>
                    <a:pt x="168953" y="35223"/>
                  </a:cubicBezTo>
                  <a:cubicBezTo>
                    <a:pt x="165371" y="31642"/>
                    <a:pt x="159401" y="29253"/>
                    <a:pt x="153430" y="29253"/>
                  </a:cubicBezTo>
                  <a:cubicBezTo>
                    <a:pt x="148655" y="26865"/>
                    <a:pt x="145072" y="28059"/>
                    <a:pt x="141490" y="30447"/>
                  </a:cubicBezTo>
                  <a:moveTo>
                    <a:pt x="108058" y="75819"/>
                  </a:moveTo>
                  <a:lnTo>
                    <a:pt x="125968" y="28059"/>
                  </a:lnTo>
                  <a:lnTo>
                    <a:pt x="112834" y="28059"/>
                  </a:lnTo>
                  <a:lnTo>
                    <a:pt x="103282" y="55522"/>
                  </a:lnTo>
                  <a:cubicBezTo>
                    <a:pt x="102088" y="59104"/>
                    <a:pt x="102088" y="62686"/>
                    <a:pt x="100894" y="65074"/>
                  </a:cubicBezTo>
                  <a:lnTo>
                    <a:pt x="100894" y="65074"/>
                  </a:lnTo>
                  <a:cubicBezTo>
                    <a:pt x="100894" y="63879"/>
                    <a:pt x="100894" y="61492"/>
                    <a:pt x="99700" y="60297"/>
                  </a:cubicBezTo>
                  <a:cubicBezTo>
                    <a:pt x="99700" y="59104"/>
                    <a:pt x="98506" y="56716"/>
                    <a:pt x="98506" y="55522"/>
                  </a:cubicBezTo>
                  <a:lnTo>
                    <a:pt x="88954" y="28059"/>
                  </a:lnTo>
                  <a:lnTo>
                    <a:pt x="75820" y="28059"/>
                  </a:lnTo>
                  <a:lnTo>
                    <a:pt x="93730" y="75819"/>
                  </a:lnTo>
                  <a:lnTo>
                    <a:pt x="108058" y="75819"/>
                  </a:lnTo>
                  <a:close/>
                  <a:moveTo>
                    <a:pt x="56716" y="75819"/>
                  </a:moveTo>
                  <a:lnTo>
                    <a:pt x="69850" y="75819"/>
                  </a:lnTo>
                  <a:lnTo>
                    <a:pt x="69850" y="28059"/>
                  </a:lnTo>
                  <a:lnTo>
                    <a:pt x="56716" y="28059"/>
                  </a:lnTo>
                  <a:lnTo>
                    <a:pt x="56716" y="75819"/>
                  </a:lnTo>
                  <a:close/>
                  <a:moveTo>
                    <a:pt x="57910" y="10149"/>
                  </a:moveTo>
                  <a:cubicBezTo>
                    <a:pt x="56716" y="11343"/>
                    <a:pt x="55522" y="12537"/>
                    <a:pt x="55522" y="14925"/>
                  </a:cubicBezTo>
                  <a:cubicBezTo>
                    <a:pt x="55522" y="17313"/>
                    <a:pt x="56716" y="18507"/>
                    <a:pt x="57910" y="19701"/>
                  </a:cubicBezTo>
                  <a:cubicBezTo>
                    <a:pt x="59104" y="20895"/>
                    <a:pt x="61492" y="20895"/>
                    <a:pt x="62686" y="20895"/>
                  </a:cubicBezTo>
                  <a:cubicBezTo>
                    <a:pt x="65074" y="20895"/>
                    <a:pt x="66268" y="20895"/>
                    <a:pt x="67462" y="19701"/>
                  </a:cubicBezTo>
                  <a:cubicBezTo>
                    <a:pt x="68656" y="18507"/>
                    <a:pt x="69850" y="17313"/>
                    <a:pt x="69850" y="14925"/>
                  </a:cubicBezTo>
                  <a:cubicBezTo>
                    <a:pt x="69850" y="12537"/>
                    <a:pt x="68656" y="11343"/>
                    <a:pt x="67462" y="10149"/>
                  </a:cubicBezTo>
                  <a:cubicBezTo>
                    <a:pt x="66268" y="8955"/>
                    <a:pt x="63880" y="8955"/>
                    <a:pt x="62686" y="8955"/>
                  </a:cubicBezTo>
                  <a:cubicBezTo>
                    <a:pt x="61492" y="8955"/>
                    <a:pt x="60298" y="10149"/>
                    <a:pt x="57910" y="10149"/>
                  </a:cubicBezTo>
                  <a:moveTo>
                    <a:pt x="47164" y="75819"/>
                  </a:moveTo>
                  <a:lnTo>
                    <a:pt x="47164" y="65074"/>
                  </a:lnTo>
                  <a:lnTo>
                    <a:pt x="22089" y="65074"/>
                  </a:lnTo>
                  <a:lnTo>
                    <a:pt x="22089" y="13731"/>
                  </a:lnTo>
                  <a:lnTo>
                    <a:pt x="8955" y="13731"/>
                  </a:lnTo>
                  <a:lnTo>
                    <a:pt x="8955" y="75819"/>
                  </a:lnTo>
                  <a:lnTo>
                    <a:pt x="47164" y="75819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: Shape 214">
              <a:extLst>
                <a:ext uri="{FF2B5EF4-FFF2-40B4-BE49-F238E27FC236}">
                  <a16:creationId xmlns:a16="http://schemas.microsoft.com/office/drawing/2014/main" xmlns="" id="{4E594A7D-E11D-4F39-AEF4-7419CD778F8C}"/>
                </a:ext>
              </a:extLst>
            </p:cNvPr>
            <p:cNvSpPr/>
            <p:nvPr/>
          </p:nvSpPr>
          <p:spPr>
            <a:xfrm>
              <a:off x="2358939" y="4935819"/>
              <a:ext cx="1197511" cy="93922"/>
            </a:xfrm>
            <a:custGeom>
              <a:avLst/>
              <a:gdLst>
                <a:gd name="connsiteX0" fmla="*/ 1211325 w 1217891"/>
                <a:gd name="connsiteY0" fmla="*/ 54327 h 95520"/>
                <a:gd name="connsiteX1" fmla="*/ 1206549 w 1217891"/>
                <a:gd name="connsiteY1" fmla="*/ 49551 h 95520"/>
                <a:gd name="connsiteX2" fmla="*/ 1199385 w 1217891"/>
                <a:gd name="connsiteY2" fmla="*/ 45969 h 95520"/>
                <a:gd name="connsiteX3" fmla="*/ 1193415 w 1217891"/>
                <a:gd name="connsiteY3" fmla="*/ 43581 h 95520"/>
                <a:gd name="connsiteX4" fmla="*/ 1191027 w 1217891"/>
                <a:gd name="connsiteY4" fmla="*/ 41194 h 95520"/>
                <a:gd name="connsiteX5" fmla="*/ 1189833 w 1217891"/>
                <a:gd name="connsiteY5" fmla="*/ 38805 h 95520"/>
                <a:gd name="connsiteX6" fmla="*/ 1195803 w 1217891"/>
                <a:gd name="connsiteY6" fmla="*/ 35223 h 95520"/>
                <a:gd name="connsiteX7" fmla="*/ 1201773 w 1217891"/>
                <a:gd name="connsiteY7" fmla="*/ 36417 h 95520"/>
                <a:gd name="connsiteX8" fmla="*/ 1208937 w 1217891"/>
                <a:gd name="connsiteY8" fmla="*/ 38805 h 95520"/>
                <a:gd name="connsiteX9" fmla="*/ 1212519 w 1217891"/>
                <a:gd name="connsiteY9" fmla="*/ 29253 h 95520"/>
                <a:gd name="connsiteX10" fmla="*/ 1204161 w 1217891"/>
                <a:gd name="connsiteY10" fmla="*/ 26865 h 95520"/>
                <a:gd name="connsiteX11" fmla="*/ 1195803 w 1217891"/>
                <a:gd name="connsiteY11" fmla="*/ 25671 h 95520"/>
                <a:gd name="connsiteX12" fmla="*/ 1181475 w 1217891"/>
                <a:gd name="connsiteY12" fmla="*/ 29253 h 95520"/>
                <a:gd name="connsiteX13" fmla="*/ 1176698 w 1217891"/>
                <a:gd name="connsiteY13" fmla="*/ 38805 h 95520"/>
                <a:gd name="connsiteX14" fmla="*/ 1177893 w 1217891"/>
                <a:gd name="connsiteY14" fmla="*/ 45969 h 95520"/>
                <a:gd name="connsiteX15" fmla="*/ 1182669 w 1217891"/>
                <a:gd name="connsiteY15" fmla="*/ 50746 h 95520"/>
                <a:gd name="connsiteX16" fmla="*/ 1189833 w 1217891"/>
                <a:gd name="connsiteY16" fmla="*/ 54327 h 95520"/>
                <a:gd name="connsiteX17" fmla="*/ 1196997 w 1217891"/>
                <a:gd name="connsiteY17" fmla="*/ 57909 h 95520"/>
                <a:gd name="connsiteX18" fmla="*/ 1199385 w 1217891"/>
                <a:gd name="connsiteY18" fmla="*/ 60297 h 95520"/>
                <a:gd name="connsiteX19" fmla="*/ 1200579 w 1217891"/>
                <a:gd name="connsiteY19" fmla="*/ 62686 h 95520"/>
                <a:gd name="connsiteX20" fmla="*/ 1199385 w 1217891"/>
                <a:gd name="connsiteY20" fmla="*/ 66268 h 95520"/>
                <a:gd name="connsiteX21" fmla="*/ 1193415 w 1217891"/>
                <a:gd name="connsiteY21" fmla="*/ 67461 h 95520"/>
                <a:gd name="connsiteX22" fmla="*/ 1185057 w 1217891"/>
                <a:gd name="connsiteY22" fmla="*/ 66268 h 95520"/>
                <a:gd name="connsiteX23" fmla="*/ 1176698 w 1217891"/>
                <a:gd name="connsiteY23" fmla="*/ 63879 h 95520"/>
                <a:gd name="connsiteX24" fmla="*/ 1176698 w 1217891"/>
                <a:gd name="connsiteY24" fmla="*/ 74626 h 95520"/>
                <a:gd name="connsiteX25" fmla="*/ 1183863 w 1217891"/>
                <a:gd name="connsiteY25" fmla="*/ 77014 h 95520"/>
                <a:gd name="connsiteX26" fmla="*/ 1192221 w 1217891"/>
                <a:gd name="connsiteY26" fmla="*/ 78208 h 95520"/>
                <a:gd name="connsiteX27" fmla="*/ 1207743 w 1217891"/>
                <a:gd name="connsiteY27" fmla="*/ 74626 h 95520"/>
                <a:gd name="connsiteX28" fmla="*/ 1212519 w 1217891"/>
                <a:gd name="connsiteY28" fmla="*/ 63879 h 95520"/>
                <a:gd name="connsiteX29" fmla="*/ 1211325 w 1217891"/>
                <a:gd name="connsiteY29" fmla="*/ 54327 h 95520"/>
                <a:gd name="connsiteX30" fmla="*/ 1165952 w 1217891"/>
                <a:gd name="connsiteY30" fmla="*/ 8955 h 95520"/>
                <a:gd name="connsiteX31" fmla="*/ 1152818 w 1217891"/>
                <a:gd name="connsiteY31" fmla="*/ 8955 h 95520"/>
                <a:gd name="connsiteX32" fmla="*/ 1152818 w 1217891"/>
                <a:gd name="connsiteY32" fmla="*/ 75819 h 95520"/>
                <a:gd name="connsiteX33" fmla="*/ 1165952 w 1217891"/>
                <a:gd name="connsiteY33" fmla="*/ 75819 h 95520"/>
                <a:gd name="connsiteX34" fmla="*/ 1165952 w 1217891"/>
                <a:gd name="connsiteY34" fmla="*/ 8955 h 95520"/>
                <a:gd name="connsiteX35" fmla="*/ 1139684 w 1217891"/>
                <a:gd name="connsiteY35" fmla="*/ 8955 h 95520"/>
                <a:gd name="connsiteX36" fmla="*/ 1126550 w 1217891"/>
                <a:gd name="connsiteY36" fmla="*/ 8955 h 95520"/>
                <a:gd name="connsiteX37" fmla="*/ 1126550 w 1217891"/>
                <a:gd name="connsiteY37" fmla="*/ 75819 h 95520"/>
                <a:gd name="connsiteX38" fmla="*/ 1139684 w 1217891"/>
                <a:gd name="connsiteY38" fmla="*/ 75819 h 95520"/>
                <a:gd name="connsiteX39" fmla="*/ 1139684 w 1217891"/>
                <a:gd name="connsiteY39" fmla="*/ 8955 h 95520"/>
                <a:gd name="connsiteX40" fmla="*/ 1100282 w 1217891"/>
                <a:gd name="connsiteY40" fmla="*/ 38805 h 95520"/>
                <a:gd name="connsiteX41" fmla="*/ 1102670 w 1217891"/>
                <a:gd name="connsiteY41" fmla="*/ 45969 h 95520"/>
                <a:gd name="connsiteX42" fmla="*/ 1084760 w 1217891"/>
                <a:gd name="connsiteY42" fmla="*/ 45969 h 95520"/>
                <a:gd name="connsiteX43" fmla="*/ 1087148 w 1217891"/>
                <a:gd name="connsiteY43" fmla="*/ 38805 h 95520"/>
                <a:gd name="connsiteX44" fmla="*/ 1093118 w 1217891"/>
                <a:gd name="connsiteY44" fmla="*/ 36417 h 95520"/>
                <a:gd name="connsiteX45" fmla="*/ 1100282 w 1217891"/>
                <a:gd name="connsiteY45" fmla="*/ 38805 h 95520"/>
                <a:gd name="connsiteX46" fmla="*/ 1082372 w 1217891"/>
                <a:gd name="connsiteY46" fmla="*/ 29253 h 95520"/>
                <a:gd name="connsiteX47" fmla="*/ 1074014 w 1217891"/>
                <a:gd name="connsiteY47" fmla="*/ 37611 h 95520"/>
                <a:gd name="connsiteX48" fmla="*/ 1071626 w 1217891"/>
                <a:gd name="connsiteY48" fmla="*/ 51939 h 95520"/>
                <a:gd name="connsiteX49" fmla="*/ 1075207 w 1217891"/>
                <a:gd name="connsiteY49" fmla="*/ 65074 h 95520"/>
                <a:gd name="connsiteX50" fmla="*/ 1083566 w 1217891"/>
                <a:gd name="connsiteY50" fmla="*/ 73431 h 95520"/>
                <a:gd name="connsiteX51" fmla="*/ 1096700 w 1217891"/>
                <a:gd name="connsiteY51" fmla="*/ 75819 h 95520"/>
                <a:gd name="connsiteX52" fmla="*/ 1106252 w 1217891"/>
                <a:gd name="connsiteY52" fmla="*/ 74626 h 95520"/>
                <a:gd name="connsiteX53" fmla="*/ 1113416 w 1217891"/>
                <a:gd name="connsiteY53" fmla="*/ 72238 h 95520"/>
                <a:gd name="connsiteX54" fmla="*/ 1113416 w 1217891"/>
                <a:gd name="connsiteY54" fmla="*/ 62686 h 95520"/>
                <a:gd name="connsiteX55" fmla="*/ 1105058 w 1217891"/>
                <a:gd name="connsiteY55" fmla="*/ 65074 h 95520"/>
                <a:gd name="connsiteX56" fmla="*/ 1096700 w 1217891"/>
                <a:gd name="connsiteY56" fmla="*/ 66268 h 95520"/>
                <a:gd name="connsiteX57" fmla="*/ 1088342 w 1217891"/>
                <a:gd name="connsiteY57" fmla="*/ 62686 h 95520"/>
                <a:gd name="connsiteX58" fmla="*/ 1084760 w 1217891"/>
                <a:gd name="connsiteY58" fmla="*/ 54327 h 95520"/>
                <a:gd name="connsiteX59" fmla="*/ 1115804 w 1217891"/>
                <a:gd name="connsiteY59" fmla="*/ 54327 h 95520"/>
                <a:gd name="connsiteX60" fmla="*/ 1115804 w 1217891"/>
                <a:gd name="connsiteY60" fmla="*/ 48357 h 95520"/>
                <a:gd name="connsiteX61" fmla="*/ 1109834 w 1217891"/>
                <a:gd name="connsiteY61" fmla="*/ 32835 h 95520"/>
                <a:gd name="connsiteX62" fmla="*/ 1094312 w 1217891"/>
                <a:gd name="connsiteY62" fmla="*/ 26865 h 95520"/>
                <a:gd name="connsiteX63" fmla="*/ 1082372 w 1217891"/>
                <a:gd name="connsiteY63" fmla="*/ 29253 h 95520"/>
                <a:gd name="connsiteX64" fmla="*/ 1057297 w 1217891"/>
                <a:gd name="connsiteY64" fmla="*/ 75819 h 95520"/>
                <a:gd name="connsiteX65" fmla="*/ 1063267 w 1217891"/>
                <a:gd name="connsiteY65" fmla="*/ 73431 h 95520"/>
                <a:gd name="connsiteX66" fmla="*/ 1063267 w 1217891"/>
                <a:gd name="connsiteY66" fmla="*/ 62686 h 95520"/>
                <a:gd name="connsiteX67" fmla="*/ 1057297 w 1217891"/>
                <a:gd name="connsiteY67" fmla="*/ 66268 h 95520"/>
                <a:gd name="connsiteX68" fmla="*/ 1050133 w 1217891"/>
                <a:gd name="connsiteY68" fmla="*/ 67461 h 95520"/>
                <a:gd name="connsiteX69" fmla="*/ 1042969 w 1217891"/>
                <a:gd name="connsiteY69" fmla="*/ 63879 h 95520"/>
                <a:gd name="connsiteX70" fmla="*/ 1040581 w 1217891"/>
                <a:gd name="connsiteY70" fmla="*/ 53134 h 95520"/>
                <a:gd name="connsiteX71" fmla="*/ 1051327 w 1217891"/>
                <a:gd name="connsiteY71" fmla="*/ 38805 h 95520"/>
                <a:gd name="connsiteX72" fmla="*/ 1056103 w 1217891"/>
                <a:gd name="connsiteY72" fmla="*/ 39999 h 95520"/>
                <a:gd name="connsiteX73" fmla="*/ 1062073 w 1217891"/>
                <a:gd name="connsiteY73" fmla="*/ 42387 h 95520"/>
                <a:gd name="connsiteX74" fmla="*/ 1065656 w 1217891"/>
                <a:gd name="connsiteY74" fmla="*/ 32835 h 95520"/>
                <a:gd name="connsiteX75" fmla="*/ 1059685 w 1217891"/>
                <a:gd name="connsiteY75" fmla="*/ 30447 h 95520"/>
                <a:gd name="connsiteX76" fmla="*/ 1051327 w 1217891"/>
                <a:gd name="connsiteY76" fmla="*/ 29253 h 95520"/>
                <a:gd name="connsiteX77" fmla="*/ 1039387 w 1217891"/>
                <a:gd name="connsiteY77" fmla="*/ 31641 h 95520"/>
                <a:gd name="connsiteX78" fmla="*/ 1031029 w 1217891"/>
                <a:gd name="connsiteY78" fmla="*/ 39999 h 95520"/>
                <a:gd name="connsiteX79" fmla="*/ 1027447 w 1217891"/>
                <a:gd name="connsiteY79" fmla="*/ 54327 h 95520"/>
                <a:gd name="connsiteX80" fmla="*/ 1033417 w 1217891"/>
                <a:gd name="connsiteY80" fmla="*/ 73431 h 95520"/>
                <a:gd name="connsiteX81" fmla="*/ 1050133 w 1217891"/>
                <a:gd name="connsiteY81" fmla="*/ 79401 h 95520"/>
                <a:gd name="connsiteX82" fmla="*/ 1057297 w 1217891"/>
                <a:gd name="connsiteY82" fmla="*/ 75819 h 95520"/>
                <a:gd name="connsiteX83" fmla="*/ 962970 w 1217891"/>
                <a:gd name="connsiteY83" fmla="*/ 62686 h 95520"/>
                <a:gd name="connsiteX84" fmla="*/ 960582 w 1217891"/>
                <a:gd name="connsiteY84" fmla="*/ 51939 h 95520"/>
                <a:gd name="connsiteX85" fmla="*/ 962970 w 1217891"/>
                <a:gd name="connsiteY85" fmla="*/ 41194 h 95520"/>
                <a:gd name="connsiteX86" fmla="*/ 970135 w 1217891"/>
                <a:gd name="connsiteY86" fmla="*/ 37611 h 95520"/>
                <a:gd name="connsiteX87" fmla="*/ 978493 w 1217891"/>
                <a:gd name="connsiteY87" fmla="*/ 41194 h 95520"/>
                <a:gd name="connsiteX88" fmla="*/ 980881 w 1217891"/>
                <a:gd name="connsiteY88" fmla="*/ 51939 h 95520"/>
                <a:gd name="connsiteX89" fmla="*/ 980881 w 1217891"/>
                <a:gd name="connsiteY89" fmla="*/ 53134 h 95520"/>
                <a:gd name="connsiteX90" fmla="*/ 978493 w 1217891"/>
                <a:gd name="connsiteY90" fmla="*/ 62686 h 95520"/>
                <a:gd name="connsiteX91" fmla="*/ 971328 w 1217891"/>
                <a:gd name="connsiteY91" fmla="*/ 66268 h 95520"/>
                <a:gd name="connsiteX92" fmla="*/ 962970 w 1217891"/>
                <a:gd name="connsiteY92" fmla="*/ 62686 h 95520"/>
                <a:gd name="connsiteX93" fmla="*/ 973716 w 1217891"/>
                <a:gd name="connsiteY93" fmla="*/ 74626 h 95520"/>
                <a:gd name="connsiteX94" fmla="*/ 978493 w 1217891"/>
                <a:gd name="connsiteY94" fmla="*/ 69849 h 95520"/>
                <a:gd name="connsiteX95" fmla="*/ 978493 w 1217891"/>
                <a:gd name="connsiteY95" fmla="*/ 69849 h 95520"/>
                <a:gd name="connsiteX96" fmla="*/ 980881 w 1217891"/>
                <a:gd name="connsiteY96" fmla="*/ 75819 h 95520"/>
                <a:gd name="connsiteX97" fmla="*/ 990433 w 1217891"/>
                <a:gd name="connsiteY97" fmla="*/ 75819 h 95520"/>
                <a:gd name="connsiteX98" fmla="*/ 990433 w 1217891"/>
                <a:gd name="connsiteY98" fmla="*/ 8955 h 95520"/>
                <a:gd name="connsiteX99" fmla="*/ 977299 w 1217891"/>
                <a:gd name="connsiteY99" fmla="*/ 8955 h 95520"/>
                <a:gd name="connsiteX100" fmla="*/ 977299 w 1217891"/>
                <a:gd name="connsiteY100" fmla="*/ 24477 h 95520"/>
                <a:gd name="connsiteX101" fmla="*/ 977299 w 1217891"/>
                <a:gd name="connsiteY101" fmla="*/ 30447 h 95520"/>
                <a:gd name="connsiteX102" fmla="*/ 978493 w 1217891"/>
                <a:gd name="connsiteY102" fmla="*/ 34029 h 95520"/>
                <a:gd name="connsiteX103" fmla="*/ 978493 w 1217891"/>
                <a:gd name="connsiteY103" fmla="*/ 34029 h 95520"/>
                <a:gd name="connsiteX104" fmla="*/ 973716 w 1217891"/>
                <a:gd name="connsiteY104" fmla="*/ 29253 h 95520"/>
                <a:gd name="connsiteX105" fmla="*/ 965358 w 1217891"/>
                <a:gd name="connsiteY105" fmla="*/ 26865 h 95520"/>
                <a:gd name="connsiteX106" fmla="*/ 952224 w 1217891"/>
                <a:gd name="connsiteY106" fmla="*/ 32835 h 95520"/>
                <a:gd name="connsiteX107" fmla="*/ 947448 w 1217891"/>
                <a:gd name="connsiteY107" fmla="*/ 51939 h 95520"/>
                <a:gd name="connsiteX108" fmla="*/ 952224 w 1217891"/>
                <a:gd name="connsiteY108" fmla="*/ 69849 h 95520"/>
                <a:gd name="connsiteX109" fmla="*/ 965358 w 1217891"/>
                <a:gd name="connsiteY109" fmla="*/ 75819 h 95520"/>
                <a:gd name="connsiteX110" fmla="*/ 973716 w 1217891"/>
                <a:gd name="connsiteY110" fmla="*/ 74626 h 95520"/>
                <a:gd name="connsiteX111" fmla="*/ 909240 w 1217891"/>
                <a:gd name="connsiteY111" fmla="*/ 41194 h 95520"/>
                <a:gd name="connsiteX112" fmla="*/ 916404 w 1217891"/>
                <a:gd name="connsiteY112" fmla="*/ 37611 h 95520"/>
                <a:gd name="connsiteX113" fmla="*/ 923568 w 1217891"/>
                <a:gd name="connsiteY113" fmla="*/ 41194 h 95520"/>
                <a:gd name="connsiteX114" fmla="*/ 925956 w 1217891"/>
                <a:gd name="connsiteY114" fmla="*/ 51939 h 95520"/>
                <a:gd name="connsiteX115" fmla="*/ 923568 w 1217891"/>
                <a:gd name="connsiteY115" fmla="*/ 62686 h 95520"/>
                <a:gd name="connsiteX116" fmla="*/ 916404 w 1217891"/>
                <a:gd name="connsiteY116" fmla="*/ 66268 h 95520"/>
                <a:gd name="connsiteX117" fmla="*/ 909240 w 1217891"/>
                <a:gd name="connsiteY117" fmla="*/ 62686 h 95520"/>
                <a:gd name="connsiteX118" fmla="*/ 906852 w 1217891"/>
                <a:gd name="connsiteY118" fmla="*/ 51939 h 95520"/>
                <a:gd name="connsiteX119" fmla="*/ 909240 w 1217891"/>
                <a:gd name="connsiteY119" fmla="*/ 41194 h 95520"/>
                <a:gd name="connsiteX120" fmla="*/ 936702 w 1217891"/>
                <a:gd name="connsiteY120" fmla="*/ 37611 h 95520"/>
                <a:gd name="connsiteX121" fmla="*/ 928344 w 1217891"/>
                <a:gd name="connsiteY121" fmla="*/ 29253 h 95520"/>
                <a:gd name="connsiteX122" fmla="*/ 916404 w 1217891"/>
                <a:gd name="connsiteY122" fmla="*/ 26865 h 95520"/>
                <a:gd name="connsiteX123" fmla="*/ 899688 w 1217891"/>
                <a:gd name="connsiteY123" fmla="*/ 32835 h 95520"/>
                <a:gd name="connsiteX124" fmla="*/ 893718 w 1217891"/>
                <a:gd name="connsiteY124" fmla="*/ 50746 h 95520"/>
                <a:gd name="connsiteX125" fmla="*/ 897300 w 1217891"/>
                <a:gd name="connsiteY125" fmla="*/ 63879 h 95520"/>
                <a:gd name="connsiteX126" fmla="*/ 905658 w 1217891"/>
                <a:gd name="connsiteY126" fmla="*/ 72238 h 95520"/>
                <a:gd name="connsiteX127" fmla="*/ 917598 w 1217891"/>
                <a:gd name="connsiteY127" fmla="*/ 74626 h 95520"/>
                <a:gd name="connsiteX128" fmla="*/ 934314 w 1217891"/>
                <a:gd name="connsiteY128" fmla="*/ 68656 h 95520"/>
                <a:gd name="connsiteX129" fmla="*/ 940284 w 1217891"/>
                <a:gd name="connsiteY129" fmla="*/ 50746 h 95520"/>
                <a:gd name="connsiteX130" fmla="*/ 936702 w 1217891"/>
                <a:gd name="connsiteY130" fmla="*/ 37611 h 95520"/>
                <a:gd name="connsiteX131" fmla="*/ 854315 w 1217891"/>
                <a:gd name="connsiteY131" fmla="*/ 41194 h 95520"/>
                <a:gd name="connsiteX132" fmla="*/ 861479 w 1217891"/>
                <a:gd name="connsiteY132" fmla="*/ 37611 h 95520"/>
                <a:gd name="connsiteX133" fmla="*/ 868643 w 1217891"/>
                <a:gd name="connsiteY133" fmla="*/ 41194 h 95520"/>
                <a:gd name="connsiteX134" fmla="*/ 871032 w 1217891"/>
                <a:gd name="connsiteY134" fmla="*/ 51939 h 95520"/>
                <a:gd name="connsiteX135" fmla="*/ 868643 w 1217891"/>
                <a:gd name="connsiteY135" fmla="*/ 62686 h 95520"/>
                <a:gd name="connsiteX136" fmla="*/ 861479 w 1217891"/>
                <a:gd name="connsiteY136" fmla="*/ 66268 h 95520"/>
                <a:gd name="connsiteX137" fmla="*/ 854315 w 1217891"/>
                <a:gd name="connsiteY137" fmla="*/ 62686 h 95520"/>
                <a:gd name="connsiteX138" fmla="*/ 851927 w 1217891"/>
                <a:gd name="connsiteY138" fmla="*/ 51939 h 95520"/>
                <a:gd name="connsiteX139" fmla="*/ 854315 w 1217891"/>
                <a:gd name="connsiteY139" fmla="*/ 41194 h 95520"/>
                <a:gd name="connsiteX140" fmla="*/ 882972 w 1217891"/>
                <a:gd name="connsiteY140" fmla="*/ 37611 h 95520"/>
                <a:gd name="connsiteX141" fmla="*/ 874614 w 1217891"/>
                <a:gd name="connsiteY141" fmla="*/ 29253 h 95520"/>
                <a:gd name="connsiteX142" fmla="*/ 862673 w 1217891"/>
                <a:gd name="connsiteY142" fmla="*/ 26865 h 95520"/>
                <a:gd name="connsiteX143" fmla="*/ 845957 w 1217891"/>
                <a:gd name="connsiteY143" fmla="*/ 32835 h 95520"/>
                <a:gd name="connsiteX144" fmla="*/ 839987 w 1217891"/>
                <a:gd name="connsiteY144" fmla="*/ 50746 h 95520"/>
                <a:gd name="connsiteX145" fmla="*/ 843569 w 1217891"/>
                <a:gd name="connsiteY145" fmla="*/ 63879 h 95520"/>
                <a:gd name="connsiteX146" fmla="*/ 851927 w 1217891"/>
                <a:gd name="connsiteY146" fmla="*/ 72238 h 95520"/>
                <a:gd name="connsiteX147" fmla="*/ 863867 w 1217891"/>
                <a:gd name="connsiteY147" fmla="*/ 74626 h 95520"/>
                <a:gd name="connsiteX148" fmla="*/ 880584 w 1217891"/>
                <a:gd name="connsiteY148" fmla="*/ 68656 h 95520"/>
                <a:gd name="connsiteX149" fmla="*/ 886554 w 1217891"/>
                <a:gd name="connsiteY149" fmla="*/ 50746 h 95520"/>
                <a:gd name="connsiteX150" fmla="*/ 882972 w 1217891"/>
                <a:gd name="connsiteY150" fmla="*/ 37611 h 95520"/>
                <a:gd name="connsiteX151" fmla="*/ 828047 w 1217891"/>
                <a:gd name="connsiteY151" fmla="*/ 8955 h 95520"/>
                <a:gd name="connsiteX152" fmla="*/ 814913 w 1217891"/>
                <a:gd name="connsiteY152" fmla="*/ 8955 h 95520"/>
                <a:gd name="connsiteX153" fmla="*/ 814913 w 1217891"/>
                <a:gd name="connsiteY153" fmla="*/ 75819 h 95520"/>
                <a:gd name="connsiteX154" fmla="*/ 828047 w 1217891"/>
                <a:gd name="connsiteY154" fmla="*/ 75819 h 95520"/>
                <a:gd name="connsiteX155" fmla="*/ 828047 w 1217891"/>
                <a:gd name="connsiteY155" fmla="*/ 8955 h 95520"/>
                <a:gd name="connsiteX156" fmla="*/ 788645 w 1217891"/>
                <a:gd name="connsiteY156" fmla="*/ 41194 h 95520"/>
                <a:gd name="connsiteX157" fmla="*/ 791033 w 1217891"/>
                <a:gd name="connsiteY157" fmla="*/ 51939 h 95520"/>
                <a:gd name="connsiteX158" fmla="*/ 788645 w 1217891"/>
                <a:gd name="connsiteY158" fmla="*/ 62686 h 95520"/>
                <a:gd name="connsiteX159" fmla="*/ 782675 w 1217891"/>
                <a:gd name="connsiteY159" fmla="*/ 66268 h 95520"/>
                <a:gd name="connsiteX160" fmla="*/ 775511 w 1217891"/>
                <a:gd name="connsiteY160" fmla="*/ 62686 h 95520"/>
                <a:gd name="connsiteX161" fmla="*/ 773123 w 1217891"/>
                <a:gd name="connsiteY161" fmla="*/ 51939 h 95520"/>
                <a:gd name="connsiteX162" fmla="*/ 773123 w 1217891"/>
                <a:gd name="connsiteY162" fmla="*/ 50746 h 95520"/>
                <a:gd name="connsiteX163" fmla="*/ 775511 w 1217891"/>
                <a:gd name="connsiteY163" fmla="*/ 41194 h 95520"/>
                <a:gd name="connsiteX164" fmla="*/ 782675 w 1217891"/>
                <a:gd name="connsiteY164" fmla="*/ 37611 h 95520"/>
                <a:gd name="connsiteX165" fmla="*/ 788645 w 1217891"/>
                <a:gd name="connsiteY165" fmla="*/ 41194 h 95520"/>
                <a:gd name="connsiteX166" fmla="*/ 759988 w 1217891"/>
                <a:gd name="connsiteY166" fmla="*/ 8955 h 95520"/>
                <a:gd name="connsiteX167" fmla="*/ 759988 w 1217891"/>
                <a:gd name="connsiteY167" fmla="*/ 75819 h 95520"/>
                <a:gd name="connsiteX168" fmla="*/ 769541 w 1217891"/>
                <a:gd name="connsiteY168" fmla="*/ 75819 h 95520"/>
                <a:gd name="connsiteX169" fmla="*/ 771929 w 1217891"/>
                <a:gd name="connsiteY169" fmla="*/ 71044 h 95520"/>
                <a:gd name="connsiteX170" fmla="*/ 773123 w 1217891"/>
                <a:gd name="connsiteY170" fmla="*/ 71044 h 95520"/>
                <a:gd name="connsiteX171" fmla="*/ 777899 w 1217891"/>
                <a:gd name="connsiteY171" fmla="*/ 75819 h 95520"/>
                <a:gd name="connsiteX172" fmla="*/ 786257 w 1217891"/>
                <a:gd name="connsiteY172" fmla="*/ 78208 h 95520"/>
                <a:gd name="connsiteX173" fmla="*/ 799391 w 1217891"/>
                <a:gd name="connsiteY173" fmla="*/ 72238 h 95520"/>
                <a:gd name="connsiteX174" fmla="*/ 804167 w 1217891"/>
                <a:gd name="connsiteY174" fmla="*/ 53134 h 95520"/>
                <a:gd name="connsiteX175" fmla="*/ 799391 w 1217891"/>
                <a:gd name="connsiteY175" fmla="*/ 35223 h 95520"/>
                <a:gd name="connsiteX176" fmla="*/ 786257 w 1217891"/>
                <a:gd name="connsiteY176" fmla="*/ 29253 h 95520"/>
                <a:gd name="connsiteX177" fmla="*/ 777899 w 1217891"/>
                <a:gd name="connsiteY177" fmla="*/ 31641 h 95520"/>
                <a:gd name="connsiteX178" fmla="*/ 773123 w 1217891"/>
                <a:gd name="connsiteY178" fmla="*/ 36417 h 95520"/>
                <a:gd name="connsiteX179" fmla="*/ 773123 w 1217891"/>
                <a:gd name="connsiteY179" fmla="*/ 36417 h 95520"/>
                <a:gd name="connsiteX180" fmla="*/ 773123 w 1217891"/>
                <a:gd name="connsiteY180" fmla="*/ 32835 h 95520"/>
                <a:gd name="connsiteX181" fmla="*/ 773123 w 1217891"/>
                <a:gd name="connsiteY181" fmla="*/ 28059 h 95520"/>
                <a:gd name="connsiteX182" fmla="*/ 773123 w 1217891"/>
                <a:gd name="connsiteY182" fmla="*/ 12537 h 95520"/>
                <a:gd name="connsiteX183" fmla="*/ 759988 w 1217891"/>
                <a:gd name="connsiteY183" fmla="*/ 12537 h 95520"/>
                <a:gd name="connsiteX184" fmla="*/ 694318 w 1217891"/>
                <a:gd name="connsiteY184" fmla="*/ 62686 h 95520"/>
                <a:gd name="connsiteX185" fmla="*/ 691930 w 1217891"/>
                <a:gd name="connsiteY185" fmla="*/ 51939 h 95520"/>
                <a:gd name="connsiteX186" fmla="*/ 694318 w 1217891"/>
                <a:gd name="connsiteY186" fmla="*/ 41194 h 95520"/>
                <a:gd name="connsiteX187" fmla="*/ 701482 w 1217891"/>
                <a:gd name="connsiteY187" fmla="*/ 37611 h 95520"/>
                <a:gd name="connsiteX188" fmla="*/ 709840 w 1217891"/>
                <a:gd name="connsiteY188" fmla="*/ 41194 h 95520"/>
                <a:gd name="connsiteX189" fmla="*/ 712228 w 1217891"/>
                <a:gd name="connsiteY189" fmla="*/ 51939 h 95520"/>
                <a:gd name="connsiteX190" fmla="*/ 712228 w 1217891"/>
                <a:gd name="connsiteY190" fmla="*/ 53134 h 95520"/>
                <a:gd name="connsiteX191" fmla="*/ 709840 w 1217891"/>
                <a:gd name="connsiteY191" fmla="*/ 62686 h 95520"/>
                <a:gd name="connsiteX192" fmla="*/ 702676 w 1217891"/>
                <a:gd name="connsiteY192" fmla="*/ 66268 h 95520"/>
                <a:gd name="connsiteX193" fmla="*/ 694318 w 1217891"/>
                <a:gd name="connsiteY193" fmla="*/ 62686 h 95520"/>
                <a:gd name="connsiteX194" fmla="*/ 705064 w 1217891"/>
                <a:gd name="connsiteY194" fmla="*/ 74626 h 95520"/>
                <a:gd name="connsiteX195" fmla="*/ 709840 w 1217891"/>
                <a:gd name="connsiteY195" fmla="*/ 69849 h 95520"/>
                <a:gd name="connsiteX196" fmla="*/ 709840 w 1217891"/>
                <a:gd name="connsiteY196" fmla="*/ 69849 h 95520"/>
                <a:gd name="connsiteX197" fmla="*/ 712228 w 1217891"/>
                <a:gd name="connsiteY197" fmla="*/ 75819 h 95520"/>
                <a:gd name="connsiteX198" fmla="*/ 721780 w 1217891"/>
                <a:gd name="connsiteY198" fmla="*/ 75819 h 95520"/>
                <a:gd name="connsiteX199" fmla="*/ 721780 w 1217891"/>
                <a:gd name="connsiteY199" fmla="*/ 8955 h 95520"/>
                <a:gd name="connsiteX200" fmla="*/ 708646 w 1217891"/>
                <a:gd name="connsiteY200" fmla="*/ 8955 h 95520"/>
                <a:gd name="connsiteX201" fmla="*/ 708646 w 1217891"/>
                <a:gd name="connsiteY201" fmla="*/ 24477 h 95520"/>
                <a:gd name="connsiteX202" fmla="*/ 708646 w 1217891"/>
                <a:gd name="connsiteY202" fmla="*/ 30447 h 95520"/>
                <a:gd name="connsiteX203" fmla="*/ 709840 w 1217891"/>
                <a:gd name="connsiteY203" fmla="*/ 34029 h 95520"/>
                <a:gd name="connsiteX204" fmla="*/ 709840 w 1217891"/>
                <a:gd name="connsiteY204" fmla="*/ 34029 h 95520"/>
                <a:gd name="connsiteX205" fmla="*/ 705064 w 1217891"/>
                <a:gd name="connsiteY205" fmla="*/ 29253 h 95520"/>
                <a:gd name="connsiteX206" fmla="*/ 696706 w 1217891"/>
                <a:gd name="connsiteY206" fmla="*/ 26865 h 95520"/>
                <a:gd name="connsiteX207" fmla="*/ 683572 w 1217891"/>
                <a:gd name="connsiteY207" fmla="*/ 32835 h 95520"/>
                <a:gd name="connsiteX208" fmla="*/ 678796 w 1217891"/>
                <a:gd name="connsiteY208" fmla="*/ 51939 h 95520"/>
                <a:gd name="connsiteX209" fmla="*/ 683572 w 1217891"/>
                <a:gd name="connsiteY209" fmla="*/ 69849 h 95520"/>
                <a:gd name="connsiteX210" fmla="*/ 696706 w 1217891"/>
                <a:gd name="connsiteY210" fmla="*/ 75819 h 95520"/>
                <a:gd name="connsiteX211" fmla="*/ 705064 w 1217891"/>
                <a:gd name="connsiteY211" fmla="*/ 74626 h 95520"/>
                <a:gd name="connsiteX212" fmla="*/ 656109 w 1217891"/>
                <a:gd name="connsiteY212" fmla="*/ 38805 h 95520"/>
                <a:gd name="connsiteX213" fmla="*/ 658497 w 1217891"/>
                <a:gd name="connsiteY213" fmla="*/ 45969 h 95520"/>
                <a:gd name="connsiteX214" fmla="*/ 640587 w 1217891"/>
                <a:gd name="connsiteY214" fmla="*/ 45969 h 95520"/>
                <a:gd name="connsiteX215" fmla="*/ 642975 w 1217891"/>
                <a:gd name="connsiteY215" fmla="*/ 38805 h 95520"/>
                <a:gd name="connsiteX216" fmla="*/ 648945 w 1217891"/>
                <a:gd name="connsiteY216" fmla="*/ 36417 h 95520"/>
                <a:gd name="connsiteX217" fmla="*/ 656109 w 1217891"/>
                <a:gd name="connsiteY217" fmla="*/ 38805 h 95520"/>
                <a:gd name="connsiteX218" fmla="*/ 637005 w 1217891"/>
                <a:gd name="connsiteY218" fmla="*/ 29253 h 95520"/>
                <a:gd name="connsiteX219" fmla="*/ 628647 w 1217891"/>
                <a:gd name="connsiteY219" fmla="*/ 37611 h 95520"/>
                <a:gd name="connsiteX220" fmla="*/ 626259 w 1217891"/>
                <a:gd name="connsiteY220" fmla="*/ 51939 h 95520"/>
                <a:gd name="connsiteX221" fmla="*/ 629841 w 1217891"/>
                <a:gd name="connsiteY221" fmla="*/ 65074 h 95520"/>
                <a:gd name="connsiteX222" fmla="*/ 638199 w 1217891"/>
                <a:gd name="connsiteY222" fmla="*/ 73431 h 95520"/>
                <a:gd name="connsiteX223" fmla="*/ 651333 w 1217891"/>
                <a:gd name="connsiteY223" fmla="*/ 75819 h 95520"/>
                <a:gd name="connsiteX224" fmla="*/ 660885 w 1217891"/>
                <a:gd name="connsiteY224" fmla="*/ 74626 h 95520"/>
                <a:gd name="connsiteX225" fmla="*/ 668050 w 1217891"/>
                <a:gd name="connsiteY225" fmla="*/ 72238 h 95520"/>
                <a:gd name="connsiteX226" fmla="*/ 668050 w 1217891"/>
                <a:gd name="connsiteY226" fmla="*/ 62686 h 95520"/>
                <a:gd name="connsiteX227" fmla="*/ 659691 w 1217891"/>
                <a:gd name="connsiteY227" fmla="*/ 65074 h 95520"/>
                <a:gd name="connsiteX228" fmla="*/ 651333 w 1217891"/>
                <a:gd name="connsiteY228" fmla="*/ 66268 h 95520"/>
                <a:gd name="connsiteX229" fmla="*/ 642975 w 1217891"/>
                <a:gd name="connsiteY229" fmla="*/ 62686 h 95520"/>
                <a:gd name="connsiteX230" fmla="*/ 639393 w 1217891"/>
                <a:gd name="connsiteY230" fmla="*/ 54327 h 95520"/>
                <a:gd name="connsiteX231" fmla="*/ 670438 w 1217891"/>
                <a:gd name="connsiteY231" fmla="*/ 54327 h 95520"/>
                <a:gd name="connsiteX232" fmla="*/ 670438 w 1217891"/>
                <a:gd name="connsiteY232" fmla="*/ 48357 h 95520"/>
                <a:gd name="connsiteX233" fmla="*/ 664468 w 1217891"/>
                <a:gd name="connsiteY233" fmla="*/ 32835 h 95520"/>
                <a:gd name="connsiteX234" fmla="*/ 648945 w 1217891"/>
                <a:gd name="connsiteY234" fmla="*/ 26865 h 95520"/>
                <a:gd name="connsiteX235" fmla="*/ 637005 w 1217891"/>
                <a:gd name="connsiteY235" fmla="*/ 29253 h 95520"/>
                <a:gd name="connsiteX236" fmla="*/ 609543 w 1217891"/>
                <a:gd name="connsiteY236" fmla="*/ 29253 h 95520"/>
                <a:gd name="connsiteX237" fmla="*/ 603573 w 1217891"/>
                <a:gd name="connsiteY237" fmla="*/ 35223 h 95520"/>
                <a:gd name="connsiteX238" fmla="*/ 602379 w 1217891"/>
                <a:gd name="connsiteY238" fmla="*/ 35223 h 95520"/>
                <a:gd name="connsiteX239" fmla="*/ 599991 w 1217891"/>
                <a:gd name="connsiteY239" fmla="*/ 26865 h 95520"/>
                <a:gd name="connsiteX240" fmla="*/ 590439 w 1217891"/>
                <a:gd name="connsiteY240" fmla="*/ 26865 h 95520"/>
                <a:gd name="connsiteX241" fmla="*/ 590439 w 1217891"/>
                <a:gd name="connsiteY241" fmla="*/ 74626 h 95520"/>
                <a:gd name="connsiteX242" fmla="*/ 603573 w 1217891"/>
                <a:gd name="connsiteY242" fmla="*/ 74626 h 95520"/>
                <a:gd name="connsiteX243" fmla="*/ 603573 w 1217891"/>
                <a:gd name="connsiteY243" fmla="*/ 50746 h 95520"/>
                <a:gd name="connsiteX244" fmla="*/ 605961 w 1217891"/>
                <a:gd name="connsiteY244" fmla="*/ 43581 h 95520"/>
                <a:gd name="connsiteX245" fmla="*/ 610737 w 1217891"/>
                <a:gd name="connsiteY245" fmla="*/ 39999 h 95520"/>
                <a:gd name="connsiteX246" fmla="*/ 616707 w 1217891"/>
                <a:gd name="connsiteY246" fmla="*/ 38805 h 95520"/>
                <a:gd name="connsiteX247" fmla="*/ 619095 w 1217891"/>
                <a:gd name="connsiteY247" fmla="*/ 38805 h 95520"/>
                <a:gd name="connsiteX248" fmla="*/ 621483 w 1217891"/>
                <a:gd name="connsiteY248" fmla="*/ 38805 h 95520"/>
                <a:gd name="connsiteX249" fmla="*/ 622677 w 1217891"/>
                <a:gd name="connsiteY249" fmla="*/ 26865 h 95520"/>
                <a:gd name="connsiteX250" fmla="*/ 620289 w 1217891"/>
                <a:gd name="connsiteY250" fmla="*/ 26865 h 95520"/>
                <a:gd name="connsiteX251" fmla="*/ 617901 w 1217891"/>
                <a:gd name="connsiteY251" fmla="*/ 26865 h 95520"/>
                <a:gd name="connsiteX252" fmla="*/ 609543 w 1217891"/>
                <a:gd name="connsiteY252" fmla="*/ 29253 h 95520"/>
                <a:gd name="connsiteX253" fmla="*/ 543872 w 1217891"/>
                <a:gd name="connsiteY253" fmla="*/ 38805 h 95520"/>
                <a:gd name="connsiteX254" fmla="*/ 546260 w 1217891"/>
                <a:gd name="connsiteY254" fmla="*/ 45969 h 95520"/>
                <a:gd name="connsiteX255" fmla="*/ 527156 w 1217891"/>
                <a:gd name="connsiteY255" fmla="*/ 45969 h 95520"/>
                <a:gd name="connsiteX256" fmla="*/ 529544 w 1217891"/>
                <a:gd name="connsiteY256" fmla="*/ 38805 h 95520"/>
                <a:gd name="connsiteX257" fmla="*/ 535514 w 1217891"/>
                <a:gd name="connsiteY257" fmla="*/ 36417 h 95520"/>
                <a:gd name="connsiteX258" fmla="*/ 543872 w 1217891"/>
                <a:gd name="connsiteY258" fmla="*/ 38805 h 95520"/>
                <a:gd name="connsiteX259" fmla="*/ 524768 w 1217891"/>
                <a:gd name="connsiteY259" fmla="*/ 29253 h 95520"/>
                <a:gd name="connsiteX260" fmla="*/ 516410 w 1217891"/>
                <a:gd name="connsiteY260" fmla="*/ 37611 h 95520"/>
                <a:gd name="connsiteX261" fmla="*/ 514022 w 1217891"/>
                <a:gd name="connsiteY261" fmla="*/ 51939 h 95520"/>
                <a:gd name="connsiteX262" fmla="*/ 517604 w 1217891"/>
                <a:gd name="connsiteY262" fmla="*/ 65074 h 95520"/>
                <a:gd name="connsiteX263" fmla="*/ 525962 w 1217891"/>
                <a:gd name="connsiteY263" fmla="*/ 73431 h 95520"/>
                <a:gd name="connsiteX264" fmla="*/ 539096 w 1217891"/>
                <a:gd name="connsiteY264" fmla="*/ 75819 h 95520"/>
                <a:gd name="connsiteX265" fmla="*/ 548648 w 1217891"/>
                <a:gd name="connsiteY265" fmla="*/ 74626 h 95520"/>
                <a:gd name="connsiteX266" fmla="*/ 555812 w 1217891"/>
                <a:gd name="connsiteY266" fmla="*/ 72238 h 95520"/>
                <a:gd name="connsiteX267" fmla="*/ 555812 w 1217891"/>
                <a:gd name="connsiteY267" fmla="*/ 62686 h 95520"/>
                <a:gd name="connsiteX268" fmla="*/ 547454 w 1217891"/>
                <a:gd name="connsiteY268" fmla="*/ 65074 h 95520"/>
                <a:gd name="connsiteX269" fmla="*/ 539096 w 1217891"/>
                <a:gd name="connsiteY269" fmla="*/ 66268 h 95520"/>
                <a:gd name="connsiteX270" fmla="*/ 530738 w 1217891"/>
                <a:gd name="connsiteY270" fmla="*/ 62686 h 95520"/>
                <a:gd name="connsiteX271" fmla="*/ 527156 w 1217891"/>
                <a:gd name="connsiteY271" fmla="*/ 54327 h 95520"/>
                <a:gd name="connsiteX272" fmla="*/ 558200 w 1217891"/>
                <a:gd name="connsiteY272" fmla="*/ 54327 h 95520"/>
                <a:gd name="connsiteX273" fmla="*/ 558200 w 1217891"/>
                <a:gd name="connsiteY273" fmla="*/ 48357 h 95520"/>
                <a:gd name="connsiteX274" fmla="*/ 552230 w 1217891"/>
                <a:gd name="connsiteY274" fmla="*/ 32835 h 95520"/>
                <a:gd name="connsiteX275" fmla="*/ 536708 w 1217891"/>
                <a:gd name="connsiteY275" fmla="*/ 26865 h 95520"/>
                <a:gd name="connsiteX276" fmla="*/ 524768 w 1217891"/>
                <a:gd name="connsiteY276" fmla="*/ 29253 h 95520"/>
                <a:gd name="connsiteX277" fmla="*/ 504470 w 1217891"/>
                <a:gd name="connsiteY277" fmla="*/ 54327 h 95520"/>
                <a:gd name="connsiteX278" fmla="*/ 499694 w 1217891"/>
                <a:gd name="connsiteY278" fmla="*/ 49551 h 95520"/>
                <a:gd name="connsiteX279" fmla="*/ 492530 w 1217891"/>
                <a:gd name="connsiteY279" fmla="*/ 45969 h 95520"/>
                <a:gd name="connsiteX280" fmla="*/ 486560 w 1217891"/>
                <a:gd name="connsiteY280" fmla="*/ 43581 h 95520"/>
                <a:gd name="connsiteX281" fmla="*/ 484172 w 1217891"/>
                <a:gd name="connsiteY281" fmla="*/ 41194 h 95520"/>
                <a:gd name="connsiteX282" fmla="*/ 482978 w 1217891"/>
                <a:gd name="connsiteY282" fmla="*/ 38805 h 95520"/>
                <a:gd name="connsiteX283" fmla="*/ 488948 w 1217891"/>
                <a:gd name="connsiteY283" fmla="*/ 35223 h 95520"/>
                <a:gd name="connsiteX284" fmla="*/ 494918 w 1217891"/>
                <a:gd name="connsiteY284" fmla="*/ 36417 h 95520"/>
                <a:gd name="connsiteX285" fmla="*/ 502082 w 1217891"/>
                <a:gd name="connsiteY285" fmla="*/ 38805 h 95520"/>
                <a:gd name="connsiteX286" fmla="*/ 505664 w 1217891"/>
                <a:gd name="connsiteY286" fmla="*/ 29253 h 95520"/>
                <a:gd name="connsiteX287" fmla="*/ 497306 w 1217891"/>
                <a:gd name="connsiteY287" fmla="*/ 26865 h 95520"/>
                <a:gd name="connsiteX288" fmla="*/ 488948 w 1217891"/>
                <a:gd name="connsiteY288" fmla="*/ 25671 h 95520"/>
                <a:gd name="connsiteX289" fmla="*/ 474620 w 1217891"/>
                <a:gd name="connsiteY289" fmla="*/ 29253 h 95520"/>
                <a:gd name="connsiteX290" fmla="*/ 469844 w 1217891"/>
                <a:gd name="connsiteY290" fmla="*/ 38805 h 95520"/>
                <a:gd name="connsiteX291" fmla="*/ 471038 w 1217891"/>
                <a:gd name="connsiteY291" fmla="*/ 45969 h 95520"/>
                <a:gd name="connsiteX292" fmla="*/ 475814 w 1217891"/>
                <a:gd name="connsiteY292" fmla="*/ 50746 h 95520"/>
                <a:gd name="connsiteX293" fmla="*/ 482978 w 1217891"/>
                <a:gd name="connsiteY293" fmla="*/ 54327 h 95520"/>
                <a:gd name="connsiteX294" fmla="*/ 490142 w 1217891"/>
                <a:gd name="connsiteY294" fmla="*/ 57909 h 95520"/>
                <a:gd name="connsiteX295" fmla="*/ 492530 w 1217891"/>
                <a:gd name="connsiteY295" fmla="*/ 60297 h 95520"/>
                <a:gd name="connsiteX296" fmla="*/ 493724 w 1217891"/>
                <a:gd name="connsiteY296" fmla="*/ 62686 h 95520"/>
                <a:gd name="connsiteX297" fmla="*/ 492530 w 1217891"/>
                <a:gd name="connsiteY297" fmla="*/ 66268 h 95520"/>
                <a:gd name="connsiteX298" fmla="*/ 486560 w 1217891"/>
                <a:gd name="connsiteY298" fmla="*/ 67461 h 95520"/>
                <a:gd name="connsiteX299" fmla="*/ 478202 w 1217891"/>
                <a:gd name="connsiteY299" fmla="*/ 66268 h 95520"/>
                <a:gd name="connsiteX300" fmla="*/ 469844 w 1217891"/>
                <a:gd name="connsiteY300" fmla="*/ 63879 h 95520"/>
                <a:gd name="connsiteX301" fmla="*/ 469844 w 1217891"/>
                <a:gd name="connsiteY301" fmla="*/ 74626 h 95520"/>
                <a:gd name="connsiteX302" fmla="*/ 477008 w 1217891"/>
                <a:gd name="connsiteY302" fmla="*/ 77014 h 95520"/>
                <a:gd name="connsiteX303" fmla="*/ 485366 w 1217891"/>
                <a:gd name="connsiteY303" fmla="*/ 78208 h 95520"/>
                <a:gd name="connsiteX304" fmla="*/ 500888 w 1217891"/>
                <a:gd name="connsiteY304" fmla="*/ 74626 h 95520"/>
                <a:gd name="connsiteX305" fmla="*/ 505664 w 1217891"/>
                <a:gd name="connsiteY305" fmla="*/ 63879 h 95520"/>
                <a:gd name="connsiteX306" fmla="*/ 504470 w 1217891"/>
                <a:gd name="connsiteY306" fmla="*/ 54327 h 95520"/>
                <a:gd name="connsiteX307" fmla="*/ 431635 w 1217891"/>
                <a:gd name="connsiteY307" fmla="*/ 41194 h 95520"/>
                <a:gd name="connsiteX308" fmla="*/ 438799 w 1217891"/>
                <a:gd name="connsiteY308" fmla="*/ 37611 h 95520"/>
                <a:gd name="connsiteX309" fmla="*/ 445963 w 1217891"/>
                <a:gd name="connsiteY309" fmla="*/ 41194 h 95520"/>
                <a:gd name="connsiteX310" fmla="*/ 448351 w 1217891"/>
                <a:gd name="connsiteY310" fmla="*/ 51939 h 95520"/>
                <a:gd name="connsiteX311" fmla="*/ 445963 w 1217891"/>
                <a:gd name="connsiteY311" fmla="*/ 62686 h 95520"/>
                <a:gd name="connsiteX312" fmla="*/ 438799 w 1217891"/>
                <a:gd name="connsiteY312" fmla="*/ 66268 h 95520"/>
                <a:gd name="connsiteX313" fmla="*/ 431635 w 1217891"/>
                <a:gd name="connsiteY313" fmla="*/ 62686 h 95520"/>
                <a:gd name="connsiteX314" fmla="*/ 429247 w 1217891"/>
                <a:gd name="connsiteY314" fmla="*/ 51939 h 95520"/>
                <a:gd name="connsiteX315" fmla="*/ 431635 w 1217891"/>
                <a:gd name="connsiteY315" fmla="*/ 41194 h 95520"/>
                <a:gd name="connsiteX316" fmla="*/ 459098 w 1217891"/>
                <a:gd name="connsiteY316" fmla="*/ 37611 h 95520"/>
                <a:gd name="connsiteX317" fmla="*/ 450739 w 1217891"/>
                <a:gd name="connsiteY317" fmla="*/ 29253 h 95520"/>
                <a:gd name="connsiteX318" fmla="*/ 438799 w 1217891"/>
                <a:gd name="connsiteY318" fmla="*/ 26865 h 95520"/>
                <a:gd name="connsiteX319" fmla="*/ 422083 w 1217891"/>
                <a:gd name="connsiteY319" fmla="*/ 32835 h 95520"/>
                <a:gd name="connsiteX320" fmla="*/ 416113 w 1217891"/>
                <a:gd name="connsiteY320" fmla="*/ 50746 h 95520"/>
                <a:gd name="connsiteX321" fmla="*/ 419695 w 1217891"/>
                <a:gd name="connsiteY321" fmla="*/ 63879 h 95520"/>
                <a:gd name="connsiteX322" fmla="*/ 428053 w 1217891"/>
                <a:gd name="connsiteY322" fmla="*/ 72238 h 95520"/>
                <a:gd name="connsiteX323" fmla="*/ 439993 w 1217891"/>
                <a:gd name="connsiteY323" fmla="*/ 74626 h 95520"/>
                <a:gd name="connsiteX324" fmla="*/ 456709 w 1217891"/>
                <a:gd name="connsiteY324" fmla="*/ 68656 h 95520"/>
                <a:gd name="connsiteX325" fmla="*/ 462680 w 1217891"/>
                <a:gd name="connsiteY325" fmla="*/ 50746 h 95520"/>
                <a:gd name="connsiteX326" fmla="*/ 459098 w 1217891"/>
                <a:gd name="connsiteY326" fmla="*/ 37611 h 95520"/>
                <a:gd name="connsiteX327" fmla="*/ 397009 w 1217891"/>
                <a:gd name="connsiteY327" fmla="*/ 65074 h 95520"/>
                <a:gd name="connsiteX328" fmla="*/ 395815 w 1217891"/>
                <a:gd name="connsiteY328" fmla="*/ 61491 h 95520"/>
                <a:gd name="connsiteX329" fmla="*/ 395815 w 1217891"/>
                <a:gd name="connsiteY329" fmla="*/ 38805 h 95520"/>
                <a:gd name="connsiteX330" fmla="*/ 408949 w 1217891"/>
                <a:gd name="connsiteY330" fmla="*/ 38805 h 95520"/>
                <a:gd name="connsiteX331" fmla="*/ 408949 w 1217891"/>
                <a:gd name="connsiteY331" fmla="*/ 29253 h 95520"/>
                <a:gd name="connsiteX332" fmla="*/ 395815 w 1217891"/>
                <a:gd name="connsiteY332" fmla="*/ 29253 h 95520"/>
                <a:gd name="connsiteX333" fmla="*/ 395815 w 1217891"/>
                <a:gd name="connsiteY333" fmla="*/ 18507 h 95520"/>
                <a:gd name="connsiteX334" fmla="*/ 387457 w 1217891"/>
                <a:gd name="connsiteY334" fmla="*/ 18507 h 95520"/>
                <a:gd name="connsiteX335" fmla="*/ 383875 w 1217891"/>
                <a:gd name="connsiteY335" fmla="*/ 28059 h 95520"/>
                <a:gd name="connsiteX336" fmla="*/ 376711 w 1217891"/>
                <a:gd name="connsiteY336" fmla="*/ 32835 h 95520"/>
                <a:gd name="connsiteX337" fmla="*/ 376711 w 1217891"/>
                <a:gd name="connsiteY337" fmla="*/ 38805 h 95520"/>
                <a:gd name="connsiteX338" fmla="*/ 382681 w 1217891"/>
                <a:gd name="connsiteY338" fmla="*/ 38805 h 95520"/>
                <a:gd name="connsiteX339" fmla="*/ 382681 w 1217891"/>
                <a:gd name="connsiteY339" fmla="*/ 61491 h 95520"/>
                <a:gd name="connsiteX340" fmla="*/ 385069 w 1217891"/>
                <a:gd name="connsiteY340" fmla="*/ 71044 h 95520"/>
                <a:gd name="connsiteX341" fmla="*/ 389845 w 1217891"/>
                <a:gd name="connsiteY341" fmla="*/ 75819 h 95520"/>
                <a:gd name="connsiteX342" fmla="*/ 397009 w 1217891"/>
                <a:gd name="connsiteY342" fmla="*/ 77014 h 95520"/>
                <a:gd name="connsiteX343" fmla="*/ 404173 w 1217891"/>
                <a:gd name="connsiteY343" fmla="*/ 75819 h 95520"/>
                <a:gd name="connsiteX344" fmla="*/ 408949 w 1217891"/>
                <a:gd name="connsiteY344" fmla="*/ 74626 h 95520"/>
                <a:gd name="connsiteX345" fmla="*/ 408949 w 1217891"/>
                <a:gd name="connsiteY345" fmla="*/ 65074 h 95520"/>
                <a:gd name="connsiteX346" fmla="*/ 405367 w 1217891"/>
                <a:gd name="connsiteY346" fmla="*/ 66268 h 95520"/>
                <a:gd name="connsiteX347" fmla="*/ 400591 w 1217891"/>
                <a:gd name="connsiteY347" fmla="*/ 66268 h 95520"/>
                <a:gd name="connsiteX348" fmla="*/ 397009 w 1217891"/>
                <a:gd name="connsiteY348" fmla="*/ 65074 h 95520"/>
                <a:gd name="connsiteX349" fmla="*/ 343278 w 1217891"/>
                <a:gd name="connsiteY349" fmla="*/ 74626 h 95520"/>
                <a:gd name="connsiteX350" fmla="*/ 342084 w 1217891"/>
                <a:gd name="connsiteY350" fmla="*/ 77014 h 95520"/>
                <a:gd name="connsiteX351" fmla="*/ 338502 w 1217891"/>
                <a:gd name="connsiteY351" fmla="*/ 82984 h 95520"/>
                <a:gd name="connsiteX352" fmla="*/ 332532 w 1217891"/>
                <a:gd name="connsiteY352" fmla="*/ 85371 h 95520"/>
                <a:gd name="connsiteX353" fmla="*/ 330144 w 1217891"/>
                <a:gd name="connsiteY353" fmla="*/ 85371 h 95520"/>
                <a:gd name="connsiteX354" fmla="*/ 327756 w 1217891"/>
                <a:gd name="connsiteY354" fmla="*/ 85371 h 95520"/>
                <a:gd name="connsiteX355" fmla="*/ 327756 w 1217891"/>
                <a:gd name="connsiteY355" fmla="*/ 96118 h 95520"/>
                <a:gd name="connsiteX356" fmla="*/ 330144 w 1217891"/>
                <a:gd name="connsiteY356" fmla="*/ 96118 h 95520"/>
                <a:gd name="connsiteX357" fmla="*/ 333726 w 1217891"/>
                <a:gd name="connsiteY357" fmla="*/ 96118 h 95520"/>
                <a:gd name="connsiteX358" fmla="*/ 345666 w 1217891"/>
                <a:gd name="connsiteY358" fmla="*/ 92536 h 95520"/>
                <a:gd name="connsiteX359" fmla="*/ 354024 w 1217891"/>
                <a:gd name="connsiteY359" fmla="*/ 81790 h 95520"/>
                <a:gd name="connsiteX360" fmla="*/ 374323 w 1217891"/>
                <a:gd name="connsiteY360" fmla="*/ 28059 h 95520"/>
                <a:gd name="connsiteX361" fmla="*/ 359995 w 1217891"/>
                <a:gd name="connsiteY361" fmla="*/ 28059 h 95520"/>
                <a:gd name="connsiteX362" fmla="*/ 351636 w 1217891"/>
                <a:gd name="connsiteY362" fmla="*/ 55521 h 95520"/>
                <a:gd name="connsiteX363" fmla="*/ 350442 w 1217891"/>
                <a:gd name="connsiteY363" fmla="*/ 59104 h 95520"/>
                <a:gd name="connsiteX364" fmla="*/ 349248 w 1217891"/>
                <a:gd name="connsiteY364" fmla="*/ 63879 h 95520"/>
                <a:gd name="connsiteX365" fmla="*/ 349248 w 1217891"/>
                <a:gd name="connsiteY365" fmla="*/ 63879 h 95520"/>
                <a:gd name="connsiteX366" fmla="*/ 349248 w 1217891"/>
                <a:gd name="connsiteY366" fmla="*/ 59104 h 95520"/>
                <a:gd name="connsiteX367" fmla="*/ 348054 w 1217891"/>
                <a:gd name="connsiteY367" fmla="*/ 55521 h 95520"/>
                <a:gd name="connsiteX368" fmla="*/ 338502 w 1217891"/>
                <a:gd name="connsiteY368" fmla="*/ 28059 h 95520"/>
                <a:gd name="connsiteX369" fmla="*/ 324174 w 1217891"/>
                <a:gd name="connsiteY369" fmla="*/ 28059 h 95520"/>
                <a:gd name="connsiteX370" fmla="*/ 343278 w 1217891"/>
                <a:gd name="connsiteY370" fmla="*/ 74626 h 95520"/>
                <a:gd name="connsiteX371" fmla="*/ 313428 w 1217891"/>
                <a:gd name="connsiteY371" fmla="*/ 75819 h 95520"/>
                <a:gd name="connsiteX372" fmla="*/ 319398 w 1217891"/>
                <a:gd name="connsiteY372" fmla="*/ 73431 h 95520"/>
                <a:gd name="connsiteX373" fmla="*/ 319398 w 1217891"/>
                <a:gd name="connsiteY373" fmla="*/ 62686 h 95520"/>
                <a:gd name="connsiteX374" fmla="*/ 313428 w 1217891"/>
                <a:gd name="connsiteY374" fmla="*/ 66268 h 95520"/>
                <a:gd name="connsiteX375" fmla="*/ 306264 w 1217891"/>
                <a:gd name="connsiteY375" fmla="*/ 67461 h 95520"/>
                <a:gd name="connsiteX376" fmla="*/ 299100 w 1217891"/>
                <a:gd name="connsiteY376" fmla="*/ 63879 h 95520"/>
                <a:gd name="connsiteX377" fmla="*/ 296712 w 1217891"/>
                <a:gd name="connsiteY377" fmla="*/ 53134 h 95520"/>
                <a:gd name="connsiteX378" fmla="*/ 307458 w 1217891"/>
                <a:gd name="connsiteY378" fmla="*/ 38805 h 95520"/>
                <a:gd name="connsiteX379" fmla="*/ 312234 w 1217891"/>
                <a:gd name="connsiteY379" fmla="*/ 39999 h 95520"/>
                <a:gd name="connsiteX380" fmla="*/ 318204 w 1217891"/>
                <a:gd name="connsiteY380" fmla="*/ 42387 h 95520"/>
                <a:gd name="connsiteX381" fmla="*/ 321786 w 1217891"/>
                <a:gd name="connsiteY381" fmla="*/ 32835 h 95520"/>
                <a:gd name="connsiteX382" fmla="*/ 315816 w 1217891"/>
                <a:gd name="connsiteY382" fmla="*/ 30447 h 95520"/>
                <a:gd name="connsiteX383" fmla="*/ 307458 w 1217891"/>
                <a:gd name="connsiteY383" fmla="*/ 29253 h 95520"/>
                <a:gd name="connsiteX384" fmla="*/ 295518 w 1217891"/>
                <a:gd name="connsiteY384" fmla="*/ 31641 h 95520"/>
                <a:gd name="connsiteX385" fmla="*/ 287160 w 1217891"/>
                <a:gd name="connsiteY385" fmla="*/ 39999 h 95520"/>
                <a:gd name="connsiteX386" fmla="*/ 283578 w 1217891"/>
                <a:gd name="connsiteY386" fmla="*/ 54327 h 95520"/>
                <a:gd name="connsiteX387" fmla="*/ 289548 w 1217891"/>
                <a:gd name="connsiteY387" fmla="*/ 73431 h 95520"/>
                <a:gd name="connsiteX388" fmla="*/ 306264 w 1217891"/>
                <a:gd name="connsiteY388" fmla="*/ 79401 h 95520"/>
                <a:gd name="connsiteX389" fmla="*/ 313428 w 1217891"/>
                <a:gd name="connsiteY389" fmla="*/ 75819 h 95520"/>
                <a:gd name="connsiteX390" fmla="*/ 244175 w 1217891"/>
                <a:gd name="connsiteY390" fmla="*/ 41194 h 95520"/>
                <a:gd name="connsiteX391" fmla="*/ 251339 w 1217891"/>
                <a:gd name="connsiteY391" fmla="*/ 37611 h 95520"/>
                <a:gd name="connsiteX392" fmla="*/ 258504 w 1217891"/>
                <a:gd name="connsiteY392" fmla="*/ 41194 h 95520"/>
                <a:gd name="connsiteX393" fmla="*/ 260892 w 1217891"/>
                <a:gd name="connsiteY393" fmla="*/ 51939 h 95520"/>
                <a:gd name="connsiteX394" fmla="*/ 258504 w 1217891"/>
                <a:gd name="connsiteY394" fmla="*/ 62686 h 95520"/>
                <a:gd name="connsiteX395" fmla="*/ 251339 w 1217891"/>
                <a:gd name="connsiteY395" fmla="*/ 66268 h 95520"/>
                <a:gd name="connsiteX396" fmla="*/ 244175 w 1217891"/>
                <a:gd name="connsiteY396" fmla="*/ 62686 h 95520"/>
                <a:gd name="connsiteX397" fmla="*/ 241787 w 1217891"/>
                <a:gd name="connsiteY397" fmla="*/ 51939 h 95520"/>
                <a:gd name="connsiteX398" fmla="*/ 244175 w 1217891"/>
                <a:gd name="connsiteY398" fmla="*/ 41194 h 95520"/>
                <a:gd name="connsiteX399" fmla="*/ 271638 w 1217891"/>
                <a:gd name="connsiteY399" fmla="*/ 37611 h 95520"/>
                <a:gd name="connsiteX400" fmla="*/ 263280 w 1217891"/>
                <a:gd name="connsiteY400" fmla="*/ 29253 h 95520"/>
                <a:gd name="connsiteX401" fmla="*/ 251339 w 1217891"/>
                <a:gd name="connsiteY401" fmla="*/ 26865 h 95520"/>
                <a:gd name="connsiteX402" fmla="*/ 234623 w 1217891"/>
                <a:gd name="connsiteY402" fmla="*/ 32835 h 95520"/>
                <a:gd name="connsiteX403" fmla="*/ 228653 w 1217891"/>
                <a:gd name="connsiteY403" fmla="*/ 50746 h 95520"/>
                <a:gd name="connsiteX404" fmla="*/ 232235 w 1217891"/>
                <a:gd name="connsiteY404" fmla="*/ 63879 h 95520"/>
                <a:gd name="connsiteX405" fmla="*/ 240593 w 1217891"/>
                <a:gd name="connsiteY405" fmla="*/ 72238 h 95520"/>
                <a:gd name="connsiteX406" fmla="*/ 252533 w 1217891"/>
                <a:gd name="connsiteY406" fmla="*/ 74626 h 95520"/>
                <a:gd name="connsiteX407" fmla="*/ 269250 w 1217891"/>
                <a:gd name="connsiteY407" fmla="*/ 68656 h 95520"/>
                <a:gd name="connsiteX408" fmla="*/ 275220 w 1217891"/>
                <a:gd name="connsiteY408" fmla="*/ 50746 h 95520"/>
                <a:gd name="connsiteX409" fmla="*/ 271638 w 1217891"/>
                <a:gd name="connsiteY409" fmla="*/ 37611 h 95520"/>
                <a:gd name="connsiteX410" fmla="*/ 203579 w 1217891"/>
                <a:gd name="connsiteY410" fmla="*/ 41194 h 95520"/>
                <a:gd name="connsiteX411" fmla="*/ 205967 w 1217891"/>
                <a:gd name="connsiteY411" fmla="*/ 51939 h 95520"/>
                <a:gd name="connsiteX412" fmla="*/ 205967 w 1217891"/>
                <a:gd name="connsiteY412" fmla="*/ 53134 h 95520"/>
                <a:gd name="connsiteX413" fmla="*/ 203579 w 1217891"/>
                <a:gd name="connsiteY413" fmla="*/ 62686 h 95520"/>
                <a:gd name="connsiteX414" fmla="*/ 196415 w 1217891"/>
                <a:gd name="connsiteY414" fmla="*/ 65074 h 95520"/>
                <a:gd name="connsiteX415" fmla="*/ 186863 w 1217891"/>
                <a:gd name="connsiteY415" fmla="*/ 50746 h 95520"/>
                <a:gd name="connsiteX416" fmla="*/ 196415 w 1217891"/>
                <a:gd name="connsiteY416" fmla="*/ 36417 h 95520"/>
                <a:gd name="connsiteX417" fmla="*/ 203579 w 1217891"/>
                <a:gd name="connsiteY417" fmla="*/ 41194 h 95520"/>
                <a:gd name="connsiteX418" fmla="*/ 177311 w 1217891"/>
                <a:gd name="connsiteY418" fmla="*/ 32835 h 95520"/>
                <a:gd name="connsiteX419" fmla="*/ 172535 w 1217891"/>
                <a:gd name="connsiteY419" fmla="*/ 50746 h 95520"/>
                <a:gd name="connsiteX420" fmla="*/ 177311 w 1217891"/>
                <a:gd name="connsiteY420" fmla="*/ 68656 h 95520"/>
                <a:gd name="connsiteX421" fmla="*/ 190445 w 1217891"/>
                <a:gd name="connsiteY421" fmla="*/ 74626 h 95520"/>
                <a:gd name="connsiteX422" fmla="*/ 197609 w 1217891"/>
                <a:gd name="connsiteY422" fmla="*/ 73431 h 95520"/>
                <a:gd name="connsiteX423" fmla="*/ 203579 w 1217891"/>
                <a:gd name="connsiteY423" fmla="*/ 67461 h 95520"/>
                <a:gd name="connsiteX424" fmla="*/ 203579 w 1217891"/>
                <a:gd name="connsiteY424" fmla="*/ 67461 h 95520"/>
                <a:gd name="connsiteX425" fmla="*/ 203579 w 1217891"/>
                <a:gd name="connsiteY425" fmla="*/ 69849 h 95520"/>
                <a:gd name="connsiteX426" fmla="*/ 203579 w 1217891"/>
                <a:gd name="connsiteY426" fmla="*/ 73431 h 95520"/>
                <a:gd name="connsiteX427" fmla="*/ 203579 w 1217891"/>
                <a:gd name="connsiteY427" fmla="*/ 74626 h 95520"/>
                <a:gd name="connsiteX428" fmla="*/ 194027 w 1217891"/>
                <a:gd name="connsiteY428" fmla="*/ 85371 h 95520"/>
                <a:gd name="connsiteX429" fmla="*/ 174923 w 1217891"/>
                <a:gd name="connsiteY429" fmla="*/ 81790 h 95520"/>
                <a:gd name="connsiteX430" fmla="*/ 174923 w 1217891"/>
                <a:gd name="connsiteY430" fmla="*/ 92536 h 95520"/>
                <a:gd name="connsiteX431" fmla="*/ 183281 w 1217891"/>
                <a:gd name="connsiteY431" fmla="*/ 94924 h 95520"/>
                <a:gd name="connsiteX432" fmla="*/ 192833 w 1217891"/>
                <a:gd name="connsiteY432" fmla="*/ 96118 h 95520"/>
                <a:gd name="connsiteX433" fmla="*/ 210743 w 1217891"/>
                <a:gd name="connsiteY433" fmla="*/ 91341 h 95520"/>
                <a:gd name="connsiteX434" fmla="*/ 216713 w 1217891"/>
                <a:gd name="connsiteY434" fmla="*/ 75819 h 95520"/>
                <a:gd name="connsiteX435" fmla="*/ 216713 w 1217891"/>
                <a:gd name="connsiteY435" fmla="*/ 28059 h 95520"/>
                <a:gd name="connsiteX436" fmla="*/ 205967 w 1217891"/>
                <a:gd name="connsiteY436" fmla="*/ 28059 h 95520"/>
                <a:gd name="connsiteX437" fmla="*/ 204773 w 1217891"/>
                <a:gd name="connsiteY437" fmla="*/ 34029 h 95520"/>
                <a:gd name="connsiteX438" fmla="*/ 204773 w 1217891"/>
                <a:gd name="connsiteY438" fmla="*/ 34029 h 95520"/>
                <a:gd name="connsiteX439" fmla="*/ 190445 w 1217891"/>
                <a:gd name="connsiteY439" fmla="*/ 26865 h 95520"/>
                <a:gd name="connsiteX440" fmla="*/ 177311 w 1217891"/>
                <a:gd name="connsiteY440" fmla="*/ 32835 h 95520"/>
                <a:gd name="connsiteX441" fmla="*/ 149849 w 1217891"/>
                <a:gd name="connsiteY441" fmla="*/ 56716 h 95520"/>
                <a:gd name="connsiteX442" fmla="*/ 147460 w 1217891"/>
                <a:gd name="connsiteY442" fmla="*/ 63879 h 95520"/>
                <a:gd name="connsiteX443" fmla="*/ 140296 w 1217891"/>
                <a:gd name="connsiteY443" fmla="*/ 66268 h 95520"/>
                <a:gd name="connsiteX444" fmla="*/ 135520 w 1217891"/>
                <a:gd name="connsiteY444" fmla="*/ 65074 h 95520"/>
                <a:gd name="connsiteX445" fmla="*/ 134326 w 1217891"/>
                <a:gd name="connsiteY445" fmla="*/ 60297 h 95520"/>
                <a:gd name="connsiteX446" fmla="*/ 136714 w 1217891"/>
                <a:gd name="connsiteY446" fmla="*/ 54327 h 95520"/>
                <a:gd name="connsiteX447" fmla="*/ 145072 w 1217891"/>
                <a:gd name="connsiteY447" fmla="*/ 51939 h 95520"/>
                <a:gd name="connsiteX448" fmla="*/ 149849 w 1217891"/>
                <a:gd name="connsiteY448" fmla="*/ 51939 h 95520"/>
                <a:gd name="connsiteX449" fmla="*/ 149849 w 1217891"/>
                <a:gd name="connsiteY449" fmla="*/ 56716 h 95520"/>
                <a:gd name="connsiteX450" fmla="*/ 133132 w 1217891"/>
                <a:gd name="connsiteY450" fmla="*/ 28059 h 95520"/>
                <a:gd name="connsiteX451" fmla="*/ 124774 w 1217891"/>
                <a:gd name="connsiteY451" fmla="*/ 31641 h 95520"/>
                <a:gd name="connsiteX452" fmla="*/ 129550 w 1217891"/>
                <a:gd name="connsiteY452" fmla="*/ 39999 h 95520"/>
                <a:gd name="connsiteX453" fmla="*/ 136714 w 1217891"/>
                <a:gd name="connsiteY453" fmla="*/ 37611 h 95520"/>
                <a:gd name="connsiteX454" fmla="*/ 143878 w 1217891"/>
                <a:gd name="connsiteY454" fmla="*/ 36417 h 95520"/>
                <a:gd name="connsiteX455" fmla="*/ 149849 w 1217891"/>
                <a:gd name="connsiteY455" fmla="*/ 37611 h 95520"/>
                <a:gd name="connsiteX456" fmla="*/ 152236 w 1217891"/>
                <a:gd name="connsiteY456" fmla="*/ 43581 h 95520"/>
                <a:gd name="connsiteX457" fmla="*/ 152236 w 1217891"/>
                <a:gd name="connsiteY457" fmla="*/ 45969 h 95520"/>
                <a:gd name="connsiteX458" fmla="*/ 143878 w 1217891"/>
                <a:gd name="connsiteY458" fmla="*/ 45969 h 95520"/>
                <a:gd name="connsiteX459" fmla="*/ 128356 w 1217891"/>
                <a:gd name="connsiteY459" fmla="*/ 49551 h 95520"/>
                <a:gd name="connsiteX460" fmla="*/ 123580 w 1217891"/>
                <a:gd name="connsiteY460" fmla="*/ 60297 h 95520"/>
                <a:gd name="connsiteX461" fmla="*/ 128356 w 1217891"/>
                <a:gd name="connsiteY461" fmla="*/ 72238 h 95520"/>
                <a:gd name="connsiteX462" fmla="*/ 139102 w 1217891"/>
                <a:gd name="connsiteY462" fmla="*/ 75819 h 95520"/>
                <a:gd name="connsiteX463" fmla="*/ 148655 w 1217891"/>
                <a:gd name="connsiteY463" fmla="*/ 74626 h 95520"/>
                <a:gd name="connsiteX464" fmla="*/ 154625 w 1217891"/>
                <a:gd name="connsiteY464" fmla="*/ 68656 h 95520"/>
                <a:gd name="connsiteX465" fmla="*/ 154625 w 1217891"/>
                <a:gd name="connsiteY465" fmla="*/ 68656 h 95520"/>
                <a:gd name="connsiteX466" fmla="*/ 157013 w 1217891"/>
                <a:gd name="connsiteY466" fmla="*/ 74626 h 95520"/>
                <a:gd name="connsiteX467" fmla="*/ 166565 w 1217891"/>
                <a:gd name="connsiteY467" fmla="*/ 74626 h 95520"/>
                <a:gd name="connsiteX468" fmla="*/ 166565 w 1217891"/>
                <a:gd name="connsiteY468" fmla="*/ 42387 h 95520"/>
                <a:gd name="connsiteX469" fmla="*/ 161789 w 1217891"/>
                <a:gd name="connsiteY469" fmla="*/ 29253 h 95520"/>
                <a:gd name="connsiteX470" fmla="*/ 147460 w 1217891"/>
                <a:gd name="connsiteY470" fmla="*/ 25671 h 95520"/>
                <a:gd name="connsiteX471" fmla="*/ 133132 w 1217891"/>
                <a:gd name="connsiteY471" fmla="*/ 28059 h 95520"/>
                <a:gd name="connsiteX472" fmla="*/ 65074 w 1217891"/>
                <a:gd name="connsiteY472" fmla="*/ 8955 h 95520"/>
                <a:gd name="connsiteX473" fmla="*/ 65074 w 1217891"/>
                <a:gd name="connsiteY473" fmla="*/ 75819 h 95520"/>
                <a:gd name="connsiteX474" fmla="*/ 78208 w 1217891"/>
                <a:gd name="connsiteY474" fmla="*/ 75819 h 95520"/>
                <a:gd name="connsiteX475" fmla="*/ 78208 w 1217891"/>
                <a:gd name="connsiteY475" fmla="*/ 53134 h 95520"/>
                <a:gd name="connsiteX476" fmla="*/ 80596 w 1217891"/>
                <a:gd name="connsiteY476" fmla="*/ 41194 h 95520"/>
                <a:gd name="connsiteX477" fmla="*/ 88954 w 1217891"/>
                <a:gd name="connsiteY477" fmla="*/ 37611 h 95520"/>
                <a:gd name="connsiteX478" fmla="*/ 96118 w 1217891"/>
                <a:gd name="connsiteY478" fmla="*/ 48357 h 95520"/>
                <a:gd name="connsiteX479" fmla="*/ 96118 w 1217891"/>
                <a:gd name="connsiteY479" fmla="*/ 75819 h 95520"/>
                <a:gd name="connsiteX480" fmla="*/ 109252 w 1217891"/>
                <a:gd name="connsiteY480" fmla="*/ 75819 h 95520"/>
                <a:gd name="connsiteX481" fmla="*/ 109252 w 1217891"/>
                <a:gd name="connsiteY481" fmla="*/ 44775 h 95520"/>
                <a:gd name="connsiteX482" fmla="*/ 104476 w 1217891"/>
                <a:gd name="connsiteY482" fmla="*/ 31641 h 95520"/>
                <a:gd name="connsiteX483" fmla="*/ 92536 w 1217891"/>
                <a:gd name="connsiteY483" fmla="*/ 28059 h 95520"/>
                <a:gd name="connsiteX484" fmla="*/ 84178 w 1217891"/>
                <a:gd name="connsiteY484" fmla="*/ 29253 h 95520"/>
                <a:gd name="connsiteX485" fmla="*/ 78208 w 1217891"/>
                <a:gd name="connsiteY485" fmla="*/ 34029 h 95520"/>
                <a:gd name="connsiteX486" fmla="*/ 77014 w 1217891"/>
                <a:gd name="connsiteY486" fmla="*/ 34029 h 95520"/>
                <a:gd name="connsiteX487" fmla="*/ 77014 w 1217891"/>
                <a:gd name="connsiteY487" fmla="*/ 29253 h 95520"/>
                <a:gd name="connsiteX488" fmla="*/ 77014 w 1217891"/>
                <a:gd name="connsiteY488" fmla="*/ 22089 h 95520"/>
                <a:gd name="connsiteX489" fmla="*/ 77014 w 1217891"/>
                <a:gd name="connsiteY489" fmla="*/ 8955 h 95520"/>
                <a:gd name="connsiteX490" fmla="*/ 65074 w 1217891"/>
                <a:gd name="connsiteY490" fmla="*/ 8955 h 95520"/>
                <a:gd name="connsiteX491" fmla="*/ 41193 w 1217891"/>
                <a:gd name="connsiteY491" fmla="*/ 50746 h 95520"/>
                <a:gd name="connsiteX492" fmla="*/ 38805 w 1217891"/>
                <a:gd name="connsiteY492" fmla="*/ 61491 h 95520"/>
                <a:gd name="connsiteX493" fmla="*/ 31641 w 1217891"/>
                <a:gd name="connsiteY493" fmla="*/ 65074 h 95520"/>
                <a:gd name="connsiteX494" fmla="*/ 24477 w 1217891"/>
                <a:gd name="connsiteY494" fmla="*/ 61491 h 95520"/>
                <a:gd name="connsiteX495" fmla="*/ 22089 w 1217891"/>
                <a:gd name="connsiteY495" fmla="*/ 50746 h 95520"/>
                <a:gd name="connsiteX496" fmla="*/ 22089 w 1217891"/>
                <a:gd name="connsiteY496" fmla="*/ 49551 h 95520"/>
                <a:gd name="connsiteX497" fmla="*/ 24477 w 1217891"/>
                <a:gd name="connsiteY497" fmla="*/ 39999 h 95520"/>
                <a:gd name="connsiteX498" fmla="*/ 31641 w 1217891"/>
                <a:gd name="connsiteY498" fmla="*/ 36417 h 95520"/>
                <a:gd name="connsiteX499" fmla="*/ 41193 w 1217891"/>
                <a:gd name="connsiteY499" fmla="*/ 50746 h 95520"/>
                <a:gd name="connsiteX500" fmla="*/ 28059 w 1217891"/>
                <a:gd name="connsiteY500" fmla="*/ 29253 h 95520"/>
                <a:gd name="connsiteX501" fmla="*/ 23283 w 1217891"/>
                <a:gd name="connsiteY501" fmla="*/ 34029 h 95520"/>
                <a:gd name="connsiteX502" fmla="*/ 22089 w 1217891"/>
                <a:gd name="connsiteY502" fmla="*/ 34029 h 95520"/>
                <a:gd name="connsiteX503" fmla="*/ 19701 w 1217891"/>
                <a:gd name="connsiteY503" fmla="*/ 28059 h 95520"/>
                <a:gd name="connsiteX504" fmla="*/ 8955 w 1217891"/>
                <a:gd name="connsiteY504" fmla="*/ 28059 h 95520"/>
                <a:gd name="connsiteX505" fmla="*/ 8955 w 1217891"/>
                <a:gd name="connsiteY505" fmla="*/ 97312 h 95520"/>
                <a:gd name="connsiteX506" fmla="*/ 22089 w 1217891"/>
                <a:gd name="connsiteY506" fmla="*/ 97312 h 95520"/>
                <a:gd name="connsiteX507" fmla="*/ 22089 w 1217891"/>
                <a:gd name="connsiteY507" fmla="*/ 78208 h 95520"/>
                <a:gd name="connsiteX508" fmla="*/ 20895 w 1217891"/>
                <a:gd name="connsiteY508" fmla="*/ 71044 h 95520"/>
                <a:gd name="connsiteX509" fmla="*/ 22089 w 1217891"/>
                <a:gd name="connsiteY509" fmla="*/ 71044 h 95520"/>
                <a:gd name="connsiteX510" fmla="*/ 26865 w 1217891"/>
                <a:gd name="connsiteY510" fmla="*/ 75819 h 95520"/>
                <a:gd name="connsiteX511" fmla="*/ 35223 w 1217891"/>
                <a:gd name="connsiteY511" fmla="*/ 78208 h 95520"/>
                <a:gd name="connsiteX512" fmla="*/ 48358 w 1217891"/>
                <a:gd name="connsiteY512" fmla="*/ 72238 h 95520"/>
                <a:gd name="connsiteX513" fmla="*/ 53134 w 1217891"/>
                <a:gd name="connsiteY513" fmla="*/ 53134 h 95520"/>
                <a:gd name="connsiteX514" fmla="*/ 48358 w 1217891"/>
                <a:gd name="connsiteY514" fmla="*/ 35223 h 95520"/>
                <a:gd name="connsiteX515" fmla="*/ 35223 w 1217891"/>
                <a:gd name="connsiteY515" fmla="*/ 29253 h 95520"/>
                <a:gd name="connsiteX516" fmla="*/ 28059 w 1217891"/>
                <a:gd name="connsiteY516" fmla="*/ 29253 h 9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</a:cxnLst>
              <a:rect l="l" t="t" r="r" b="b"/>
              <a:pathLst>
                <a:path w="1217891" h="95520">
                  <a:moveTo>
                    <a:pt x="1211325" y="54327"/>
                  </a:moveTo>
                  <a:cubicBezTo>
                    <a:pt x="1210131" y="51939"/>
                    <a:pt x="1208937" y="50746"/>
                    <a:pt x="1206549" y="49551"/>
                  </a:cubicBezTo>
                  <a:cubicBezTo>
                    <a:pt x="1204161" y="48357"/>
                    <a:pt x="1201773" y="47164"/>
                    <a:pt x="1199385" y="45969"/>
                  </a:cubicBezTo>
                  <a:cubicBezTo>
                    <a:pt x="1196997" y="44775"/>
                    <a:pt x="1194609" y="43581"/>
                    <a:pt x="1193415" y="43581"/>
                  </a:cubicBezTo>
                  <a:cubicBezTo>
                    <a:pt x="1192221" y="42387"/>
                    <a:pt x="1191027" y="42387"/>
                    <a:pt x="1191027" y="41194"/>
                  </a:cubicBezTo>
                  <a:lnTo>
                    <a:pt x="1189833" y="38805"/>
                  </a:lnTo>
                  <a:cubicBezTo>
                    <a:pt x="1189833" y="36417"/>
                    <a:pt x="1192221" y="35223"/>
                    <a:pt x="1195803" y="35223"/>
                  </a:cubicBezTo>
                  <a:cubicBezTo>
                    <a:pt x="1198191" y="35223"/>
                    <a:pt x="1200579" y="35223"/>
                    <a:pt x="1201773" y="36417"/>
                  </a:cubicBezTo>
                  <a:cubicBezTo>
                    <a:pt x="1204161" y="37611"/>
                    <a:pt x="1206549" y="37611"/>
                    <a:pt x="1208937" y="38805"/>
                  </a:cubicBezTo>
                  <a:lnTo>
                    <a:pt x="1212519" y="29253"/>
                  </a:lnTo>
                  <a:cubicBezTo>
                    <a:pt x="1210131" y="28059"/>
                    <a:pt x="1206549" y="26865"/>
                    <a:pt x="1204161" y="26865"/>
                  </a:cubicBezTo>
                  <a:cubicBezTo>
                    <a:pt x="1201773" y="26865"/>
                    <a:pt x="1198191" y="25671"/>
                    <a:pt x="1195803" y="25671"/>
                  </a:cubicBezTo>
                  <a:cubicBezTo>
                    <a:pt x="1189833" y="25671"/>
                    <a:pt x="1185057" y="26865"/>
                    <a:pt x="1181475" y="29253"/>
                  </a:cubicBezTo>
                  <a:cubicBezTo>
                    <a:pt x="1177893" y="31641"/>
                    <a:pt x="1176698" y="35223"/>
                    <a:pt x="1176698" y="38805"/>
                  </a:cubicBezTo>
                  <a:cubicBezTo>
                    <a:pt x="1176698" y="41194"/>
                    <a:pt x="1176698" y="43581"/>
                    <a:pt x="1177893" y="45969"/>
                  </a:cubicBezTo>
                  <a:cubicBezTo>
                    <a:pt x="1179087" y="48357"/>
                    <a:pt x="1180281" y="49551"/>
                    <a:pt x="1182669" y="50746"/>
                  </a:cubicBezTo>
                  <a:cubicBezTo>
                    <a:pt x="1185057" y="51939"/>
                    <a:pt x="1187445" y="53134"/>
                    <a:pt x="1189833" y="54327"/>
                  </a:cubicBezTo>
                  <a:cubicBezTo>
                    <a:pt x="1193415" y="55521"/>
                    <a:pt x="1195803" y="56716"/>
                    <a:pt x="1196997" y="57909"/>
                  </a:cubicBezTo>
                  <a:cubicBezTo>
                    <a:pt x="1198191" y="59104"/>
                    <a:pt x="1199385" y="59104"/>
                    <a:pt x="1199385" y="60297"/>
                  </a:cubicBezTo>
                  <a:lnTo>
                    <a:pt x="1200579" y="62686"/>
                  </a:lnTo>
                  <a:cubicBezTo>
                    <a:pt x="1200579" y="63879"/>
                    <a:pt x="1200579" y="65074"/>
                    <a:pt x="1199385" y="66268"/>
                  </a:cubicBezTo>
                  <a:cubicBezTo>
                    <a:pt x="1198191" y="67461"/>
                    <a:pt x="1196997" y="67461"/>
                    <a:pt x="1193415" y="67461"/>
                  </a:cubicBezTo>
                  <a:cubicBezTo>
                    <a:pt x="1191027" y="67461"/>
                    <a:pt x="1188639" y="67461"/>
                    <a:pt x="1185057" y="66268"/>
                  </a:cubicBezTo>
                  <a:cubicBezTo>
                    <a:pt x="1181475" y="65074"/>
                    <a:pt x="1179087" y="65074"/>
                    <a:pt x="1176698" y="63879"/>
                  </a:cubicBezTo>
                  <a:lnTo>
                    <a:pt x="1176698" y="74626"/>
                  </a:lnTo>
                  <a:cubicBezTo>
                    <a:pt x="1179087" y="75819"/>
                    <a:pt x="1181475" y="75819"/>
                    <a:pt x="1183863" y="77014"/>
                  </a:cubicBezTo>
                  <a:cubicBezTo>
                    <a:pt x="1186251" y="77014"/>
                    <a:pt x="1188639" y="78208"/>
                    <a:pt x="1192221" y="78208"/>
                  </a:cubicBezTo>
                  <a:cubicBezTo>
                    <a:pt x="1199385" y="78208"/>
                    <a:pt x="1204161" y="77014"/>
                    <a:pt x="1207743" y="74626"/>
                  </a:cubicBezTo>
                  <a:cubicBezTo>
                    <a:pt x="1211325" y="72238"/>
                    <a:pt x="1212519" y="68656"/>
                    <a:pt x="1212519" y="63879"/>
                  </a:cubicBezTo>
                  <a:cubicBezTo>
                    <a:pt x="1212519" y="57909"/>
                    <a:pt x="1212519" y="55521"/>
                    <a:pt x="1211325" y="54327"/>
                  </a:cubicBezTo>
                  <a:moveTo>
                    <a:pt x="1165952" y="8955"/>
                  </a:moveTo>
                  <a:lnTo>
                    <a:pt x="1152818" y="8955"/>
                  </a:lnTo>
                  <a:lnTo>
                    <a:pt x="1152818" y="75819"/>
                  </a:lnTo>
                  <a:lnTo>
                    <a:pt x="1165952" y="75819"/>
                  </a:lnTo>
                  <a:lnTo>
                    <a:pt x="1165952" y="8955"/>
                  </a:lnTo>
                  <a:close/>
                  <a:moveTo>
                    <a:pt x="1139684" y="8955"/>
                  </a:moveTo>
                  <a:lnTo>
                    <a:pt x="1126550" y="8955"/>
                  </a:lnTo>
                  <a:lnTo>
                    <a:pt x="1126550" y="75819"/>
                  </a:lnTo>
                  <a:lnTo>
                    <a:pt x="1139684" y="75819"/>
                  </a:lnTo>
                  <a:lnTo>
                    <a:pt x="1139684" y="8955"/>
                  </a:lnTo>
                  <a:close/>
                  <a:moveTo>
                    <a:pt x="1100282" y="38805"/>
                  </a:moveTo>
                  <a:cubicBezTo>
                    <a:pt x="1101476" y="41194"/>
                    <a:pt x="1102670" y="43581"/>
                    <a:pt x="1102670" y="45969"/>
                  </a:cubicBezTo>
                  <a:lnTo>
                    <a:pt x="1084760" y="45969"/>
                  </a:lnTo>
                  <a:cubicBezTo>
                    <a:pt x="1084760" y="42387"/>
                    <a:pt x="1085954" y="39999"/>
                    <a:pt x="1087148" y="38805"/>
                  </a:cubicBezTo>
                  <a:cubicBezTo>
                    <a:pt x="1088342" y="37611"/>
                    <a:pt x="1090730" y="36417"/>
                    <a:pt x="1093118" y="36417"/>
                  </a:cubicBezTo>
                  <a:cubicBezTo>
                    <a:pt x="1096700" y="36417"/>
                    <a:pt x="1099088" y="36417"/>
                    <a:pt x="1100282" y="38805"/>
                  </a:cubicBezTo>
                  <a:moveTo>
                    <a:pt x="1082372" y="29253"/>
                  </a:moveTo>
                  <a:cubicBezTo>
                    <a:pt x="1078790" y="31641"/>
                    <a:pt x="1076402" y="34029"/>
                    <a:pt x="1074014" y="37611"/>
                  </a:cubicBezTo>
                  <a:cubicBezTo>
                    <a:pt x="1071626" y="41194"/>
                    <a:pt x="1071626" y="45969"/>
                    <a:pt x="1071626" y="51939"/>
                  </a:cubicBezTo>
                  <a:cubicBezTo>
                    <a:pt x="1071626" y="57909"/>
                    <a:pt x="1072819" y="61491"/>
                    <a:pt x="1075207" y="65074"/>
                  </a:cubicBezTo>
                  <a:cubicBezTo>
                    <a:pt x="1077596" y="68656"/>
                    <a:pt x="1079984" y="71044"/>
                    <a:pt x="1083566" y="73431"/>
                  </a:cubicBezTo>
                  <a:cubicBezTo>
                    <a:pt x="1087148" y="74626"/>
                    <a:pt x="1091924" y="75819"/>
                    <a:pt x="1096700" y="75819"/>
                  </a:cubicBezTo>
                  <a:cubicBezTo>
                    <a:pt x="1100282" y="75819"/>
                    <a:pt x="1103864" y="75819"/>
                    <a:pt x="1106252" y="74626"/>
                  </a:cubicBezTo>
                  <a:cubicBezTo>
                    <a:pt x="1108640" y="74626"/>
                    <a:pt x="1111028" y="73431"/>
                    <a:pt x="1113416" y="72238"/>
                  </a:cubicBezTo>
                  <a:lnTo>
                    <a:pt x="1113416" y="62686"/>
                  </a:lnTo>
                  <a:cubicBezTo>
                    <a:pt x="1111028" y="63879"/>
                    <a:pt x="1108640" y="65074"/>
                    <a:pt x="1105058" y="65074"/>
                  </a:cubicBezTo>
                  <a:cubicBezTo>
                    <a:pt x="1102670" y="66268"/>
                    <a:pt x="1100282" y="66268"/>
                    <a:pt x="1096700" y="66268"/>
                  </a:cubicBezTo>
                  <a:cubicBezTo>
                    <a:pt x="1093118" y="66268"/>
                    <a:pt x="1089536" y="65074"/>
                    <a:pt x="1088342" y="62686"/>
                  </a:cubicBezTo>
                  <a:cubicBezTo>
                    <a:pt x="1085954" y="60297"/>
                    <a:pt x="1084760" y="57909"/>
                    <a:pt x="1084760" y="54327"/>
                  </a:cubicBezTo>
                  <a:lnTo>
                    <a:pt x="1115804" y="54327"/>
                  </a:lnTo>
                  <a:lnTo>
                    <a:pt x="1115804" y="48357"/>
                  </a:lnTo>
                  <a:cubicBezTo>
                    <a:pt x="1115804" y="41194"/>
                    <a:pt x="1113416" y="36417"/>
                    <a:pt x="1109834" y="32835"/>
                  </a:cubicBezTo>
                  <a:cubicBezTo>
                    <a:pt x="1106252" y="29253"/>
                    <a:pt x="1100282" y="26865"/>
                    <a:pt x="1094312" y="26865"/>
                  </a:cubicBezTo>
                  <a:cubicBezTo>
                    <a:pt x="1089536" y="26865"/>
                    <a:pt x="1085954" y="28059"/>
                    <a:pt x="1082372" y="29253"/>
                  </a:cubicBezTo>
                  <a:moveTo>
                    <a:pt x="1057297" y="75819"/>
                  </a:moveTo>
                  <a:cubicBezTo>
                    <a:pt x="1059685" y="75819"/>
                    <a:pt x="1062073" y="74626"/>
                    <a:pt x="1063267" y="73431"/>
                  </a:cubicBezTo>
                  <a:lnTo>
                    <a:pt x="1063267" y="62686"/>
                  </a:lnTo>
                  <a:cubicBezTo>
                    <a:pt x="1060879" y="63879"/>
                    <a:pt x="1059685" y="65074"/>
                    <a:pt x="1057297" y="66268"/>
                  </a:cubicBezTo>
                  <a:cubicBezTo>
                    <a:pt x="1054909" y="67461"/>
                    <a:pt x="1052521" y="67461"/>
                    <a:pt x="1050133" y="67461"/>
                  </a:cubicBezTo>
                  <a:cubicBezTo>
                    <a:pt x="1046551" y="67461"/>
                    <a:pt x="1044163" y="66268"/>
                    <a:pt x="1042969" y="63879"/>
                  </a:cubicBezTo>
                  <a:cubicBezTo>
                    <a:pt x="1041775" y="61491"/>
                    <a:pt x="1040581" y="57909"/>
                    <a:pt x="1040581" y="53134"/>
                  </a:cubicBezTo>
                  <a:cubicBezTo>
                    <a:pt x="1040581" y="43581"/>
                    <a:pt x="1044163" y="38805"/>
                    <a:pt x="1051327" y="38805"/>
                  </a:cubicBezTo>
                  <a:cubicBezTo>
                    <a:pt x="1052521" y="38805"/>
                    <a:pt x="1054909" y="38805"/>
                    <a:pt x="1056103" y="39999"/>
                  </a:cubicBezTo>
                  <a:cubicBezTo>
                    <a:pt x="1057297" y="39999"/>
                    <a:pt x="1059685" y="41194"/>
                    <a:pt x="1062073" y="42387"/>
                  </a:cubicBezTo>
                  <a:lnTo>
                    <a:pt x="1065656" y="32835"/>
                  </a:lnTo>
                  <a:cubicBezTo>
                    <a:pt x="1063267" y="31641"/>
                    <a:pt x="1062073" y="31641"/>
                    <a:pt x="1059685" y="30447"/>
                  </a:cubicBezTo>
                  <a:cubicBezTo>
                    <a:pt x="1057297" y="29253"/>
                    <a:pt x="1054909" y="29253"/>
                    <a:pt x="1051327" y="29253"/>
                  </a:cubicBezTo>
                  <a:cubicBezTo>
                    <a:pt x="1046551" y="29253"/>
                    <a:pt x="1042969" y="30447"/>
                    <a:pt x="1039387" y="31641"/>
                  </a:cubicBezTo>
                  <a:cubicBezTo>
                    <a:pt x="1035805" y="32835"/>
                    <a:pt x="1033417" y="36417"/>
                    <a:pt x="1031029" y="39999"/>
                  </a:cubicBezTo>
                  <a:cubicBezTo>
                    <a:pt x="1028641" y="43581"/>
                    <a:pt x="1027447" y="48357"/>
                    <a:pt x="1027447" y="54327"/>
                  </a:cubicBezTo>
                  <a:cubicBezTo>
                    <a:pt x="1027447" y="62686"/>
                    <a:pt x="1029835" y="68656"/>
                    <a:pt x="1033417" y="73431"/>
                  </a:cubicBezTo>
                  <a:cubicBezTo>
                    <a:pt x="1036999" y="77014"/>
                    <a:pt x="1042969" y="79401"/>
                    <a:pt x="1050133" y="79401"/>
                  </a:cubicBezTo>
                  <a:cubicBezTo>
                    <a:pt x="1051327" y="75819"/>
                    <a:pt x="1054909" y="75819"/>
                    <a:pt x="1057297" y="75819"/>
                  </a:cubicBezTo>
                  <a:moveTo>
                    <a:pt x="962970" y="62686"/>
                  </a:moveTo>
                  <a:cubicBezTo>
                    <a:pt x="961776" y="60297"/>
                    <a:pt x="960582" y="56716"/>
                    <a:pt x="960582" y="51939"/>
                  </a:cubicBezTo>
                  <a:cubicBezTo>
                    <a:pt x="960582" y="47164"/>
                    <a:pt x="961776" y="43581"/>
                    <a:pt x="962970" y="41194"/>
                  </a:cubicBezTo>
                  <a:cubicBezTo>
                    <a:pt x="964164" y="38805"/>
                    <a:pt x="966552" y="37611"/>
                    <a:pt x="970135" y="37611"/>
                  </a:cubicBezTo>
                  <a:cubicBezTo>
                    <a:pt x="973716" y="37611"/>
                    <a:pt x="976105" y="38805"/>
                    <a:pt x="978493" y="41194"/>
                  </a:cubicBezTo>
                  <a:cubicBezTo>
                    <a:pt x="979686" y="43581"/>
                    <a:pt x="980881" y="47164"/>
                    <a:pt x="980881" y="51939"/>
                  </a:cubicBezTo>
                  <a:lnTo>
                    <a:pt x="980881" y="53134"/>
                  </a:lnTo>
                  <a:cubicBezTo>
                    <a:pt x="980881" y="57909"/>
                    <a:pt x="979686" y="60297"/>
                    <a:pt x="978493" y="62686"/>
                  </a:cubicBezTo>
                  <a:cubicBezTo>
                    <a:pt x="977299" y="65074"/>
                    <a:pt x="974911" y="66268"/>
                    <a:pt x="971328" y="66268"/>
                  </a:cubicBezTo>
                  <a:cubicBezTo>
                    <a:pt x="967746" y="66268"/>
                    <a:pt x="965358" y="65074"/>
                    <a:pt x="962970" y="62686"/>
                  </a:cubicBezTo>
                  <a:moveTo>
                    <a:pt x="973716" y="74626"/>
                  </a:moveTo>
                  <a:cubicBezTo>
                    <a:pt x="976105" y="73431"/>
                    <a:pt x="977299" y="71044"/>
                    <a:pt x="978493" y="69849"/>
                  </a:cubicBezTo>
                  <a:lnTo>
                    <a:pt x="978493" y="69849"/>
                  </a:lnTo>
                  <a:lnTo>
                    <a:pt x="980881" y="75819"/>
                  </a:lnTo>
                  <a:lnTo>
                    <a:pt x="990433" y="75819"/>
                  </a:lnTo>
                  <a:lnTo>
                    <a:pt x="990433" y="8955"/>
                  </a:lnTo>
                  <a:lnTo>
                    <a:pt x="977299" y="8955"/>
                  </a:lnTo>
                  <a:lnTo>
                    <a:pt x="977299" y="24477"/>
                  </a:lnTo>
                  <a:cubicBezTo>
                    <a:pt x="977299" y="26865"/>
                    <a:pt x="977299" y="28059"/>
                    <a:pt x="977299" y="30447"/>
                  </a:cubicBezTo>
                  <a:cubicBezTo>
                    <a:pt x="977299" y="31641"/>
                    <a:pt x="977299" y="34029"/>
                    <a:pt x="978493" y="34029"/>
                  </a:cubicBezTo>
                  <a:lnTo>
                    <a:pt x="978493" y="34029"/>
                  </a:lnTo>
                  <a:cubicBezTo>
                    <a:pt x="977299" y="31641"/>
                    <a:pt x="974911" y="30447"/>
                    <a:pt x="973716" y="29253"/>
                  </a:cubicBezTo>
                  <a:cubicBezTo>
                    <a:pt x="971328" y="28059"/>
                    <a:pt x="968940" y="26865"/>
                    <a:pt x="965358" y="26865"/>
                  </a:cubicBezTo>
                  <a:cubicBezTo>
                    <a:pt x="959388" y="26865"/>
                    <a:pt x="955806" y="29253"/>
                    <a:pt x="952224" y="32835"/>
                  </a:cubicBezTo>
                  <a:cubicBezTo>
                    <a:pt x="948642" y="37611"/>
                    <a:pt x="947448" y="43581"/>
                    <a:pt x="947448" y="51939"/>
                  </a:cubicBezTo>
                  <a:cubicBezTo>
                    <a:pt x="947448" y="60297"/>
                    <a:pt x="948642" y="66268"/>
                    <a:pt x="952224" y="69849"/>
                  </a:cubicBezTo>
                  <a:cubicBezTo>
                    <a:pt x="955806" y="74626"/>
                    <a:pt x="959388" y="75819"/>
                    <a:pt x="965358" y="75819"/>
                  </a:cubicBezTo>
                  <a:cubicBezTo>
                    <a:pt x="968940" y="75819"/>
                    <a:pt x="972523" y="75819"/>
                    <a:pt x="973716" y="74626"/>
                  </a:cubicBezTo>
                  <a:moveTo>
                    <a:pt x="909240" y="41194"/>
                  </a:moveTo>
                  <a:cubicBezTo>
                    <a:pt x="910434" y="38805"/>
                    <a:pt x="912822" y="37611"/>
                    <a:pt x="916404" y="37611"/>
                  </a:cubicBezTo>
                  <a:cubicBezTo>
                    <a:pt x="919986" y="37611"/>
                    <a:pt x="922374" y="38805"/>
                    <a:pt x="923568" y="41194"/>
                  </a:cubicBezTo>
                  <a:cubicBezTo>
                    <a:pt x="924762" y="43581"/>
                    <a:pt x="925956" y="47164"/>
                    <a:pt x="925956" y="51939"/>
                  </a:cubicBezTo>
                  <a:cubicBezTo>
                    <a:pt x="925956" y="56716"/>
                    <a:pt x="924762" y="60297"/>
                    <a:pt x="923568" y="62686"/>
                  </a:cubicBezTo>
                  <a:cubicBezTo>
                    <a:pt x="922374" y="65074"/>
                    <a:pt x="919986" y="66268"/>
                    <a:pt x="916404" y="66268"/>
                  </a:cubicBezTo>
                  <a:cubicBezTo>
                    <a:pt x="912822" y="66268"/>
                    <a:pt x="910434" y="65074"/>
                    <a:pt x="909240" y="62686"/>
                  </a:cubicBezTo>
                  <a:cubicBezTo>
                    <a:pt x="908046" y="60297"/>
                    <a:pt x="906852" y="56716"/>
                    <a:pt x="906852" y="51939"/>
                  </a:cubicBezTo>
                  <a:cubicBezTo>
                    <a:pt x="906852" y="47164"/>
                    <a:pt x="908046" y="43581"/>
                    <a:pt x="909240" y="41194"/>
                  </a:cubicBezTo>
                  <a:moveTo>
                    <a:pt x="936702" y="37611"/>
                  </a:moveTo>
                  <a:cubicBezTo>
                    <a:pt x="934314" y="34029"/>
                    <a:pt x="931926" y="31641"/>
                    <a:pt x="928344" y="29253"/>
                  </a:cubicBezTo>
                  <a:cubicBezTo>
                    <a:pt x="924762" y="26865"/>
                    <a:pt x="921180" y="26865"/>
                    <a:pt x="916404" y="26865"/>
                  </a:cubicBezTo>
                  <a:cubicBezTo>
                    <a:pt x="909240" y="26865"/>
                    <a:pt x="903270" y="29253"/>
                    <a:pt x="899688" y="32835"/>
                  </a:cubicBezTo>
                  <a:cubicBezTo>
                    <a:pt x="896106" y="37611"/>
                    <a:pt x="893718" y="43581"/>
                    <a:pt x="893718" y="50746"/>
                  </a:cubicBezTo>
                  <a:cubicBezTo>
                    <a:pt x="893718" y="55521"/>
                    <a:pt x="894912" y="60297"/>
                    <a:pt x="897300" y="63879"/>
                  </a:cubicBezTo>
                  <a:cubicBezTo>
                    <a:pt x="899688" y="67461"/>
                    <a:pt x="902076" y="69849"/>
                    <a:pt x="905658" y="72238"/>
                  </a:cubicBezTo>
                  <a:cubicBezTo>
                    <a:pt x="909240" y="74626"/>
                    <a:pt x="912822" y="74626"/>
                    <a:pt x="917598" y="74626"/>
                  </a:cubicBezTo>
                  <a:cubicBezTo>
                    <a:pt x="924762" y="74626"/>
                    <a:pt x="930732" y="72238"/>
                    <a:pt x="934314" y="68656"/>
                  </a:cubicBezTo>
                  <a:cubicBezTo>
                    <a:pt x="937896" y="63879"/>
                    <a:pt x="940284" y="57909"/>
                    <a:pt x="940284" y="50746"/>
                  </a:cubicBezTo>
                  <a:cubicBezTo>
                    <a:pt x="940284" y="45969"/>
                    <a:pt x="939090" y="41194"/>
                    <a:pt x="936702" y="37611"/>
                  </a:cubicBezTo>
                  <a:moveTo>
                    <a:pt x="854315" y="41194"/>
                  </a:moveTo>
                  <a:cubicBezTo>
                    <a:pt x="855509" y="38805"/>
                    <a:pt x="857897" y="37611"/>
                    <a:pt x="861479" y="37611"/>
                  </a:cubicBezTo>
                  <a:cubicBezTo>
                    <a:pt x="865061" y="37611"/>
                    <a:pt x="867449" y="38805"/>
                    <a:pt x="868643" y="41194"/>
                  </a:cubicBezTo>
                  <a:cubicBezTo>
                    <a:pt x="869837" y="43581"/>
                    <a:pt x="871032" y="47164"/>
                    <a:pt x="871032" y="51939"/>
                  </a:cubicBezTo>
                  <a:cubicBezTo>
                    <a:pt x="871032" y="56716"/>
                    <a:pt x="869837" y="60297"/>
                    <a:pt x="868643" y="62686"/>
                  </a:cubicBezTo>
                  <a:cubicBezTo>
                    <a:pt x="867449" y="65074"/>
                    <a:pt x="865061" y="66268"/>
                    <a:pt x="861479" y="66268"/>
                  </a:cubicBezTo>
                  <a:cubicBezTo>
                    <a:pt x="857897" y="66268"/>
                    <a:pt x="855509" y="65074"/>
                    <a:pt x="854315" y="62686"/>
                  </a:cubicBezTo>
                  <a:cubicBezTo>
                    <a:pt x="853121" y="60297"/>
                    <a:pt x="851927" y="56716"/>
                    <a:pt x="851927" y="51939"/>
                  </a:cubicBezTo>
                  <a:cubicBezTo>
                    <a:pt x="851927" y="47164"/>
                    <a:pt x="853121" y="43581"/>
                    <a:pt x="854315" y="41194"/>
                  </a:cubicBezTo>
                  <a:moveTo>
                    <a:pt x="882972" y="37611"/>
                  </a:moveTo>
                  <a:cubicBezTo>
                    <a:pt x="880584" y="34029"/>
                    <a:pt x="878196" y="31641"/>
                    <a:pt x="874614" y="29253"/>
                  </a:cubicBezTo>
                  <a:cubicBezTo>
                    <a:pt x="871032" y="26865"/>
                    <a:pt x="867449" y="26865"/>
                    <a:pt x="862673" y="26865"/>
                  </a:cubicBezTo>
                  <a:cubicBezTo>
                    <a:pt x="855509" y="26865"/>
                    <a:pt x="849539" y="29253"/>
                    <a:pt x="845957" y="32835"/>
                  </a:cubicBezTo>
                  <a:cubicBezTo>
                    <a:pt x="842375" y="37611"/>
                    <a:pt x="839987" y="43581"/>
                    <a:pt x="839987" y="50746"/>
                  </a:cubicBezTo>
                  <a:cubicBezTo>
                    <a:pt x="839987" y="55521"/>
                    <a:pt x="841181" y="60297"/>
                    <a:pt x="843569" y="63879"/>
                  </a:cubicBezTo>
                  <a:cubicBezTo>
                    <a:pt x="845957" y="67461"/>
                    <a:pt x="848345" y="69849"/>
                    <a:pt x="851927" y="72238"/>
                  </a:cubicBezTo>
                  <a:cubicBezTo>
                    <a:pt x="855509" y="74626"/>
                    <a:pt x="859091" y="74626"/>
                    <a:pt x="863867" y="74626"/>
                  </a:cubicBezTo>
                  <a:cubicBezTo>
                    <a:pt x="871032" y="74626"/>
                    <a:pt x="877002" y="72238"/>
                    <a:pt x="880584" y="68656"/>
                  </a:cubicBezTo>
                  <a:cubicBezTo>
                    <a:pt x="885360" y="63879"/>
                    <a:pt x="886554" y="57909"/>
                    <a:pt x="886554" y="50746"/>
                  </a:cubicBezTo>
                  <a:cubicBezTo>
                    <a:pt x="885360" y="45969"/>
                    <a:pt x="884166" y="41194"/>
                    <a:pt x="882972" y="37611"/>
                  </a:cubicBezTo>
                  <a:moveTo>
                    <a:pt x="828047" y="8955"/>
                  </a:moveTo>
                  <a:lnTo>
                    <a:pt x="814913" y="8955"/>
                  </a:lnTo>
                  <a:lnTo>
                    <a:pt x="814913" y="75819"/>
                  </a:lnTo>
                  <a:lnTo>
                    <a:pt x="828047" y="75819"/>
                  </a:lnTo>
                  <a:lnTo>
                    <a:pt x="828047" y="8955"/>
                  </a:lnTo>
                  <a:close/>
                  <a:moveTo>
                    <a:pt x="788645" y="41194"/>
                  </a:moveTo>
                  <a:cubicBezTo>
                    <a:pt x="789839" y="43581"/>
                    <a:pt x="791033" y="47164"/>
                    <a:pt x="791033" y="51939"/>
                  </a:cubicBezTo>
                  <a:cubicBezTo>
                    <a:pt x="791033" y="56716"/>
                    <a:pt x="789839" y="60297"/>
                    <a:pt x="788645" y="62686"/>
                  </a:cubicBezTo>
                  <a:cubicBezTo>
                    <a:pt x="787451" y="65074"/>
                    <a:pt x="785063" y="66268"/>
                    <a:pt x="782675" y="66268"/>
                  </a:cubicBezTo>
                  <a:cubicBezTo>
                    <a:pt x="779093" y="66268"/>
                    <a:pt x="776705" y="65074"/>
                    <a:pt x="775511" y="62686"/>
                  </a:cubicBezTo>
                  <a:cubicBezTo>
                    <a:pt x="774317" y="60297"/>
                    <a:pt x="773123" y="56716"/>
                    <a:pt x="773123" y="51939"/>
                  </a:cubicBezTo>
                  <a:lnTo>
                    <a:pt x="773123" y="50746"/>
                  </a:lnTo>
                  <a:cubicBezTo>
                    <a:pt x="773123" y="45969"/>
                    <a:pt x="774317" y="43581"/>
                    <a:pt x="775511" y="41194"/>
                  </a:cubicBezTo>
                  <a:cubicBezTo>
                    <a:pt x="776705" y="38805"/>
                    <a:pt x="779093" y="37611"/>
                    <a:pt x="782675" y="37611"/>
                  </a:cubicBezTo>
                  <a:cubicBezTo>
                    <a:pt x="785063" y="37611"/>
                    <a:pt x="787451" y="38805"/>
                    <a:pt x="788645" y="41194"/>
                  </a:cubicBezTo>
                  <a:moveTo>
                    <a:pt x="759988" y="8955"/>
                  </a:moveTo>
                  <a:lnTo>
                    <a:pt x="759988" y="75819"/>
                  </a:lnTo>
                  <a:lnTo>
                    <a:pt x="769541" y="75819"/>
                  </a:lnTo>
                  <a:lnTo>
                    <a:pt x="771929" y="71044"/>
                  </a:lnTo>
                  <a:lnTo>
                    <a:pt x="773123" y="71044"/>
                  </a:lnTo>
                  <a:cubicBezTo>
                    <a:pt x="774317" y="72238"/>
                    <a:pt x="775511" y="74626"/>
                    <a:pt x="777899" y="75819"/>
                  </a:cubicBezTo>
                  <a:cubicBezTo>
                    <a:pt x="780287" y="77014"/>
                    <a:pt x="782675" y="78208"/>
                    <a:pt x="786257" y="78208"/>
                  </a:cubicBezTo>
                  <a:cubicBezTo>
                    <a:pt x="792227" y="78208"/>
                    <a:pt x="795809" y="75819"/>
                    <a:pt x="799391" y="72238"/>
                  </a:cubicBezTo>
                  <a:cubicBezTo>
                    <a:pt x="802973" y="67461"/>
                    <a:pt x="804167" y="61491"/>
                    <a:pt x="804167" y="53134"/>
                  </a:cubicBezTo>
                  <a:cubicBezTo>
                    <a:pt x="804167" y="44775"/>
                    <a:pt x="802973" y="38805"/>
                    <a:pt x="799391" y="35223"/>
                  </a:cubicBezTo>
                  <a:cubicBezTo>
                    <a:pt x="795809" y="30447"/>
                    <a:pt x="792227" y="29253"/>
                    <a:pt x="786257" y="29253"/>
                  </a:cubicBezTo>
                  <a:cubicBezTo>
                    <a:pt x="782675" y="29253"/>
                    <a:pt x="780287" y="30447"/>
                    <a:pt x="777899" y="31641"/>
                  </a:cubicBezTo>
                  <a:cubicBezTo>
                    <a:pt x="775511" y="32835"/>
                    <a:pt x="774317" y="35223"/>
                    <a:pt x="773123" y="36417"/>
                  </a:cubicBezTo>
                  <a:lnTo>
                    <a:pt x="773123" y="36417"/>
                  </a:lnTo>
                  <a:cubicBezTo>
                    <a:pt x="773123" y="35223"/>
                    <a:pt x="773123" y="34029"/>
                    <a:pt x="773123" y="32835"/>
                  </a:cubicBezTo>
                  <a:cubicBezTo>
                    <a:pt x="773123" y="31641"/>
                    <a:pt x="773123" y="29253"/>
                    <a:pt x="773123" y="28059"/>
                  </a:cubicBezTo>
                  <a:lnTo>
                    <a:pt x="773123" y="12537"/>
                  </a:lnTo>
                  <a:lnTo>
                    <a:pt x="759988" y="12537"/>
                  </a:lnTo>
                  <a:close/>
                  <a:moveTo>
                    <a:pt x="694318" y="62686"/>
                  </a:moveTo>
                  <a:cubicBezTo>
                    <a:pt x="693124" y="60297"/>
                    <a:pt x="691930" y="56716"/>
                    <a:pt x="691930" y="51939"/>
                  </a:cubicBezTo>
                  <a:cubicBezTo>
                    <a:pt x="691930" y="47164"/>
                    <a:pt x="693124" y="43581"/>
                    <a:pt x="694318" y="41194"/>
                  </a:cubicBezTo>
                  <a:cubicBezTo>
                    <a:pt x="695512" y="38805"/>
                    <a:pt x="697900" y="37611"/>
                    <a:pt x="701482" y="37611"/>
                  </a:cubicBezTo>
                  <a:cubicBezTo>
                    <a:pt x="705064" y="37611"/>
                    <a:pt x="707452" y="38805"/>
                    <a:pt x="709840" y="41194"/>
                  </a:cubicBezTo>
                  <a:cubicBezTo>
                    <a:pt x="711034" y="43581"/>
                    <a:pt x="712228" y="47164"/>
                    <a:pt x="712228" y="51939"/>
                  </a:cubicBezTo>
                  <a:lnTo>
                    <a:pt x="712228" y="53134"/>
                  </a:lnTo>
                  <a:cubicBezTo>
                    <a:pt x="712228" y="57909"/>
                    <a:pt x="711034" y="60297"/>
                    <a:pt x="709840" y="62686"/>
                  </a:cubicBezTo>
                  <a:cubicBezTo>
                    <a:pt x="708646" y="65074"/>
                    <a:pt x="706258" y="66268"/>
                    <a:pt x="702676" y="66268"/>
                  </a:cubicBezTo>
                  <a:cubicBezTo>
                    <a:pt x="697900" y="66268"/>
                    <a:pt x="695512" y="65074"/>
                    <a:pt x="694318" y="62686"/>
                  </a:cubicBezTo>
                  <a:moveTo>
                    <a:pt x="705064" y="74626"/>
                  </a:moveTo>
                  <a:cubicBezTo>
                    <a:pt x="707452" y="73431"/>
                    <a:pt x="708646" y="71044"/>
                    <a:pt x="709840" y="69849"/>
                  </a:cubicBezTo>
                  <a:lnTo>
                    <a:pt x="709840" y="69849"/>
                  </a:lnTo>
                  <a:lnTo>
                    <a:pt x="712228" y="75819"/>
                  </a:lnTo>
                  <a:lnTo>
                    <a:pt x="721780" y="75819"/>
                  </a:lnTo>
                  <a:lnTo>
                    <a:pt x="721780" y="8955"/>
                  </a:lnTo>
                  <a:lnTo>
                    <a:pt x="708646" y="8955"/>
                  </a:lnTo>
                  <a:lnTo>
                    <a:pt x="708646" y="24477"/>
                  </a:lnTo>
                  <a:cubicBezTo>
                    <a:pt x="708646" y="26865"/>
                    <a:pt x="708646" y="28059"/>
                    <a:pt x="708646" y="30447"/>
                  </a:cubicBezTo>
                  <a:cubicBezTo>
                    <a:pt x="708646" y="31641"/>
                    <a:pt x="708646" y="34029"/>
                    <a:pt x="709840" y="34029"/>
                  </a:cubicBezTo>
                  <a:lnTo>
                    <a:pt x="709840" y="34029"/>
                  </a:lnTo>
                  <a:cubicBezTo>
                    <a:pt x="708646" y="31641"/>
                    <a:pt x="706258" y="30447"/>
                    <a:pt x="705064" y="29253"/>
                  </a:cubicBezTo>
                  <a:cubicBezTo>
                    <a:pt x="702676" y="28059"/>
                    <a:pt x="700288" y="26865"/>
                    <a:pt x="696706" y="26865"/>
                  </a:cubicBezTo>
                  <a:cubicBezTo>
                    <a:pt x="690736" y="26865"/>
                    <a:pt x="687154" y="29253"/>
                    <a:pt x="683572" y="32835"/>
                  </a:cubicBezTo>
                  <a:cubicBezTo>
                    <a:pt x="679990" y="37611"/>
                    <a:pt x="678796" y="43581"/>
                    <a:pt x="678796" y="51939"/>
                  </a:cubicBezTo>
                  <a:cubicBezTo>
                    <a:pt x="678796" y="60297"/>
                    <a:pt x="679990" y="66268"/>
                    <a:pt x="683572" y="69849"/>
                  </a:cubicBezTo>
                  <a:cubicBezTo>
                    <a:pt x="687154" y="74626"/>
                    <a:pt x="690736" y="75819"/>
                    <a:pt x="696706" y="75819"/>
                  </a:cubicBezTo>
                  <a:cubicBezTo>
                    <a:pt x="700288" y="75819"/>
                    <a:pt x="702676" y="75819"/>
                    <a:pt x="705064" y="74626"/>
                  </a:cubicBezTo>
                  <a:moveTo>
                    <a:pt x="656109" y="38805"/>
                  </a:moveTo>
                  <a:cubicBezTo>
                    <a:pt x="657303" y="41194"/>
                    <a:pt x="658497" y="43581"/>
                    <a:pt x="658497" y="45969"/>
                  </a:cubicBezTo>
                  <a:lnTo>
                    <a:pt x="640587" y="45969"/>
                  </a:lnTo>
                  <a:cubicBezTo>
                    <a:pt x="640587" y="42387"/>
                    <a:pt x="641781" y="39999"/>
                    <a:pt x="642975" y="38805"/>
                  </a:cubicBezTo>
                  <a:cubicBezTo>
                    <a:pt x="644169" y="37611"/>
                    <a:pt x="646557" y="36417"/>
                    <a:pt x="648945" y="36417"/>
                  </a:cubicBezTo>
                  <a:cubicBezTo>
                    <a:pt x="652527" y="36417"/>
                    <a:pt x="654915" y="36417"/>
                    <a:pt x="656109" y="38805"/>
                  </a:cubicBezTo>
                  <a:moveTo>
                    <a:pt x="637005" y="29253"/>
                  </a:moveTo>
                  <a:cubicBezTo>
                    <a:pt x="633423" y="31641"/>
                    <a:pt x="631035" y="34029"/>
                    <a:pt x="628647" y="37611"/>
                  </a:cubicBezTo>
                  <a:cubicBezTo>
                    <a:pt x="626259" y="41194"/>
                    <a:pt x="626259" y="45969"/>
                    <a:pt x="626259" y="51939"/>
                  </a:cubicBezTo>
                  <a:cubicBezTo>
                    <a:pt x="626259" y="57909"/>
                    <a:pt x="627453" y="61491"/>
                    <a:pt x="629841" y="65074"/>
                  </a:cubicBezTo>
                  <a:cubicBezTo>
                    <a:pt x="632229" y="68656"/>
                    <a:pt x="634617" y="71044"/>
                    <a:pt x="638199" y="73431"/>
                  </a:cubicBezTo>
                  <a:cubicBezTo>
                    <a:pt x="641781" y="74626"/>
                    <a:pt x="646557" y="75819"/>
                    <a:pt x="651333" y="75819"/>
                  </a:cubicBezTo>
                  <a:cubicBezTo>
                    <a:pt x="654915" y="75819"/>
                    <a:pt x="658497" y="75819"/>
                    <a:pt x="660885" y="74626"/>
                  </a:cubicBezTo>
                  <a:cubicBezTo>
                    <a:pt x="663274" y="74626"/>
                    <a:pt x="665662" y="73431"/>
                    <a:pt x="668050" y="72238"/>
                  </a:cubicBezTo>
                  <a:lnTo>
                    <a:pt x="668050" y="62686"/>
                  </a:lnTo>
                  <a:cubicBezTo>
                    <a:pt x="665662" y="63879"/>
                    <a:pt x="663274" y="65074"/>
                    <a:pt x="659691" y="65074"/>
                  </a:cubicBezTo>
                  <a:cubicBezTo>
                    <a:pt x="657303" y="66268"/>
                    <a:pt x="654915" y="66268"/>
                    <a:pt x="651333" y="66268"/>
                  </a:cubicBezTo>
                  <a:cubicBezTo>
                    <a:pt x="647751" y="66268"/>
                    <a:pt x="645363" y="65074"/>
                    <a:pt x="642975" y="62686"/>
                  </a:cubicBezTo>
                  <a:cubicBezTo>
                    <a:pt x="640587" y="60297"/>
                    <a:pt x="639393" y="57909"/>
                    <a:pt x="639393" y="54327"/>
                  </a:cubicBezTo>
                  <a:lnTo>
                    <a:pt x="670438" y="54327"/>
                  </a:lnTo>
                  <a:lnTo>
                    <a:pt x="670438" y="48357"/>
                  </a:lnTo>
                  <a:cubicBezTo>
                    <a:pt x="670438" y="41194"/>
                    <a:pt x="668050" y="36417"/>
                    <a:pt x="664468" y="32835"/>
                  </a:cubicBezTo>
                  <a:cubicBezTo>
                    <a:pt x="660885" y="29253"/>
                    <a:pt x="654915" y="26865"/>
                    <a:pt x="648945" y="26865"/>
                  </a:cubicBezTo>
                  <a:cubicBezTo>
                    <a:pt x="644169" y="26865"/>
                    <a:pt x="640587" y="28059"/>
                    <a:pt x="637005" y="29253"/>
                  </a:cubicBezTo>
                  <a:moveTo>
                    <a:pt x="609543" y="29253"/>
                  </a:moveTo>
                  <a:cubicBezTo>
                    <a:pt x="607155" y="30447"/>
                    <a:pt x="604767" y="32835"/>
                    <a:pt x="603573" y="35223"/>
                  </a:cubicBezTo>
                  <a:lnTo>
                    <a:pt x="602379" y="35223"/>
                  </a:lnTo>
                  <a:lnTo>
                    <a:pt x="599991" y="26865"/>
                  </a:lnTo>
                  <a:lnTo>
                    <a:pt x="590439" y="26865"/>
                  </a:lnTo>
                  <a:lnTo>
                    <a:pt x="590439" y="74626"/>
                  </a:lnTo>
                  <a:lnTo>
                    <a:pt x="603573" y="74626"/>
                  </a:lnTo>
                  <a:lnTo>
                    <a:pt x="603573" y="50746"/>
                  </a:lnTo>
                  <a:cubicBezTo>
                    <a:pt x="603573" y="47164"/>
                    <a:pt x="604767" y="44775"/>
                    <a:pt x="605961" y="43581"/>
                  </a:cubicBezTo>
                  <a:cubicBezTo>
                    <a:pt x="607155" y="42387"/>
                    <a:pt x="608349" y="39999"/>
                    <a:pt x="610737" y="39999"/>
                  </a:cubicBezTo>
                  <a:cubicBezTo>
                    <a:pt x="613125" y="38805"/>
                    <a:pt x="615513" y="38805"/>
                    <a:pt x="616707" y="38805"/>
                  </a:cubicBezTo>
                  <a:lnTo>
                    <a:pt x="619095" y="38805"/>
                  </a:lnTo>
                  <a:lnTo>
                    <a:pt x="621483" y="38805"/>
                  </a:lnTo>
                  <a:lnTo>
                    <a:pt x="622677" y="26865"/>
                  </a:lnTo>
                  <a:lnTo>
                    <a:pt x="620289" y="26865"/>
                  </a:lnTo>
                  <a:lnTo>
                    <a:pt x="617901" y="26865"/>
                  </a:lnTo>
                  <a:cubicBezTo>
                    <a:pt x="615513" y="26865"/>
                    <a:pt x="611931" y="28059"/>
                    <a:pt x="609543" y="29253"/>
                  </a:cubicBezTo>
                  <a:moveTo>
                    <a:pt x="543872" y="38805"/>
                  </a:moveTo>
                  <a:cubicBezTo>
                    <a:pt x="545066" y="41194"/>
                    <a:pt x="546260" y="43581"/>
                    <a:pt x="546260" y="45969"/>
                  </a:cubicBezTo>
                  <a:lnTo>
                    <a:pt x="527156" y="45969"/>
                  </a:lnTo>
                  <a:cubicBezTo>
                    <a:pt x="527156" y="42387"/>
                    <a:pt x="528350" y="39999"/>
                    <a:pt x="529544" y="38805"/>
                  </a:cubicBezTo>
                  <a:cubicBezTo>
                    <a:pt x="530738" y="37611"/>
                    <a:pt x="533126" y="36417"/>
                    <a:pt x="535514" y="36417"/>
                  </a:cubicBezTo>
                  <a:cubicBezTo>
                    <a:pt x="539096" y="36417"/>
                    <a:pt x="541484" y="36417"/>
                    <a:pt x="543872" y="38805"/>
                  </a:cubicBezTo>
                  <a:moveTo>
                    <a:pt x="524768" y="29253"/>
                  </a:moveTo>
                  <a:cubicBezTo>
                    <a:pt x="521186" y="31641"/>
                    <a:pt x="518798" y="34029"/>
                    <a:pt x="516410" y="37611"/>
                  </a:cubicBezTo>
                  <a:cubicBezTo>
                    <a:pt x="514022" y="41194"/>
                    <a:pt x="514022" y="45969"/>
                    <a:pt x="514022" y="51939"/>
                  </a:cubicBezTo>
                  <a:cubicBezTo>
                    <a:pt x="514022" y="57909"/>
                    <a:pt x="515216" y="61491"/>
                    <a:pt x="517604" y="65074"/>
                  </a:cubicBezTo>
                  <a:cubicBezTo>
                    <a:pt x="519992" y="68656"/>
                    <a:pt x="522380" y="71044"/>
                    <a:pt x="525962" y="73431"/>
                  </a:cubicBezTo>
                  <a:cubicBezTo>
                    <a:pt x="529544" y="74626"/>
                    <a:pt x="534320" y="75819"/>
                    <a:pt x="539096" y="75819"/>
                  </a:cubicBezTo>
                  <a:cubicBezTo>
                    <a:pt x="542678" y="75819"/>
                    <a:pt x="546260" y="75819"/>
                    <a:pt x="548648" y="74626"/>
                  </a:cubicBezTo>
                  <a:cubicBezTo>
                    <a:pt x="551036" y="74626"/>
                    <a:pt x="553424" y="73431"/>
                    <a:pt x="555812" y="72238"/>
                  </a:cubicBezTo>
                  <a:lnTo>
                    <a:pt x="555812" y="62686"/>
                  </a:lnTo>
                  <a:cubicBezTo>
                    <a:pt x="553424" y="63879"/>
                    <a:pt x="551036" y="65074"/>
                    <a:pt x="547454" y="65074"/>
                  </a:cubicBezTo>
                  <a:cubicBezTo>
                    <a:pt x="545066" y="66268"/>
                    <a:pt x="542678" y="66268"/>
                    <a:pt x="539096" y="66268"/>
                  </a:cubicBezTo>
                  <a:cubicBezTo>
                    <a:pt x="535514" y="66268"/>
                    <a:pt x="533126" y="65074"/>
                    <a:pt x="530738" y="62686"/>
                  </a:cubicBezTo>
                  <a:cubicBezTo>
                    <a:pt x="528350" y="60297"/>
                    <a:pt x="527156" y="57909"/>
                    <a:pt x="527156" y="54327"/>
                  </a:cubicBezTo>
                  <a:lnTo>
                    <a:pt x="558200" y="54327"/>
                  </a:lnTo>
                  <a:lnTo>
                    <a:pt x="558200" y="48357"/>
                  </a:lnTo>
                  <a:cubicBezTo>
                    <a:pt x="558200" y="41194"/>
                    <a:pt x="555812" y="36417"/>
                    <a:pt x="552230" y="32835"/>
                  </a:cubicBezTo>
                  <a:cubicBezTo>
                    <a:pt x="548648" y="29253"/>
                    <a:pt x="542678" y="26865"/>
                    <a:pt x="536708" y="26865"/>
                  </a:cubicBezTo>
                  <a:cubicBezTo>
                    <a:pt x="531932" y="26865"/>
                    <a:pt x="528350" y="28059"/>
                    <a:pt x="524768" y="29253"/>
                  </a:cubicBezTo>
                  <a:moveTo>
                    <a:pt x="504470" y="54327"/>
                  </a:moveTo>
                  <a:cubicBezTo>
                    <a:pt x="503276" y="51939"/>
                    <a:pt x="502082" y="50746"/>
                    <a:pt x="499694" y="49551"/>
                  </a:cubicBezTo>
                  <a:cubicBezTo>
                    <a:pt x="497306" y="48357"/>
                    <a:pt x="494918" y="47164"/>
                    <a:pt x="492530" y="45969"/>
                  </a:cubicBezTo>
                  <a:cubicBezTo>
                    <a:pt x="490142" y="44775"/>
                    <a:pt x="487754" y="43581"/>
                    <a:pt x="486560" y="43581"/>
                  </a:cubicBezTo>
                  <a:cubicBezTo>
                    <a:pt x="485366" y="42387"/>
                    <a:pt x="484172" y="42387"/>
                    <a:pt x="484172" y="41194"/>
                  </a:cubicBezTo>
                  <a:lnTo>
                    <a:pt x="482978" y="38805"/>
                  </a:lnTo>
                  <a:cubicBezTo>
                    <a:pt x="482978" y="36417"/>
                    <a:pt x="485366" y="35223"/>
                    <a:pt x="488948" y="35223"/>
                  </a:cubicBezTo>
                  <a:cubicBezTo>
                    <a:pt x="491336" y="35223"/>
                    <a:pt x="493724" y="35223"/>
                    <a:pt x="494918" y="36417"/>
                  </a:cubicBezTo>
                  <a:cubicBezTo>
                    <a:pt x="497306" y="37611"/>
                    <a:pt x="499694" y="37611"/>
                    <a:pt x="502082" y="38805"/>
                  </a:cubicBezTo>
                  <a:lnTo>
                    <a:pt x="505664" y="29253"/>
                  </a:lnTo>
                  <a:cubicBezTo>
                    <a:pt x="503276" y="28059"/>
                    <a:pt x="499694" y="26865"/>
                    <a:pt x="497306" y="26865"/>
                  </a:cubicBezTo>
                  <a:cubicBezTo>
                    <a:pt x="494918" y="26865"/>
                    <a:pt x="491336" y="25671"/>
                    <a:pt x="488948" y="25671"/>
                  </a:cubicBezTo>
                  <a:cubicBezTo>
                    <a:pt x="482978" y="25671"/>
                    <a:pt x="478202" y="26865"/>
                    <a:pt x="474620" y="29253"/>
                  </a:cubicBezTo>
                  <a:cubicBezTo>
                    <a:pt x="471038" y="31641"/>
                    <a:pt x="469844" y="35223"/>
                    <a:pt x="469844" y="38805"/>
                  </a:cubicBezTo>
                  <a:cubicBezTo>
                    <a:pt x="469844" y="41194"/>
                    <a:pt x="469844" y="43581"/>
                    <a:pt x="471038" y="45969"/>
                  </a:cubicBezTo>
                  <a:cubicBezTo>
                    <a:pt x="472232" y="48357"/>
                    <a:pt x="473426" y="49551"/>
                    <a:pt x="475814" y="50746"/>
                  </a:cubicBezTo>
                  <a:cubicBezTo>
                    <a:pt x="478202" y="51939"/>
                    <a:pt x="480590" y="53134"/>
                    <a:pt x="482978" y="54327"/>
                  </a:cubicBezTo>
                  <a:cubicBezTo>
                    <a:pt x="486560" y="55521"/>
                    <a:pt x="488948" y="56716"/>
                    <a:pt x="490142" y="57909"/>
                  </a:cubicBezTo>
                  <a:cubicBezTo>
                    <a:pt x="491336" y="59104"/>
                    <a:pt x="492530" y="59104"/>
                    <a:pt x="492530" y="60297"/>
                  </a:cubicBezTo>
                  <a:lnTo>
                    <a:pt x="493724" y="62686"/>
                  </a:lnTo>
                  <a:cubicBezTo>
                    <a:pt x="493724" y="63879"/>
                    <a:pt x="493724" y="65074"/>
                    <a:pt x="492530" y="66268"/>
                  </a:cubicBezTo>
                  <a:cubicBezTo>
                    <a:pt x="491336" y="67461"/>
                    <a:pt x="490142" y="67461"/>
                    <a:pt x="486560" y="67461"/>
                  </a:cubicBezTo>
                  <a:cubicBezTo>
                    <a:pt x="484172" y="67461"/>
                    <a:pt x="481784" y="67461"/>
                    <a:pt x="478202" y="66268"/>
                  </a:cubicBezTo>
                  <a:cubicBezTo>
                    <a:pt x="474620" y="65074"/>
                    <a:pt x="472232" y="65074"/>
                    <a:pt x="469844" y="63879"/>
                  </a:cubicBezTo>
                  <a:lnTo>
                    <a:pt x="469844" y="74626"/>
                  </a:lnTo>
                  <a:cubicBezTo>
                    <a:pt x="472232" y="75819"/>
                    <a:pt x="474620" y="75819"/>
                    <a:pt x="477008" y="77014"/>
                  </a:cubicBezTo>
                  <a:cubicBezTo>
                    <a:pt x="479396" y="77014"/>
                    <a:pt x="481784" y="78208"/>
                    <a:pt x="485366" y="78208"/>
                  </a:cubicBezTo>
                  <a:cubicBezTo>
                    <a:pt x="492530" y="78208"/>
                    <a:pt x="497306" y="77014"/>
                    <a:pt x="500888" y="74626"/>
                  </a:cubicBezTo>
                  <a:cubicBezTo>
                    <a:pt x="504470" y="72238"/>
                    <a:pt x="505664" y="68656"/>
                    <a:pt x="505664" y="63879"/>
                  </a:cubicBezTo>
                  <a:cubicBezTo>
                    <a:pt x="506858" y="57909"/>
                    <a:pt x="505664" y="55521"/>
                    <a:pt x="504470" y="54327"/>
                  </a:cubicBezTo>
                  <a:moveTo>
                    <a:pt x="431635" y="41194"/>
                  </a:moveTo>
                  <a:cubicBezTo>
                    <a:pt x="432829" y="38805"/>
                    <a:pt x="435217" y="37611"/>
                    <a:pt x="438799" y="37611"/>
                  </a:cubicBezTo>
                  <a:cubicBezTo>
                    <a:pt x="442381" y="37611"/>
                    <a:pt x="444769" y="38805"/>
                    <a:pt x="445963" y="41194"/>
                  </a:cubicBezTo>
                  <a:cubicBezTo>
                    <a:pt x="447157" y="43581"/>
                    <a:pt x="448351" y="47164"/>
                    <a:pt x="448351" y="51939"/>
                  </a:cubicBezTo>
                  <a:cubicBezTo>
                    <a:pt x="448351" y="56716"/>
                    <a:pt x="447157" y="60297"/>
                    <a:pt x="445963" y="62686"/>
                  </a:cubicBezTo>
                  <a:cubicBezTo>
                    <a:pt x="444769" y="65074"/>
                    <a:pt x="442381" y="66268"/>
                    <a:pt x="438799" y="66268"/>
                  </a:cubicBezTo>
                  <a:cubicBezTo>
                    <a:pt x="435217" y="66268"/>
                    <a:pt x="432829" y="65074"/>
                    <a:pt x="431635" y="62686"/>
                  </a:cubicBezTo>
                  <a:cubicBezTo>
                    <a:pt x="430441" y="60297"/>
                    <a:pt x="429247" y="56716"/>
                    <a:pt x="429247" y="51939"/>
                  </a:cubicBezTo>
                  <a:cubicBezTo>
                    <a:pt x="429247" y="47164"/>
                    <a:pt x="430441" y="43581"/>
                    <a:pt x="431635" y="41194"/>
                  </a:cubicBezTo>
                  <a:moveTo>
                    <a:pt x="459098" y="37611"/>
                  </a:moveTo>
                  <a:cubicBezTo>
                    <a:pt x="456709" y="34029"/>
                    <a:pt x="454321" y="31641"/>
                    <a:pt x="450739" y="29253"/>
                  </a:cubicBezTo>
                  <a:cubicBezTo>
                    <a:pt x="447157" y="26865"/>
                    <a:pt x="443575" y="26865"/>
                    <a:pt x="438799" y="26865"/>
                  </a:cubicBezTo>
                  <a:cubicBezTo>
                    <a:pt x="431635" y="26865"/>
                    <a:pt x="425665" y="29253"/>
                    <a:pt x="422083" y="32835"/>
                  </a:cubicBezTo>
                  <a:cubicBezTo>
                    <a:pt x="418501" y="37611"/>
                    <a:pt x="416113" y="43581"/>
                    <a:pt x="416113" y="50746"/>
                  </a:cubicBezTo>
                  <a:cubicBezTo>
                    <a:pt x="416113" y="55521"/>
                    <a:pt x="417307" y="60297"/>
                    <a:pt x="419695" y="63879"/>
                  </a:cubicBezTo>
                  <a:cubicBezTo>
                    <a:pt x="422083" y="67461"/>
                    <a:pt x="424471" y="69849"/>
                    <a:pt x="428053" y="72238"/>
                  </a:cubicBezTo>
                  <a:cubicBezTo>
                    <a:pt x="431635" y="74626"/>
                    <a:pt x="435217" y="74626"/>
                    <a:pt x="439993" y="74626"/>
                  </a:cubicBezTo>
                  <a:cubicBezTo>
                    <a:pt x="447157" y="74626"/>
                    <a:pt x="453127" y="72238"/>
                    <a:pt x="456709" y="68656"/>
                  </a:cubicBezTo>
                  <a:cubicBezTo>
                    <a:pt x="461486" y="63879"/>
                    <a:pt x="462680" y="57909"/>
                    <a:pt x="462680" y="50746"/>
                  </a:cubicBezTo>
                  <a:cubicBezTo>
                    <a:pt x="462680" y="45969"/>
                    <a:pt x="461486" y="41194"/>
                    <a:pt x="459098" y="37611"/>
                  </a:cubicBezTo>
                  <a:moveTo>
                    <a:pt x="397009" y="65074"/>
                  </a:moveTo>
                  <a:cubicBezTo>
                    <a:pt x="395815" y="63879"/>
                    <a:pt x="395815" y="62686"/>
                    <a:pt x="395815" y="61491"/>
                  </a:cubicBezTo>
                  <a:lnTo>
                    <a:pt x="395815" y="38805"/>
                  </a:lnTo>
                  <a:lnTo>
                    <a:pt x="408949" y="38805"/>
                  </a:lnTo>
                  <a:lnTo>
                    <a:pt x="408949" y="29253"/>
                  </a:lnTo>
                  <a:lnTo>
                    <a:pt x="395815" y="29253"/>
                  </a:lnTo>
                  <a:lnTo>
                    <a:pt x="395815" y="18507"/>
                  </a:lnTo>
                  <a:lnTo>
                    <a:pt x="387457" y="18507"/>
                  </a:lnTo>
                  <a:lnTo>
                    <a:pt x="383875" y="28059"/>
                  </a:lnTo>
                  <a:lnTo>
                    <a:pt x="376711" y="32835"/>
                  </a:lnTo>
                  <a:lnTo>
                    <a:pt x="376711" y="38805"/>
                  </a:lnTo>
                  <a:lnTo>
                    <a:pt x="382681" y="38805"/>
                  </a:lnTo>
                  <a:lnTo>
                    <a:pt x="382681" y="61491"/>
                  </a:lnTo>
                  <a:cubicBezTo>
                    <a:pt x="382681" y="65074"/>
                    <a:pt x="383875" y="68656"/>
                    <a:pt x="385069" y="71044"/>
                  </a:cubicBezTo>
                  <a:cubicBezTo>
                    <a:pt x="386263" y="73431"/>
                    <a:pt x="388651" y="74626"/>
                    <a:pt x="389845" y="75819"/>
                  </a:cubicBezTo>
                  <a:cubicBezTo>
                    <a:pt x="392233" y="77014"/>
                    <a:pt x="394621" y="77014"/>
                    <a:pt x="397009" y="77014"/>
                  </a:cubicBezTo>
                  <a:cubicBezTo>
                    <a:pt x="399397" y="77014"/>
                    <a:pt x="401785" y="77014"/>
                    <a:pt x="404173" y="75819"/>
                  </a:cubicBezTo>
                  <a:cubicBezTo>
                    <a:pt x="406561" y="75819"/>
                    <a:pt x="407755" y="74626"/>
                    <a:pt x="408949" y="74626"/>
                  </a:cubicBezTo>
                  <a:lnTo>
                    <a:pt x="408949" y="65074"/>
                  </a:lnTo>
                  <a:cubicBezTo>
                    <a:pt x="407755" y="65074"/>
                    <a:pt x="406561" y="66268"/>
                    <a:pt x="405367" y="66268"/>
                  </a:cubicBezTo>
                  <a:cubicBezTo>
                    <a:pt x="404173" y="66268"/>
                    <a:pt x="402979" y="66268"/>
                    <a:pt x="400591" y="66268"/>
                  </a:cubicBezTo>
                  <a:cubicBezTo>
                    <a:pt x="399397" y="66268"/>
                    <a:pt x="398203" y="65074"/>
                    <a:pt x="397009" y="65074"/>
                  </a:cubicBezTo>
                  <a:moveTo>
                    <a:pt x="343278" y="74626"/>
                  </a:moveTo>
                  <a:lnTo>
                    <a:pt x="342084" y="77014"/>
                  </a:lnTo>
                  <a:cubicBezTo>
                    <a:pt x="340890" y="79401"/>
                    <a:pt x="339696" y="81790"/>
                    <a:pt x="338502" y="82984"/>
                  </a:cubicBezTo>
                  <a:cubicBezTo>
                    <a:pt x="337308" y="84178"/>
                    <a:pt x="334920" y="85371"/>
                    <a:pt x="332532" y="85371"/>
                  </a:cubicBezTo>
                  <a:lnTo>
                    <a:pt x="330144" y="85371"/>
                  </a:lnTo>
                  <a:lnTo>
                    <a:pt x="327756" y="85371"/>
                  </a:lnTo>
                  <a:lnTo>
                    <a:pt x="327756" y="96118"/>
                  </a:lnTo>
                  <a:lnTo>
                    <a:pt x="330144" y="96118"/>
                  </a:lnTo>
                  <a:cubicBezTo>
                    <a:pt x="331338" y="96118"/>
                    <a:pt x="332532" y="96118"/>
                    <a:pt x="333726" y="96118"/>
                  </a:cubicBezTo>
                  <a:cubicBezTo>
                    <a:pt x="338502" y="96118"/>
                    <a:pt x="342084" y="94924"/>
                    <a:pt x="345666" y="92536"/>
                  </a:cubicBezTo>
                  <a:cubicBezTo>
                    <a:pt x="349248" y="90148"/>
                    <a:pt x="351636" y="86566"/>
                    <a:pt x="354024" y="81790"/>
                  </a:cubicBezTo>
                  <a:lnTo>
                    <a:pt x="374323" y="28059"/>
                  </a:lnTo>
                  <a:lnTo>
                    <a:pt x="359995" y="28059"/>
                  </a:lnTo>
                  <a:lnTo>
                    <a:pt x="351636" y="55521"/>
                  </a:lnTo>
                  <a:cubicBezTo>
                    <a:pt x="351636" y="56716"/>
                    <a:pt x="350442" y="57909"/>
                    <a:pt x="350442" y="59104"/>
                  </a:cubicBezTo>
                  <a:cubicBezTo>
                    <a:pt x="350442" y="60297"/>
                    <a:pt x="350442" y="61491"/>
                    <a:pt x="349248" y="63879"/>
                  </a:cubicBezTo>
                  <a:lnTo>
                    <a:pt x="349248" y="63879"/>
                  </a:lnTo>
                  <a:cubicBezTo>
                    <a:pt x="349248" y="62686"/>
                    <a:pt x="349248" y="61491"/>
                    <a:pt x="349248" y="59104"/>
                  </a:cubicBezTo>
                  <a:cubicBezTo>
                    <a:pt x="349248" y="57909"/>
                    <a:pt x="349248" y="56716"/>
                    <a:pt x="348054" y="55521"/>
                  </a:cubicBezTo>
                  <a:lnTo>
                    <a:pt x="338502" y="28059"/>
                  </a:lnTo>
                  <a:lnTo>
                    <a:pt x="324174" y="28059"/>
                  </a:lnTo>
                  <a:lnTo>
                    <a:pt x="343278" y="74626"/>
                  </a:lnTo>
                  <a:close/>
                  <a:moveTo>
                    <a:pt x="313428" y="75819"/>
                  </a:moveTo>
                  <a:cubicBezTo>
                    <a:pt x="315816" y="75819"/>
                    <a:pt x="318204" y="74626"/>
                    <a:pt x="319398" y="73431"/>
                  </a:cubicBezTo>
                  <a:lnTo>
                    <a:pt x="319398" y="62686"/>
                  </a:lnTo>
                  <a:cubicBezTo>
                    <a:pt x="317010" y="63879"/>
                    <a:pt x="315816" y="65074"/>
                    <a:pt x="313428" y="66268"/>
                  </a:cubicBezTo>
                  <a:cubicBezTo>
                    <a:pt x="311040" y="67461"/>
                    <a:pt x="308652" y="67461"/>
                    <a:pt x="306264" y="67461"/>
                  </a:cubicBezTo>
                  <a:cubicBezTo>
                    <a:pt x="302682" y="67461"/>
                    <a:pt x="300294" y="66268"/>
                    <a:pt x="299100" y="63879"/>
                  </a:cubicBezTo>
                  <a:cubicBezTo>
                    <a:pt x="297906" y="61491"/>
                    <a:pt x="296712" y="57909"/>
                    <a:pt x="296712" y="53134"/>
                  </a:cubicBezTo>
                  <a:cubicBezTo>
                    <a:pt x="296712" y="43581"/>
                    <a:pt x="300294" y="38805"/>
                    <a:pt x="307458" y="38805"/>
                  </a:cubicBezTo>
                  <a:cubicBezTo>
                    <a:pt x="308652" y="38805"/>
                    <a:pt x="311040" y="38805"/>
                    <a:pt x="312234" y="39999"/>
                  </a:cubicBezTo>
                  <a:cubicBezTo>
                    <a:pt x="314622" y="39999"/>
                    <a:pt x="315816" y="41194"/>
                    <a:pt x="318204" y="42387"/>
                  </a:cubicBezTo>
                  <a:lnTo>
                    <a:pt x="321786" y="32835"/>
                  </a:lnTo>
                  <a:cubicBezTo>
                    <a:pt x="319398" y="31641"/>
                    <a:pt x="318204" y="31641"/>
                    <a:pt x="315816" y="30447"/>
                  </a:cubicBezTo>
                  <a:cubicBezTo>
                    <a:pt x="313428" y="29253"/>
                    <a:pt x="311040" y="29253"/>
                    <a:pt x="307458" y="29253"/>
                  </a:cubicBezTo>
                  <a:cubicBezTo>
                    <a:pt x="302682" y="29253"/>
                    <a:pt x="299100" y="30447"/>
                    <a:pt x="295518" y="31641"/>
                  </a:cubicBezTo>
                  <a:cubicBezTo>
                    <a:pt x="291936" y="32835"/>
                    <a:pt x="289548" y="36417"/>
                    <a:pt x="287160" y="39999"/>
                  </a:cubicBezTo>
                  <a:cubicBezTo>
                    <a:pt x="284772" y="43581"/>
                    <a:pt x="283578" y="48357"/>
                    <a:pt x="283578" y="54327"/>
                  </a:cubicBezTo>
                  <a:cubicBezTo>
                    <a:pt x="283578" y="62686"/>
                    <a:pt x="285966" y="68656"/>
                    <a:pt x="289548" y="73431"/>
                  </a:cubicBezTo>
                  <a:cubicBezTo>
                    <a:pt x="293130" y="77014"/>
                    <a:pt x="299100" y="79401"/>
                    <a:pt x="306264" y="79401"/>
                  </a:cubicBezTo>
                  <a:cubicBezTo>
                    <a:pt x="308652" y="75819"/>
                    <a:pt x="311040" y="75819"/>
                    <a:pt x="313428" y="75819"/>
                  </a:cubicBezTo>
                  <a:moveTo>
                    <a:pt x="244175" y="41194"/>
                  </a:moveTo>
                  <a:cubicBezTo>
                    <a:pt x="245369" y="38805"/>
                    <a:pt x="247757" y="37611"/>
                    <a:pt x="251339" y="37611"/>
                  </a:cubicBezTo>
                  <a:cubicBezTo>
                    <a:pt x="254921" y="37611"/>
                    <a:pt x="257310" y="38805"/>
                    <a:pt x="258504" y="41194"/>
                  </a:cubicBezTo>
                  <a:cubicBezTo>
                    <a:pt x="259698" y="43581"/>
                    <a:pt x="260892" y="47164"/>
                    <a:pt x="260892" y="51939"/>
                  </a:cubicBezTo>
                  <a:cubicBezTo>
                    <a:pt x="260892" y="56716"/>
                    <a:pt x="259698" y="60297"/>
                    <a:pt x="258504" y="62686"/>
                  </a:cubicBezTo>
                  <a:cubicBezTo>
                    <a:pt x="257310" y="65074"/>
                    <a:pt x="254921" y="66268"/>
                    <a:pt x="251339" y="66268"/>
                  </a:cubicBezTo>
                  <a:cubicBezTo>
                    <a:pt x="247757" y="66268"/>
                    <a:pt x="245369" y="65074"/>
                    <a:pt x="244175" y="62686"/>
                  </a:cubicBezTo>
                  <a:cubicBezTo>
                    <a:pt x="242981" y="60297"/>
                    <a:pt x="241787" y="56716"/>
                    <a:pt x="241787" y="51939"/>
                  </a:cubicBezTo>
                  <a:cubicBezTo>
                    <a:pt x="241787" y="47164"/>
                    <a:pt x="242981" y="43581"/>
                    <a:pt x="244175" y="41194"/>
                  </a:cubicBezTo>
                  <a:moveTo>
                    <a:pt x="271638" y="37611"/>
                  </a:moveTo>
                  <a:cubicBezTo>
                    <a:pt x="269250" y="34029"/>
                    <a:pt x="266862" y="31641"/>
                    <a:pt x="263280" y="29253"/>
                  </a:cubicBezTo>
                  <a:cubicBezTo>
                    <a:pt x="259698" y="26865"/>
                    <a:pt x="256116" y="26865"/>
                    <a:pt x="251339" y="26865"/>
                  </a:cubicBezTo>
                  <a:cubicBezTo>
                    <a:pt x="244175" y="26865"/>
                    <a:pt x="238205" y="29253"/>
                    <a:pt x="234623" y="32835"/>
                  </a:cubicBezTo>
                  <a:cubicBezTo>
                    <a:pt x="231041" y="37611"/>
                    <a:pt x="228653" y="43581"/>
                    <a:pt x="228653" y="50746"/>
                  </a:cubicBezTo>
                  <a:cubicBezTo>
                    <a:pt x="228653" y="55521"/>
                    <a:pt x="229847" y="60297"/>
                    <a:pt x="232235" y="63879"/>
                  </a:cubicBezTo>
                  <a:cubicBezTo>
                    <a:pt x="234623" y="67461"/>
                    <a:pt x="237011" y="69849"/>
                    <a:pt x="240593" y="72238"/>
                  </a:cubicBezTo>
                  <a:cubicBezTo>
                    <a:pt x="244175" y="74626"/>
                    <a:pt x="247757" y="74626"/>
                    <a:pt x="252533" y="74626"/>
                  </a:cubicBezTo>
                  <a:cubicBezTo>
                    <a:pt x="259698" y="74626"/>
                    <a:pt x="265668" y="72238"/>
                    <a:pt x="269250" y="68656"/>
                  </a:cubicBezTo>
                  <a:cubicBezTo>
                    <a:pt x="272832" y="63879"/>
                    <a:pt x="275220" y="57909"/>
                    <a:pt x="275220" y="50746"/>
                  </a:cubicBezTo>
                  <a:cubicBezTo>
                    <a:pt x="275220" y="45969"/>
                    <a:pt x="274026" y="41194"/>
                    <a:pt x="271638" y="37611"/>
                  </a:cubicBezTo>
                  <a:moveTo>
                    <a:pt x="203579" y="41194"/>
                  </a:moveTo>
                  <a:cubicBezTo>
                    <a:pt x="204773" y="43581"/>
                    <a:pt x="205967" y="47164"/>
                    <a:pt x="205967" y="51939"/>
                  </a:cubicBezTo>
                  <a:lnTo>
                    <a:pt x="205967" y="53134"/>
                  </a:lnTo>
                  <a:cubicBezTo>
                    <a:pt x="205967" y="57909"/>
                    <a:pt x="204773" y="61491"/>
                    <a:pt x="203579" y="62686"/>
                  </a:cubicBezTo>
                  <a:cubicBezTo>
                    <a:pt x="202385" y="65074"/>
                    <a:pt x="199997" y="65074"/>
                    <a:pt x="196415" y="65074"/>
                  </a:cubicBezTo>
                  <a:cubicBezTo>
                    <a:pt x="190445" y="65074"/>
                    <a:pt x="186863" y="60297"/>
                    <a:pt x="186863" y="50746"/>
                  </a:cubicBezTo>
                  <a:cubicBezTo>
                    <a:pt x="186863" y="41194"/>
                    <a:pt x="190445" y="36417"/>
                    <a:pt x="196415" y="36417"/>
                  </a:cubicBezTo>
                  <a:cubicBezTo>
                    <a:pt x="198803" y="37611"/>
                    <a:pt x="201191" y="38805"/>
                    <a:pt x="203579" y="41194"/>
                  </a:cubicBezTo>
                  <a:moveTo>
                    <a:pt x="177311" y="32835"/>
                  </a:moveTo>
                  <a:cubicBezTo>
                    <a:pt x="173729" y="37611"/>
                    <a:pt x="172535" y="43581"/>
                    <a:pt x="172535" y="50746"/>
                  </a:cubicBezTo>
                  <a:cubicBezTo>
                    <a:pt x="172535" y="59104"/>
                    <a:pt x="173729" y="65074"/>
                    <a:pt x="177311" y="68656"/>
                  </a:cubicBezTo>
                  <a:cubicBezTo>
                    <a:pt x="180893" y="72238"/>
                    <a:pt x="184475" y="74626"/>
                    <a:pt x="190445" y="74626"/>
                  </a:cubicBezTo>
                  <a:cubicBezTo>
                    <a:pt x="192833" y="74626"/>
                    <a:pt x="196415" y="74626"/>
                    <a:pt x="197609" y="73431"/>
                  </a:cubicBezTo>
                  <a:cubicBezTo>
                    <a:pt x="199997" y="72238"/>
                    <a:pt x="202385" y="71044"/>
                    <a:pt x="203579" y="67461"/>
                  </a:cubicBezTo>
                  <a:lnTo>
                    <a:pt x="203579" y="67461"/>
                  </a:lnTo>
                  <a:cubicBezTo>
                    <a:pt x="203579" y="68656"/>
                    <a:pt x="203579" y="68656"/>
                    <a:pt x="203579" y="69849"/>
                  </a:cubicBezTo>
                  <a:cubicBezTo>
                    <a:pt x="203579" y="71044"/>
                    <a:pt x="203579" y="72238"/>
                    <a:pt x="203579" y="73431"/>
                  </a:cubicBezTo>
                  <a:lnTo>
                    <a:pt x="203579" y="74626"/>
                  </a:lnTo>
                  <a:cubicBezTo>
                    <a:pt x="203579" y="81790"/>
                    <a:pt x="199997" y="85371"/>
                    <a:pt x="194027" y="85371"/>
                  </a:cubicBezTo>
                  <a:cubicBezTo>
                    <a:pt x="186863" y="85371"/>
                    <a:pt x="180893" y="84178"/>
                    <a:pt x="174923" y="81790"/>
                  </a:cubicBezTo>
                  <a:lnTo>
                    <a:pt x="174923" y="92536"/>
                  </a:lnTo>
                  <a:cubicBezTo>
                    <a:pt x="177311" y="93730"/>
                    <a:pt x="180893" y="93730"/>
                    <a:pt x="183281" y="94924"/>
                  </a:cubicBezTo>
                  <a:cubicBezTo>
                    <a:pt x="185669" y="94924"/>
                    <a:pt x="189251" y="96118"/>
                    <a:pt x="192833" y="96118"/>
                  </a:cubicBezTo>
                  <a:cubicBezTo>
                    <a:pt x="201191" y="96118"/>
                    <a:pt x="207161" y="94924"/>
                    <a:pt x="210743" y="91341"/>
                  </a:cubicBezTo>
                  <a:cubicBezTo>
                    <a:pt x="214325" y="87760"/>
                    <a:pt x="216713" y="82984"/>
                    <a:pt x="216713" y="75819"/>
                  </a:cubicBezTo>
                  <a:lnTo>
                    <a:pt x="216713" y="28059"/>
                  </a:lnTo>
                  <a:lnTo>
                    <a:pt x="205967" y="28059"/>
                  </a:lnTo>
                  <a:lnTo>
                    <a:pt x="204773" y="34029"/>
                  </a:lnTo>
                  <a:lnTo>
                    <a:pt x="204773" y="34029"/>
                  </a:lnTo>
                  <a:cubicBezTo>
                    <a:pt x="201191" y="29253"/>
                    <a:pt x="196415" y="26865"/>
                    <a:pt x="190445" y="26865"/>
                  </a:cubicBezTo>
                  <a:cubicBezTo>
                    <a:pt x="185669" y="26865"/>
                    <a:pt x="180893" y="29253"/>
                    <a:pt x="177311" y="32835"/>
                  </a:cubicBezTo>
                  <a:moveTo>
                    <a:pt x="149849" y="56716"/>
                  </a:moveTo>
                  <a:cubicBezTo>
                    <a:pt x="149849" y="60297"/>
                    <a:pt x="148655" y="62686"/>
                    <a:pt x="147460" y="63879"/>
                  </a:cubicBezTo>
                  <a:cubicBezTo>
                    <a:pt x="146266" y="65074"/>
                    <a:pt x="142684" y="66268"/>
                    <a:pt x="140296" y="66268"/>
                  </a:cubicBezTo>
                  <a:cubicBezTo>
                    <a:pt x="137908" y="66268"/>
                    <a:pt x="136714" y="66268"/>
                    <a:pt x="135520" y="65074"/>
                  </a:cubicBezTo>
                  <a:cubicBezTo>
                    <a:pt x="134326" y="63879"/>
                    <a:pt x="134326" y="62686"/>
                    <a:pt x="134326" y="60297"/>
                  </a:cubicBezTo>
                  <a:cubicBezTo>
                    <a:pt x="134326" y="57909"/>
                    <a:pt x="135520" y="56716"/>
                    <a:pt x="136714" y="54327"/>
                  </a:cubicBezTo>
                  <a:cubicBezTo>
                    <a:pt x="137908" y="53134"/>
                    <a:pt x="141490" y="51939"/>
                    <a:pt x="145072" y="51939"/>
                  </a:cubicBezTo>
                  <a:lnTo>
                    <a:pt x="149849" y="51939"/>
                  </a:lnTo>
                  <a:lnTo>
                    <a:pt x="149849" y="56716"/>
                  </a:lnTo>
                  <a:close/>
                  <a:moveTo>
                    <a:pt x="133132" y="28059"/>
                  </a:moveTo>
                  <a:cubicBezTo>
                    <a:pt x="129550" y="29253"/>
                    <a:pt x="127162" y="30447"/>
                    <a:pt x="124774" y="31641"/>
                  </a:cubicBezTo>
                  <a:lnTo>
                    <a:pt x="129550" y="39999"/>
                  </a:lnTo>
                  <a:cubicBezTo>
                    <a:pt x="131938" y="38805"/>
                    <a:pt x="134326" y="37611"/>
                    <a:pt x="136714" y="37611"/>
                  </a:cubicBezTo>
                  <a:cubicBezTo>
                    <a:pt x="139102" y="36417"/>
                    <a:pt x="141490" y="36417"/>
                    <a:pt x="143878" y="36417"/>
                  </a:cubicBezTo>
                  <a:cubicBezTo>
                    <a:pt x="146266" y="36417"/>
                    <a:pt x="147460" y="36417"/>
                    <a:pt x="149849" y="37611"/>
                  </a:cubicBezTo>
                  <a:cubicBezTo>
                    <a:pt x="151042" y="38805"/>
                    <a:pt x="152236" y="41194"/>
                    <a:pt x="152236" y="43581"/>
                  </a:cubicBezTo>
                  <a:lnTo>
                    <a:pt x="152236" y="45969"/>
                  </a:lnTo>
                  <a:lnTo>
                    <a:pt x="143878" y="45969"/>
                  </a:lnTo>
                  <a:cubicBezTo>
                    <a:pt x="136714" y="45969"/>
                    <a:pt x="131938" y="47164"/>
                    <a:pt x="128356" y="49551"/>
                  </a:cubicBezTo>
                  <a:cubicBezTo>
                    <a:pt x="124774" y="51939"/>
                    <a:pt x="123580" y="55521"/>
                    <a:pt x="123580" y="60297"/>
                  </a:cubicBezTo>
                  <a:cubicBezTo>
                    <a:pt x="123580" y="65074"/>
                    <a:pt x="124774" y="69849"/>
                    <a:pt x="128356" y="72238"/>
                  </a:cubicBezTo>
                  <a:cubicBezTo>
                    <a:pt x="130744" y="74626"/>
                    <a:pt x="134326" y="75819"/>
                    <a:pt x="139102" y="75819"/>
                  </a:cubicBezTo>
                  <a:cubicBezTo>
                    <a:pt x="142684" y="75819"/>
                    <a:pt x="146266" y="75819"/>
                    <a:pt x="148655" y="74626"/>
                  </a:cubicBezTo>
                  <a:cubicBezTo>
                    <a:pt x="151042" y="73431"/>
                    <a:pt x="153430" y="71044"/>
                    <a:pt x="154625" y="68656"/>
                  </a:cubicBezTo>
                  <a:lnTo>
                    <a:pt x="154625" y="68656"/>
                  </a:lnTo>
                  <a:lnTo>
                    <a:pt x="157013" y="74626"/>
                  </a:lnTo>
                  <a:lnTo>
                    <a:pt x="166565" y="74626"/>
                  </a:lnTo>
                  <a:lnTo>
                    <a:pt x="166565" y="42387"/>
                  </a:lnTo>
                  <a:cubicBezTo>
                    <a:pt x="166565" y="36417"/>
                    <a:pt x="165371" y="32835"/>
                    <a:pt x="161789" y="29253"/>
                  </a:cubicBezTo>
                  <a:cubicBezTo>
                    <a:pt x="158207" y="26865"/>
                    <a:pt x="153430" y="25671"/>
                    <a:pt x="147460" y="25671"/>
                  </a:cubicBezTo>
                  <a:cubicBezTo>
                    <a:pt x="139102" y="26865"/>
                    <a:pt x="135520" y="26865"/>
                    <a:pt x="133132" y="28059"/>
                  </a:cubicBezTo>
                  <a:moveTo>
                    <a:pt x="65074" y="8955"/>
                  </a:moveTo>
                  <a:lnTo>
                    <a:pt x="65074" y="75819"/>
                  </a:lnTo>
                  <a:lnTo>
                    <a:pt x="78208" y="75819"/>
                  </a:lnTo>
                  <a:lnTo>
                    <a:pt x="78208" y="53134"/>
                  </a:lnTo>
                  <a:cubicBezTo>
                    <a:pt x="78208" y="48357"/>
                    <a:pt x="79402" y="43581"/>
                    <a:pt x="80596" y="41194"/>
                  </a:cubicBezTo>
                  <a:cubicBezTo>
                    <a:pt x="81790" y="38805"/>
                    <a:pt x="85372" y="37611"/>
                    <a:pt x="88954" y="37611"/>
                  </a:cubicBezTo>
                  <a:cubicBezTo>
                    <a:pt x="93730" y="37611"/>
                    <a:pt x="96118" y="41194"/>
                    <a:pt x="96118" y="48357"/>
                  </a:cubicBezTo>
                  <a:lnTo>
                    <a:pt x="96118" y="75819"/>
                  </a:lnTo>
                  <a:lnTo>
                    <a:pt x="109252" y="75819"/>
                  </a:lnTo>
                  <a:lnTo>
                    <a:pt x="109252" y="44775"/>
                  </a:lnTo>
                  <a:cubicBezTo>
                    <a:pt x="109252" y="38805"/>
                    <a:pt x="108058" y="34029"/>
                    <a:pt x="104476" y="31641"/>
                  </a:cubicBezTo>
                  <a:cubicBezTo>
                    <a:pt x="100894" y="29253"/>
                    <a:pt x="97312" y="28059"/>
                    <a:pt x="92536" y="28059"/>
                  </a:cubicBezTo>
                  <a:cubicBezTo>
                    <a:pt x="90148" y="28059"/>
                    <a:pt x="86566" y="28059"/>
                    <a:pt x="84178" y="29253"/>
                  </a:cubicBezTo>
                  <a:cubicBezTo>
                    <a:pt x="81790" y="30447"/>
                    <a:pt x="79402" y="31641"/>
                    <a:pt x="78208" y="34029"/>
                  </a:cubicBezTo>
                  <a:lnTo>
                    <a:pt x="77014" y="34029"/>
                  </a:lnTo>
                  <a:cubicBezTo>
                    <a:pt x="77014" y="32835"/>
                    <a:pt x="77014" y="31641"/>
                    <a:pt x="77014" y="29253"/>
                  </a:cubicBezTo>
                  <a:cubicBezTo>
                    <a:pt x="77014" y="26865"/>
                    <a:pt x="77014" y="24477"/>
                    <a:pt x="77014" y="22089"/>
                  </a:cubicBezTo>
                  <a:lnTo>
                    <a:pt x="77014" y="8955"/>
                  </a:lnTo>
                  <a:lnTo>
                    <a:pt x="65074" y="8955"/>
                  </a:lnTo>
                  <a:close/>
                  <a:moveTo>
                    <a:pt x="41193" y="50746"/>
                  </a:moveTo>
                  <a:cubicBezTo>
                    <a:pt x="41193" y="55521"/>
                    <a:pt x="39999" y="59104"/>
                    <a:pt x="38805" y="61491"/>
                  </a:cubicBezTo>
                  <a:cubicBezTo>
                    <a:pt x="37611" y="63879"/>
                    <a:pt x="35223" y="65074"/>
                    <a:pt x="31641" y="65074"/>
                  </a:cubicBezTo>
                  <a:cubicBezTo>
                    <a:pt x="28059" y="65074"/>
                    <a:pt x="25671" y="63879"/>
                    <a:pt x="24477" y="61491"/>
                  </a:cubicBezTo>
                  <a:cubicBezTo>
                    <a:pt x="23283" y="59104"/>
                    <a:pt x="22089" y="55521"/>
                    <a:pt x="22089" y="50746"/>
                  </a:cubicBezTo>
                  <a:lnTo>
                    <a:pt x="22089" y="49551"/>
                  </a:lnTo>
                  <a:cubicBezTo>
                    <a:pt x="22089" y="44775"/>
                    <a:pt x="23283" y="42387"/>
                    <a:pt x="24477" y="39999"/>
                  </a:cubicBezTo>
                  <a:cubicBezTo>
                    <a:pt x="25671" y="37611"/>
                    <a:pt x="28059" y="36417"/>
                    <a:pt x="31641" y="36417"/>
                  </a:cubicBezTo>
                  <a:cubicBezTo>
                    <a:pt x="37611" y="37611"/>
                    <a:pt x="41193" y="42387"/>
                    <a:pt x="41193" y="50746"/>
                  </a:cubicBezTo>
                  <a:moveTo>
                    <a:pt x="28059" y="29253"/>
                  </a:moveTo>
                  <a:cubicBezTo>
                    <a:pt x="25671" y="30447"/>
                    <a:pt x="24477" y="32835"/>
                    <a:pt x="23283" y="34029"/>
                  </a:cubicBezTo>
                  <a:lnTo>
                    <a:pt x="22089" y="34029"/>
                  </a:lnTo>
                  <a:lnTo>
                    <a:pt x="19701" y="28059"/>
                  </a:lnTo>
                  <a:lnTo>
                    <a:pt x="8955" y="28059"/>
                  </a:lnTo>
                  <a:lnTo>
                    <a:pt x="8955" y="97312"/>
                  </a:lnTo>
                  <a:lnTo>
                    <a:pt x="22089" y="97312"/>
                  </a:lnTo>
                  <a:lnTo>
                    <a:pt x="22089" y="78208"/>
                  </a:lnTo>
                  <a:cubicBezTo>
                    <a:pt x="22089" y="75819"/>
                    <a:pt x="22089" y="73431"/>
                    <a:pt x="20895" y="71044"/>
                  </a:cubicBezTo>
                  <a:lnTo>
                    <a:pt x="22089" y="71044"/>
                  </a:lnTo>
                  <a:cubicBezTo>
                    <a:pt x="23283" y="72238"/>
                    <a:pt x="24477" y="74626"/>
                    <a:pt x="26865" y="75819"/>
                  </a:cubicBezTo>
                  <a:cubicBezTo>
                    <a:pt x="29253" y="77014"/>
                    <a:pt x="31641" y="78208"/>
                    <a:pt x="35223" y="78208"/>
                  </a:cubicBezTo>
                  <a:cubicBezTo>
                    <a:pt x="41193" y="78208"/>
                    <a:pt x="44775" y="75819"/>
                    <a:pt x="48358" y="72238"/>
                  </a:cubicBezTo>
                  <a:cubicBezTo>
                    <a:pt x="51940" y="67461"/>
                    <a:pt x="53134" y="61491"/>
                    <a:pt x="53134" y="53134"/>
                  </a:cubicBezTo>
                  <a:cubicBezTo>
                    <a:pt x="53134" y="44775"/>
                    <a:pt x="51940" y="38805"/>
                    <a:pt x="48358" y="35223"/>
                  </a:cubicBezTo>
                  <a:cubicBezTo>
                    <a:pt x="44775" y="30447"/>
                    <a:pt x="41193" y="29253"/>
                    <a:pt x="35223" y="29253"/>
                  </a:cubicBezTo>
                  <a:cubicBezTo>
                    <a:pt x="32835" y="26865"/>
                    <a:pt x="30447" y="26865"/>
                    <a:pt x="28059" y="29253"/>
                  </a:cubicBezTo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: Shape 215">
              <a:extLst>
                <a:ext uri="{FF2B5EF4-FFF2-40B4-BE49-F238E27FC236}">
                  <a16:creationId xmlns:a16="http://schemas.microsoft.com/office/drawing/2014/main" xmlns="" id="{331B8F07-5234-415F-A7F9-0DA33E819573}"/>
                </a:ext>
              </a:extLst>
            </p:cNvPr>
            <p:cNvSpPr/>
            <p:nvPr/>
          </p:nvSpPr>
          <p:spPr>
            <a:xfrm>
              <a:off x="2364345" y="3571152"/>
              <a:ext cx="1179567" cy="1179567"/>
            </a:xfrm>
            <a:custGeom>
              <a:avLst/>
              <a:gdLst>
                <a:gd name="connsiteX0" fmla="*/ 450739 w 895508"/>
                <a:gd name="connsiteY0" fmla="*/ 887748 h 895508"/>
                <a:gd name="connsiteX1" fmla="*/ 450739 w 895508"/>
                <a:gd name="connsiteY1" fmla="*/ 892524 h 895508"/>
                <a:gd name="connsiteX2" fmla="*/ 137908 w 895508"/>
                <a:gd name="connsiteY2" fmla="*/ 763571 h 895508"/>
                <a:gd name="connsiteX3" fmla="*/ 8955 w 895508"/>
                <a:gd name="connsiteY3" fmla="*/ 450740 h 895508"/>
                <a:gd name="connsiteX4" fmla="*/ 137908 w 895508"/>
                <a:gd name="connsiteY4" fmla="*/ 137909 h 895508"/>
                <a:gd name="connsiteX5" fmla="*/ 450739 w 895508"/>
                <a:gd name="connsiteY5" fmla="*/ 8955 h 895508"/>
                <a:gd name="connsiteX6" fmla="*/ 763571 w 895508"/>
                <a:gd name="connsiteY6" fmla="*/ 137909 h 895508"/>
                <a:gd name="connsiteX7" fmla="*/ 892524 w 895508"/>
                <a:gd name="connsiteY7" fmla="*/ 450740 h 895508"/>
                <a:gd name="connsiteX8" fmla="*/ 763571 w 895508"/>
                <a:gd name="connsiteY8" fmla="*/ 763571 h 895508"/>
                <a:gd name="connsiteX9" fmla="*/ 450739 w 895508"/>
                <a:gd name="connsiteY9" fmla="*/ 892524 h 895508"/>
                <a:gd name="connsiteX10" fmla="*/ 450739 w 895508"/>
                <a:gd name="connsiteY10" fmla="*/ 887748 h 895508"/>
                <a:gd name="connsiteX11" fmla="*/ 450739 w 895508"/>
                <a:gd name="connsiteY11" fmla="*/ 884166 h 895508"/>
                <a:gd name="connsiteX12" fmla="*/ 757600 w 895508"/>
                <a:gd name="connsiteY12" fmla="*/ 757601 h 895508"/>
                <a:gd name="connsiteX13" fmla="*/ 884166 w 895508"/>
                <a:gd name="connsiteY13" fmla="*/ 450740 h 895508"/>
                <a:gd name="connsiteX14" fmla="*/ 757600 w 895508"/>
                <a:gd name="connsiteY14" fmla="*/ 143879 h 895508"/>
                <a:gd name="connsiteX15" fmla="*/ 450739 w 895508"/>
                <a:gd name="connsiteY15" fmla="*/ 17313 h 895508"/>
                <a:gd name="connsiteX16" fmla="*/ 143878 w 895508"/>
                <a:gd name="connsiteY16" fmla="*/ 143879 h 895508"/>
                <a:gd name="connsiteX17" fmla="*/ 17313 w 895508"/>
                <a:gd name="connsiteY17" fmla="*/ 450740 h 895508"/>
                <a:gd name="connsiteX18" fmla="*/ 143878 w 895508"/>
                <a:gd name="connsiteY18" fmla="*/ 757601 h 895508"/>
                <a:gd name="connsiteX19" fmla="*/ 450739 w 895508"/>
                <a:gd name="connsiteY19" fmla="*/ 884166 h 895508"/>
                <a:gd name="connsiteX20" fmla="*/ 450739 w 895508"/>
                <a:gd name="connsiteY20" fmla="*/ 887748 h 89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95508" h="895508">
                  <a:moveTo>
                    <a:pt x="450739" y="887748"/>
                  </a:moveTo>
                  <a:lnTo>
                    <a:pt x="450739" y="892524"/>
                  </a:lnTo>
                  <a:cubicBezTo>
                    <a:pt x="332532" y="892524"/>
                    <a:pt x="221489" y="845958"/>
                    <a:pt x="137908" y="763571"/>
                  </a:cubicBezTo>
                  <a:cubicBezTo>
                    <a:pt x="51939" y="677602"/>
                    <a:pt x="8955" y="564171"/>
                    <a:pt x="8955" y="450740"/>
                  </a:cubicBezTo>
                  <a:cubicBezTo>
                    <a:pt x="8955" y="337308"/>
                    <a:pt x="51939" y="223877"/>
                    <a:pt x="137908" y="137909"/>
                  </a:cubicBezTo>
                  <a:cubicBezTo>
                    <a:pt x="221489" y="54328"/>
                    <a:pt x="332532" y="8955"/>
                    <a:pt x="450739" y="8955"/>
                  </a:cubicBezTo>
                  <a:cubicBezTo>
                    <a:pt x="568947" y="8955"/>
                    <a:pt x="679990" y="55521"/>
                    <a:pt x="763571" y="137909"/>
                  </a:cubicBezTo>
                  <a:cubicBezTo>
                    <a:pt x="849539" y="223877"/>
                    <a:pt x="892524" y="337308"/>
                    <a:pt x="892524" y="450740"/>
                  </a:cubicBezTo>
                  <a:cubicBezTo>
                    <a:pt x="892524" y="564171"/>
                    <a:pt x="849539" y="677602"/>
                    <a:pt x="763571" y="763571"/>
                  </a:cubicBezTo>
                  <a:cubicBezTo>
                    <a:pt x="679990" y="847152"/>
                    <a:pt x="568947" y="892524"/>
                    <a:pt x="450739" y="892524"/>
                  </a:cubicBezTo>
                  <a:lnTo>
                    <a:pt x="450739" y="887748"/>
                  </a:lnTo>
                  <a:lnTo>
                    <a:pt x="450739" y="884166"/>
                  </a:lnTo>
                  <a:cubicBezTo>
                    <a:pt x="566559" y="884166"/>
                    <a:pt x="675214" y="838793"/>
                    <a:pt x="757600" y="757601"/>
                  </a:cubicBezTo>
                  <a:cubicBezTo>
                    <a:pt x="842375" y="672826"/>
                    <a:pt x="884166" y="561783"/>
                    <a:pt x="884166" y="450740"/>
                  </a:cubicBezTo>
                  <a:cubicBezTo>
                    <a:pt x="884166" y="339697"/>
                    <a:pt x="842375" y="228653"/>
                    <a:pt x="757600" y="143879"/>
                  </a:cubicBezTo>
                  <a:cubicBezTo>
                    <a:pt x="675214" y="61492"/>
                    <a:pt x="566559" y="17313"/>
                    <a:pt x="450739" y="17313"/>
                  </a:cubicBezTo>
                  <a:cubicBezTo>
                    <a:pt x="334920" y="17313"/>
                    <a:pt x="226265" y="62686"/>
                    <a:pt x="143878" y="143879"/>
                  </a:cubicBezTo>
                  <a:cubicBezTo>
                    <a:pt x="59104" y="228653"/>
                    <a:pt x="17313" y="339697"/>
                    <a:pt x="17313" y="450740"/>
                  </a:cubicBezTo>
                  <a:cubicBezTo>
                    <a:pt x="17313" y="561783"/>
                    <a:pt x="59104" y="672826"/>
                    <a:pt x="143878" y="757601"/>
                  </a:cubicBezTo>
                  <a:cubicBezTo>
                    <a:pt x="226265" y="839987"/>
                    <a:pt x="334920" y="884166"/>
                    <a:pt x="450739" y="884166"/>
                  </a:cubicBezTo>
                  <a:lnTo>
                    <a:pt x="450739" y="887748"/>
                  </a:lnTo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: Shape 216">
              <a:extLst>
                <a:ext uri="{FF2B5EF4-FFF2-40B4-BE49-F238E27FC236}">
                  <a16:creationId xmlns:a16="http://schemas.microsoft.com/office/drawing/2014/main" xmlns="" id="{7515E413-A9C7-47AD-A382-A29BF6974DFA}"/>
                </a:ext>
              </a:extLst>
            </p:cNvPr>
            <p:cNvSpPr/>
            <p:nvPr/>
          </p:nvSpPr>
          <p:spPr>
            <a:xfrm>
              <a:off x="2327386" y="3376131"/>
              <a:ext cx="1415480" cy="1415481"/>
            </a:xfrm>
            <a:custGeom>
              <a:avLst/>
              <a:gdLst>
                <a:gd name="connsiteX0" fmla="*/ 1056700 w 1074610"/>
                <a:gd name="connsiteY0" fmla="*/ 19701 h 1074610"/>
                <a:gd name="connsiteX1" fmla="*/ 938493 w 1074610"/>
                <a:gd name="connsiteY1" fmla="*/ 648946 h 1074610"/>
                <a:gd name="connsiteX2" fmla="*/ 938493 w 1074610"/>
                <a:gd name="connsiteY2" fmla="*/ 648946 h 1074610"/>
                <a:gd name="connsiteX3" fmla="*/ 805958 w 1074610"/>
                <a:gd name="connsiteY3" fmla="*/ 923568 h 1074610"/>
                <a:gd name="connsiteX4" fmla="*/ 478799 w 1074610"/>
                <a:gd name="connsiteY4" fmla="*/ 1058492 h 1074610"/>
                <a:gd name="connsiteX5" fmla="*/ 151639 w 1074610"/>
                <a:gd name="connsiteY5" fmla="*/ 923568 h 1074610"/>
                <a:gd name="connsiteX6" fmla="*/ 151639 w 1074610"/>
                <a:gd name="connsiteY6" fmla="*/ 269250 h 1074610"/>
                <a:gd name="connsiteX7" fmla="*/ 426262 w 1074610"/>
                <a:gd name="connsiteY7" fmla="*/ 136715 h 1074610"/>
                <a:gd name="connsiteX8" fmla="*/ 426262 w 1074610"/>
                <a:gd name="connsiteY8" fmla="*/ 136715 h 1074610"/>
                <a:gd name="connsiteX9" fmla="*/ 1056700 w 1074610"/>
                <a:gd name="connsiteY9" fmla="*/ 19701 h 1074610"/>
                <a:gd name="connsiteX10" fmla="*/ 1067446 w 1074610"/>
                <a:gd name="connsiteY10" fmla="*/ 8955 h 1074610"/>
                <a:gd name="connsiteX11" fmla="*/ 1055506 w 1074610"/>
                <a:gd name="connsiteY11" fmla="*/ 11343 h 1074610"/>
                <a:gd name="connsiteX12" fmla="*/ 426262 w 1074610"/>
                <a:gd name="connsiteY12" fmla="*/ 129550 h 1074610"/>
                <a:gd name="connsiteX13" fmla="*/ 425068 w 1074610"/>
                <a:gd name="connsiteY13" fmla="*/ 129550 h 1074610"/>
                <a:gd name="connsiteX14" fmla="*/ 146863 w 1074610"/>
                <a:gd name="connsiteY14" fmla="*/ 264474 h 1074610"/>
                <a:gd name="connsiteX15" fmla="*/ 146863 w 1074610"/>
                <a:gd name="connsiteY15" fmla="*/ 929538 h 1074610"/>
                <a:gd name="connsiteX16" fmla="*/ 479993 w 1074610"/>
                <a:gd name="connsiteY16" fmla="*/ 1066850 h 1074610"/>
                <a:gd name="connsiteX17" fmla="*/ 813122 w 1074610"/>
                <a:gd name="connsiteY17" fmla="*/ 929538 h 1074610"/>
                <a:gd name="connsiteX18" fmla="*/ 948045 w 1074610"/>
                <a:gd name="connsiteY18" fmla="*/ 651333 h 1074610"/>
                <a:gd name="connsiteX19" fmla="*/ 948045 w 1074610"/>
                <a:gd name="connsiteY19" fmla="*/ 650140 h 1074610"/>
                <a:gd name="connsiteX20" fmla="*/ 1066252 w 1074610"/>
                <a:gd name="connsiteY20" fmla="*/ 20895 h 1074610"/>
                <a:gd name="connsiteX21" fmla="*/ 1067446 w 1074610"/>
                <a:gd name="connsiteY21" fmla="*/ 8955 h 107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4610" h="1074610">
                  <a:moveTo>
                    <a:pt x="1056700" y="19701"/>
                  </a:moveTo>
                  <a:lnTo>
                    <a:pt x="938493" y="648946"/>
                  </a:lnTo>
                  <a:lnTo>
                    <a:pt x="938493" y="648946"/>
                  </a:lnTo>
                  <a:cubicBezTo>
                    <a:pt x="927747" y="749242"/>
                    <a:pt x="883569" y="847152"/>
                    <a:pt x="805958" y="923568"/>
                  </a:cubicBezTo>
                  <a:cubicBezTo>
                    <a:pt x="715213" y="1014313"/>
                    <a:pt x="597006" y="1058492"/>
                    <a:pt x="478799" y="1058492"/>
                  </a:cubicBezTo>
                  <a:cubicBezTo>
                    <a:pt x="360592" y="1058492"/>
                    <a:pt x="242384" y="1013119"/>
                    <a:pt x="151639" y="923568"/>
                  </a:cubicBezTo>
                  <a:cubicBezTo>
                    <a:pt x="-28656" y="743272"/>
                    <a:pt x="-28656" y="450740"/>
                    <a:pt x="151639" y="269250"/>
                  </a:cubicBezTo>
                  <a:cubicBezTo>
                    <a:pt x="229250" y="191639"/>
                    <a:pt x="325965" y="148655"/>
                    <a:pt x="426262" y="136715"/>
                  </a:cubicBezTo>
                  <a:lnTo>
                    <a:pt x="426262" y="136715"/>
                  </a:lnTo>
                  <a:lnTo>
                    <a:pt x="1056700" y="19701"/>
                  </a:lnTo>
                  <a:moveTo>
                    <a:pt x="1067446" y="8955"/>
                  </a:moveTo>
                  <a:lnTo>
                    <a:pt x="1055506" y="11343"/>
                  </a:lnTo>
                  <a:lnTo>
                    <a:pt x="426262" y="129550"/>
                  </a:lnTo>
                  <a:lnTo>
                    <a:pt x="425068" y="129550"/>
                  </a:lnTo>
                  <a:cubicBezTo>
                    <a:pt x="318801" y="141490"/>
                    <a:pt x="222086" y="188057"/>
                    <a:pt x="146863" y="264474"/>
                  </a:cubicBezTo>
                  <a:cubicBezTo>
                    <a:pt x="-37014" y="448351"/>
                    <a:pt x="-37014" y="746854"/>
                    <a:pt x="146863" y="929538"/>
                  </a:cubicBezTo>
                  <a:cubicBezTo>
                    <a:pt x="235220" y="1017895"/>
                    <a:pt x="353427" y="1066850"/>
                    <a:pt x="479993" y="1066850"/>
                  </a:cubicBezTo>
                  <a:cubicBezTo>
                    <a:pt x="605364" y="1066850"/>
                    <a:pt x="723571" y="1017895"/>
                    <a:pt x="813122" y="929538"/>
                  </a:cubicBezTo>
                  <a:cubicBezTo>
                    <a:pt x="888345" y="854315"/>
                    <a:pt x="934911" y="757601"/>
                    <a:pt x="948045" y="651333"/>
                  </a:cubicBezTo>
                  <a:lnTo>
                    <a:pt x="948045" y="650140"/>
                  </a:lnTo>
                  <a:lnTo>
                    <a:pt x="1066252" y="20895"/>
                  </a:lnTo>
                  <a:lnTo>
                    <a:pt x="1067446" y="8955"/>
                  </a:lnTo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B747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234" name="Picture 233" descr="A picture containing indoor, sitting, mollusk, dark&#10;&#10;Description generated with high confidence">
              <a:extLst>
                <a:ext uri="{FF2B5EF4-FFF2-40B4-BE49-F238E27FC236}">
                  <a16:creationId xmlns:a16="http://schemas.microsoft.com/office/drawing/2014/main" xmlns="" id="{EA46AF11-501D-48EF-A7A0-513FFC0C01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445479" y="3847270"/>
              <a:ext cx="1005994" cy="655468"/>
            </a:xfrm>
            <a:prstGeom prst="rect">
              <a:avLst/>
            </a:prstGeom>
          </p:spPr>
        </p:pic>
      </p:grpSp>
      <p:sp>
        <p:nvSpPr>
          <p:cNvPr id="235" name="Freeform: Shape 210">
            <a:extLst>
              <a:ext uri="{FF2B5EF4-FFF2-40B4-BE49-F238E27FC236}">
                <a16:creationId xmlns:a16="http://schemas.microsoft.com/office/drawing/2014/main" xmlns="" id="{FB564E58-7871-42F9-A76D-B983EF93F0EC}"/>
              </a:ext>
            </a:extLst>
          </p:cNvPr>
          <p:cNvSpPr/>
          <p:nvPr/>
        </p:nvSpPr>
        <p:spPr>
          <a:xfrm>
            <a:off x="3514474" y="3738978"/>
            <a:ext cx="1352570" cy="550464"/>
          </a:xfrm>
          <a:custGeom>
            <a:avLst/>
            <a:gdLst>
              <a:gd name="connsiteX0" fmla="*/ 213131 w 1026849"/>
              <a:gd name="connsiteY0" fmla="*/ 417307 h 417904"/>
              <a:gd name="connsiteX1" fmla="*/ 8955 w 1026849"/>
              <a:gd name="connsiteY1" fmla="*/ 213131 h 417904"/>
              <a:gd name="connsiteX2" fmla="*/ 213131 w 1026849"/>
              <a:gd name="connsiteY2" fmla="*/ 8955 h 417904"/>
              <a:gd name="connsiteX3" fmla="*/ 823271 w 1026849"/>
              <a:gd name="connsiteY3" fmla="*/ 8955 h 417904"/>
              <a:gd name="connsiteX4" fmla="*/ 1027447 w 1026849"/>
              <a:gd name="connsiteY4" fmla="*/ 213131 h 417904"/>
              <a:gd name="connsiteX5" fmla="*/ 823271 w 1026849"/>
              <a:gd name="connsiteY5" fmla="*/ 417307 h 417904"/>
              <a:gd name="connsiteX6" fmla="*/ 213131 w 1026849"/>
              <a:gd name="connsiteY6" fmla="*/ 417307 h 41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6849" h="417904">
                <a:moveTo>
                  <a:pt x="213131" y="417307"/>
                </a:moveTo>
                <a:cubicBezTo>
                  <a:pt x="100894" y="417307"/>
                  <a:pt x="8955" y="325368"/>
                  <a:pt x="8955" y="213131"/>
                </a:cubicBezTo>
                <a:cubicBezTo>
                  <a:pt x="8955" y="100894"/>
                  <a:pt x="100894" y="8955"/>
                  <a:pt x="213131" y="8955"/>
                </a:cubicBezTo>
                <a:lnTo>
                  <a:pt x="823271" y="8955"/>
                </a:lnTo>
                <a:cubicBezTo>
                  <a:pt x="935508" y="8955"/>
                  <a:pt x="1027447" y="100894"/>
                  <a:pt x="1027447" y="213131"/>
                </a:cubicBezTo>
                <a:cubicBezTo>
                  <a:pt x="1027447" y="325368"/>
                  <a:pt x="935508" y="417307"/>
                  <a:pt x="823271" y="417307"/>
                </a:cubicBezTo>
                <a:lnTo>
                  <a:pt x="213131" y="417307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 w="50800" h="25400"/>
          </a:sp3d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Extravascular </a:t>
            </a:r>
            <a:r>
              <a:rPr kumimoji="0" lang="en-GB" sz="14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hemolysis</a:t>
            </a: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xmlns="" id="{F727B5A5-3FC9-4121-BD41-A4E3E5EB243D}"/>
              </a:ext>
            </a:extLst>
          </p:cNvPr>
          <p:cNvSpPr/>
          <p:nvPr/>
        </p:nvSpPr>
        <p:spPr>
          <a:xfrm>
            <a:off x="269404" y="5365130"/>
            <a:ext cx="1626337" cy="278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237" name="Table 236">
            <a:extLst>
              <a:ext uri="{FF2B5EF4-FFF2-40B4-BE49-F238E27FC236}">
                <a16:creationId xmlns:a16="http://schemas.microsoft.com/office/drawing/2014/main" xmlns="" id="{3330ADF9-5175-4675-ABEA-CF51B85355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2286283"/>
              </p:ext>
            </p:extLst>
          </p:nvPr>
        </p:nvGraphicFramePr>
        <p:xfrm>
          <a:off x="229819" y="4144915"/>
          <a:ext cx="2054587" cy="1511040"/>
        </p:xfrm>
        <a:graphic>
          <a:graphicData uri="http://schemas.openxmlformats.org/drawingml/2006/table">
            <a:tbl>
              <a:tblPr firstRow="1" bandRow="1"/>
              <a:tblGrid>
                <a:gridCol w="2054587">
                  <a:extLst>
                    <a:ext uri="{9D8B030D-6E8A-4147-A177-3AD203B41FA5}">
                      <a16:colId xmlns:a16="http://schemas.microsoft.com/office/drawing/2014/main" xmlns="" val="1529524688"/>
                    </a:ext>
                  </a:extLst>
                </a:gridCol>
              </a:tblGrid>
              <a:tr h="385943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err="1">
                          <a:latin typeface="+mn-lt"/>
                          <a:cs typeface="Calibri" panose="020F0502020204030204" pitchFamily="34" charset="0"/>
                        </a:rPr>
                        <a:t>Sutimlimab</a:t>
                      </a:r>
                      <a:endParaRPr lang="en-US" sz="105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050">
                          <a:latin typeface="+mn-lt"/>
                          <a:cs typeface="Calibri" panose="020F0502020204030204" pitchFamily="34" charset="0"/>
                        </a:rPr>
                        <a:t> (formerly BIVV009)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5C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6964495"/>
                  </a:ext>
                </a:extLst>
              </a:tr>
              <a:tr h="24232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>
                          <a:solidFill>
                            <a:srgbClr val="353A3E"/>
                          </a:solidFill>
                          <a:latin typeface="+mn-lt"/>
                          <a:cs typeface="Calibri" panose="020F0502020204030204" pitchFamily="34" charset="0"/>
                        </a:rPr>
                        <a:t>Humanized monoclonal Ab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5CA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8661600"/>
                  </a:ext>
                </a:extLst>
              </a:tr>
              <a:tr h="24232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>
                          <a:solidFill>
                            <a:srgbClr val="353A3E"/>
                          </a:solidFill>
                          <a:latin typeface="+mn-lt"/>
                          <a:cs typeface="Calibri" panose="020F0502020204030204" pitchFamily="34" charset="0"/>
                        </a:rPr>
                        <a:t>IgG</a:t>
                      </a:r>
                      <a:r>
                        <a:rPr lang="en-US" sz="1050" b="0" baseline="-25000">
                          <a:solidFill>
                            <a:srgbClr val="353A3E"/>
                          </a:solidFill>
                          <a:latin typeface="+mn-lt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1050" b="0">
                          <a:solidFill>
                            <a:srgbClr val="353A3E"/>
                          </a:solidFill>
                          <a:latin typeface="+mn-lt"/>
                          <a:cs typeface="Calibri" panose="020F0502020204030204" pitchFamily="34" charset="0"/>
                        </a:rPr>
                        <a:t> (S241P; L248E)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848920"/>
                  </a:ext>
                </a:extLst>
              </a:tr>
              <a:tr h="242320">
                <a:tc>
                  <a:txBody>
                    <a:bodyPr/>
                    <a:lstStyle/>
                    <a:p>
                      <a:pPr algn="ctr"/>
                      <a:r>
                        <a:rPr lang="en-US" sz="1050" b="0">
                          <a:solidFill>
                            <a:srgbClr val="353A3E"/>
                          </a:solidFill>
                          <a:latin typeface="+mn-lt"/>
                          <a:cs typeface="Calibri" panose="020F0502020204030204" pitchFamily="34" charset="0"/>
                        </a:rPr>
                        <a:t>Inhibits classical complement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4643321"/>
                  </a:ext>
                </a:extLst>
              </a:tr>
              <a:tr h="385943">
                <a:tc>
                  <a:txBody>
                    <a:bodyPr/>
                    <a:lstStyle/>
                    <a:p>
                      <a:pPr algn="ctr"/>
                      <a:r>
                        <a:rPr lang="en-US" sz="1050" b="0" kern="1200">
                          <a:solidFill>
                            <a:srgbClr val="353A3E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Lectin and Alternative</a:t>
                      </a:r>
                    </a:p>
                    <a:p>
                      <a:pPr algn="ctr"/>
                      <a:r>
                        <a:rPr lang="en-US" sz="1050" b="0" kern="1200">
                          <a:solidFill>
                            <a:srgbClr val="353A3E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pathways remain intact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7322837"/>
                  </a:ext>
                </a:extLst>
              </a:tr>
            </a:tbl>
          </a:graphicData>
        </a:graphic>
      </p:graphicFrame>
      <p:pic>
        <p:nvPicPr>
          <p:cNvPr id="219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444C079F-0490-8940-B2E9-8AF50B99722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52221" y="1410399"/>
            <a:ext cx="4817231" cy="2602618"/>
          </a:xfrm>
          <a:prstGeom prst="roundRect">
            <a:avLst>
              <a:gd name="adj" fmla="val 453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6" presetClass="emph" presetSubtype="0" decel="10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5" dur="1250" fill="hold"/>
                                        <p:tgtEl>
                                          <p:spTgt spid="20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4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38889E-6 -4.44444E-6 L 0.07136 -0.21574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-1080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43" grpId="0" animBg="1"/>
      <p:bldP spid="206" grpId="0"/>
      <p:bldP spid="227" grpId="0" animBg="1"/>
      <p:bldP spid="228" grpId="0" animBg="1"/>
      <p:bldP spid="23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CARDINAL: </a:t>
            </a:r>
            <a:r>
              <a:rPr lang="en-US" sz="2800" i="1" dirty="0"/>
              <a:t>An Open-label, Multicenter Phase 3 Study of </a:t>
            </a:r>
            <a:r>
              <a:rPr lang="en-US" sz="2800" i="1" dirty="0" err="1"/>
              <a:t>Sutimlimab</a:t>
            </a:r>
            <a:r>
              <a:rPr lang="en-US" sz="2800" i="1" dirty="0"/>
              <a:t> in Patients With Primary Cold Agglutinin Disease Who Have Had a Recent History of Blood Transfusion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/>
              <a:t>Key Eligibility Criteria</a:t>
            </a:r>
          </a:p>
          <a:p>
            <a:r>
              <a:rPr lang="en-US" sz="2200"/>
              <a:t>Baseline HB ≤10 g/dL</a:t>
            </a:r>
          </a:p>
          <a:p>
            <a:r>
              <a:rPr lang="en-US" sz="2200"/>
              <a:t>Active hemolysis: Total bilirubin above normal</a:t>
            </a:r>
          </a:p>
          <a:p>
            <a:r>
              <a:rPr lang="en-US" sz="2200"/>
              <a:t>≥1 blood transfusion w/in 6 months of enrollment</a:t>
            </a:r>
          </a:p>
          <a:p>
            <a:r>
              <a:rPr lang="en-US" sz="2200"/>
              <a:t>Secondary form, CAS excluded</a:t>
            </a:r>
          </a:p>
          <a:p>
            <a:r>
              <a:rPr lang="en-US" sz="2200"/>
              <a:t>No treatment with rituximab w/in 3 </a:t>
            </a:r>
            <a:r>
              <a:rPr lang="en-US" sz="2200" err="1"/>
              <a:t>mos</a:t>
            </a:r>
            <a:r>
              <a:rPr lang="en-US" sz="2200"/>
              <a:t> or combo therapies w/in 6 </a:t>
            </a:r>
            <a:r>
              <a:rPr lang="en-US" sz="2200" err="1"/>
              <a:t>mos</a:t>
            </a:r>
            <a:endParaRPr lang="en-US" sz="2200"/>
          </a:p>
          <a:p>
            <a:pPr marL="0" indent="0">
              <a:buNone/>
            </a:pPr>
            <a:endParaRPr lang="en-US" sz="2200" b="1"/>
          </a:p>
          <a:p>
            <a:pPr marL="0" indent="0">
              <a:buNone/>
            </a:pPr>
            <a:r>
              <a:rPr lang="en-US" sz="2200" b="1"/>
              <a:t>Dosing:</a:t>
            </a:r>
          </a:p>
          <a:p>
            <a:r>
              <a:rPr lang="en-US" sz="2200"/>
              <a:t>IV, weight-based dosing at Day 0,7, and then every 2 </a:t>
            </a:r>
            <a:r>
              <a:rPr lang="en-US" sz="2200" err="1"/>
              <a:t>wks</a:t>
            </a:r>
            <a:endParaRPr lang="en-US" sz="2200"/>
          </a:p>
          <a:p>
            <a:pPr lvl="1"/>
            <a:r>
              <a:rPr lang="en-US" sz="2200"/>
              <a:t>&lt;75kg: 6.5g or ≥75kg: 7.5g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/>
              <a:t>Primary Endpoint—Composite Responder Analysis (at TAT)</a:t>
            </a:r>
          </a:p>
          <a:p>
            <a:r>
              <a:rPr lang="en-US"/>
              <a:t>Increase in </a:t>
            </a:r>
            <a:r>
              <a:rPr lang="en-US" err="1"/>
              <a:t>Hb</a:t>
            </a:r>
            <a:r>
              <a:rPr lang="en-US"/>
              <a:t> of ≥2 g/</a:t>
            </a:r>
            <a:r>
              <a:rPr lang="en-US" err="1"/>
              <a:t>dL</a:t>
            </a:r>
            <a:r>
              <a:rPr lang="en-US"/>
              <a:t> from baseline </a:t>
            </a:r>
            <a:r>
              <a:rPr lang="en-US">
                <a:solidFill>
                  <a:srgbClr val="0070C0"/>
                </a:solidFill>
              </a:rPr>
              <a:t>OR</a:t>
            </a:r>
            <a:r>
              <a:rPr lang="en-US"/>
              <a:t> normalization to </a:t>
            </a:r>
            <a:br>
              <a:rPr lang="en-US"/>
            </a:br>
            <a:r>
              <a:rPr lang="en-US"/>
              <a:t>≥12 g/</a:t>
            </a:r>
            <a:r>
              <a:rPr lang="en-US" err="1"/>
              <a:t>dL</a:t>
            </a:r>
            <a:r>
              <a:rPr lang="en-US"/>
              <a:t> </a:t>
            </a:r>
            <a:r>
              <a:rPr lang="en-US">
                <a:solidFill>
                  <a:srgbClr val="0070C0"/>
                </a:solidFill>
              </a:rPr>
              <a:t>AND</a:t>
            </a:r>
          </a:p>
          <a:p>
            <a:r>
              <a:rPr lang="en-US"/>
              <a:t>Absence of transfusion from wks 5 to 26 </a:t>
            </a:r>
            <a:r>
              <a:rPr lang="en-US">
                <a:solidFill>
                  <a:srgbClr val="0070C0"/>
                </a:solidFill>
              </a:rPr>
              <a:t>AND</a:t>
            </a:r>
          </a:p>
          <a:p>
            <a:r>
              <a:rPr lang="en-US"/>
              <a:t>No use of protocol prohibited CAD medications</a:t>
            </a:r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 b="1"/>
              <a:t>Secondary Endpoint—Mean change from baseline in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Anemia (</a:t>
            </a:r>
            <a:r>
              <a:rPr lang="en-US" err="1"/>
              <a:t>Hb</a:t>
            </a:r>
            <a:r>
              <a:rPr lang="en-US"/>
              <a:t>)</a:t>
            </a:r>
          </a:p>
          <a:p>
            <a:r>
              <a:rPr lang="en-US" err="1"/>
              <a:t>Hemolysis</a:t>
            </a:r>
            <a:r>
              <a:rPr lang="en-US"/>
              <a:t> (e.g., total </a:t>
            </a:r>
            <a:r>
              <a:rPr lang="en-US" err="1"/>
              <a:t>bilirubin</a:t>
            </a:r>
            <a:r>
              <a:rPr lang="en-US"/>
              <a:t>, LDH)</a:t>
            </a:r>
          </a:p>
          <a:p>
            <a:r>
              <a:rPr lang="en-US" err="1"/>
              <a:t>QoL</a:t>
            </a:r>
            <a:r>
              <a:rPr lang="en-US"/>
              <a:t> (fatigue, measured by FACIT-F)</a:t>
            </a:r>
          </a:p>
          <a:p>
            <a:r>
              <a:rPr lang="en-US"/>
              <a:t>Transfusions use after the first 5 wks</a:t>
            </a:r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CAS, cold agglutinin syndrome; </a:t>
            </a:r>
            <a:r>
              <a:rPr lang="en-US" err="1"/>
              <a:t>Hb</a:t>
            </a:r>
            <a:r>
              <a:rPr lang="en-US"/>
              <a:t>, hemoglobin; LDH, Lactate </a:t>
            </a:r>
            <a:r>
              <a:rPr lang="en-US" err="1"/>
              <a:t>dehydrogenase</a:t>
            </a:r>
            <a:r>
              <a:rPr lang="en-US"/>
              <a:t>; TAT; treatment assessment time point; </a:t>
            </a:r>
            <a:r>
              <a:rPr lang="en-US" err="1"/>
              <a:t>QoL</a:t>
            </a:r>
            <a:r>
              <a:rPr lang="en-US"/>
              <a:t>, quality of life.</a:t>
            </a:r>
          </a:p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Röth</a:t>
            </a:r>
            <a:r>
              <a:rPr lang="en-US" dirty="0"/>
              <a:t> A. presented at Late-breaking abstract "Inhibition of Complement C1s with </a:t>
            </a:r>
            <a:r>
              <a:rPr lang="en-US" dirty="0" err="1"/>
              <a:t>Sutimlimab</a:t>
            </a:r>
            <a:r>
              <a:rPr lang="en-US" dirty="0"/>
              <a:t> in Patients with Cold Agglutinin Disease (CAD): Results from the Phase 3 Cardinal Study"  at  61st  American Society of Hematology Annual Meeting, Dec 2019. Orlando, FL.</a:t>
            </a:r>
          </a:p>
          <a:p>
            <a:r>
              <a:rPr lang="en-US" dirty="0" err="1"/>
              <a:t>Röth</a:t>
            </a:r>
            <a:r>
              <a:rPr lang="en-US" dirty="0"/>
              <a:t> A, et al.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Med. </a:t>
            </a:r>
            <a:r>
              <a:rPr lang="en-US" dirty="0"/>
              <a:t>2021;384(14):1323-1334.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CARDINAL Trial (Phase 3) </a:t>
            </a:r>
            <a:r>
              <a:rPr lang="en-US" err="1">
                <a:solidFill>
                  <a:schemeClr val="tx1"/>
                </a:solidFill>
              </a:rPr>
              <a:t>Sutimlimab</a:t>
            </a:r>
            <a:r>
              <a:rPr lang="en-US">
                <a:solidFill>
                  <a:schemeClr val="tx1"/>
                </a:solidFill>
              </a:rPr>
              <a:t> in CAD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i="1"/>
              <a:t>A Phase 3, Pivotal, Open-label, Multicenter Study to Assess the Efficacy and Safety of </a:t>
            </a:r>
            <a:r>
              <a:rPr lang="en-US" sz="2000" i="1" err="1"/>
              <a:t>Sutimlimab</a:t>
            </a:r>
            <a:r>
              <a:rPr lang="en-US" sz="2000" i="1"/>
              <a:t> in Patients With Primary Cold Agglutinin Disease Who Have a Recent History of Blood Transfusion</a:t>
            </a:r>
          </a:p>
          <a:p>
            <a:r>
              <a:rPr lang="en-US" sz="2000"/>
              <a:t>Presented at </a:t>
            </a:r>
            <a:r>
              <a:rPr lang="en-US" sz="2000" b="1"/>
              <a:t>Late-Breaking Abstracts Session, </a:t>
            </a:r>
            <a:r>
              <a:rPr lang="en-US" sz="2000"/>
              <a:t>ASH, Dec 2019</a:t>
            </a:r>
          </a:p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err="1"/>
              <a:t>Röth</a:t>
            </a:r>
            <a:r>
              <a:rPr lang="en-US"/>
              <a:t> A. presented at Late-breaking abstract "Inhibition of Complement C1s with </a:t>
            </a:r>
            <a:r>
              <a:rPr lang="en-US" err="1"/>
              <a:t>Sutimlimab</a:t>
            </a:r>
            <a:r>
              <a:rPr lang="en-US"/>
              <a:t> in Patients with Cold Agglutinin Disease (CAD): Results from the Phase 3 Cardinal Study" at 61st American Society of Hematology Annual Meeting, Dec 2019. Orlando, FL.</a:t>
            </a:r>
          </a:p>
          <a:p>
            <a:r>
              <a:rPr lang="en-US" err="1"/>
              <a:t>Röth</a:t>
            </a:r>
            <a:r>
              <a:rPr lang="en-US"/>
              <a:t> A, et al. </a:t>
            </a:r>
            <a:r>
              <a:rPr lang="en-US" i="1"/>
              <a:t>N </a:t>
            </a:r>
            <a:r>
              <a:rPr lang="en-US" i="1" err="1"/>
              <a:t>Engl</a:t>
            </a:r>
            <a:r>
              <a:rPr lang="en-US" i="1"/>
              <a:t> J Med. </a:t>
            </a:r>
            <a:r>
              <a:rPr lang="en-US"/>
              <a:t>2021;384(14):1323-1334.</a:t>
            </a:r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ASH, American Society of Hematology; </a:t>
            </a:r>
            <a:r>
              <a:rPr lang="en-US" err="1"/>
              <a:t>Hb</a:t>
            </a:r>
            <a:r>
              <a:rPr lang="en-US"/>
              <a:t>, hemoglobin.</a:t>
            </a:r>
          </a:p>
          <a:p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="" xmlns:a16="http://schemas.microsoft.com/office/drawing/2014/main" id="{E48B6CF2-67A2-5241-A104-B13ADF0964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38263005"/>
              </p:ext>
            </p:extLst>
          </p:nvPr>
        </p:nvGraphicFramePr>
        <p:xfrm>
          <a:off x="1893011" y="2543694"/>
          <a:ext cx="8394192" cy="3046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7324">
                  <a:extLst>
                    <a:ext uri="{9D8B030D-6E8A-4147-A177-3AD203B41FA5}">
                      <a16:colId xmlns="" xmlns:a16="http://schemas.microsoft.com/office/drawing/2014/main" val="3153532322"/>
                    </a:ext>
                  </a:extLst>
                </a:gridCol>
                <a:gridCol w="1047680">
                  <a:extLst>
                    <a:ext uri="{9D8B030D-6E8A-4147-A177-3AD203B41FA5}">
                      <a16:colId xmlns="" xmlns:a16="http://schemas.microsoft.com/office/drawing/2014/main" val="2780068621"/>
                    </a:ext>
                  </a:extLst>
                </a:gridCol>
                <a:gridCol w="2109188">
                  <a:extLst>
                    <a:ext uri="{9D8B030D-6E8A-4147-A177-3AD203B41FA5}">
                      <a16:colId xmlns="" xmlns:a16="http://schemas.microsoft.com/office/drawing/2014/main" val="1911749287"/>
                    </a:ext>
                  </a:extLst>
                </a:gridCol>
              </a:tblGrid>
              <a:tr h="41114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 Demographics and Disease Characteristics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Mean (range)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64113169"/>
                  </a:ext>
                </a:extLst>
              </a:tr>
              <a:tr h="411149">
                <a:tc>
                  <a:txBody>
                    <a:bodyPr/>
                    <a:lstStyle/>
                    <a:p>
                      <a:r>
                        <a:rPr lang="en-US" sz="1600" b="1"/>
                        <a:t>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55769296"/>
                  </a:ext>
                </a:extLst>
              </a:tr>
              <a:tr h="41114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 age</a:t>
                      </a:r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(55–85)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4888386"/>
                  </a:ext>
                </a:extLst>
              </a:tr>
              <a:tr h="41114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(62.5)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48384142"/>
                  </a:ext>
                </a:extLst>
              </a:tr>
              <a:tr h="41114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 (range) transfusions in the prior 6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(1–19)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68494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Patients with ≥1 prior targeted therapy within the last 5 years</a:t>
                      </a:r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(62.5)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9984693"/>
                  </a:ext>
                </a:extLst>
              </a:tr>
              <a:tr h="41114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Baseline Hb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8.6 g/dL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(4.9–11.1)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0296746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CARDINAL Trial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970" y="1213907"/>
            <a:ext cx="11682153" cy="431015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Study Results (n=24); no placebo arm: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Mean Hb level &gt;11 g/dL maintained from </a:t>
            </a:r>
            <a:r>
              <a:rPr lang="en-US" sz="3200" dirty="0" err="1"/>
              <a:t>wk</a:t>
            </a:r>
            <a:r>
              <a:rPr lang="en-US" sz="3200" dirty="0"/>
              <a:t> 3 thru end of study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Mean bilirubin levels normalized by week 3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71% did not receive transfusion from </a:t>
            </a:r>
            <a:r>
              <a:rPr lang="en-US" sz="3200" dirty="0" err="1"/>
              <a:t>wk</a:t>
            </a:r>
            <a:r>
              <a:rPr lang="en-US" sz="3200" dirty="0"/>
              <a:t> 5 to </a:t>
            </a:r>
            <a:r>
              <a:rPr lang="en-US" sz="3200" dirty="0" err="1"/>
              <a:t>wk</a:t>
            </a:r>
            <a:r>
              <a:rPr lang="en-US" sz="3200" dirty="0"/>
              <a:t> 26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Clinically meaningful reductions in fatigue observed by </a:t>
            </a:r>
            <a:r>
              <a:rPr lang="en-US" sz="3200" dirty="0" err="1"/>
              <a:t>wk</a:t>
            </a:r>
            <a:r>
              <a:rPr lang="en-US" sz="3200" dirty="0"/>
              <a:t> 1 and maintained throughout study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92% (22) had at least 1 AE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29% (7) had at least 1 SAE, not related to agent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No TEs experienced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No meningococcal infections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err="1"/>
              <a:t>Röth</a:t>
            </a:r>
            <a:r>
              <a:rPr lang="en-US"/>
              <a:t> A. presented at Late-breaking abstract "Inhibition of Complement C1s with </a:t>
            </a:r>
            <a:r>
              <a:rPr lang="en-US" err="1"/>
              <a:t>Sutimlimab</a:t>
            </a:r>
            <a:r>
              <a:rPr lang="en-US"/>
              <a:t> in Patients with Cold Agglutinin Disease (CAD): Results from the Phase 3 Cardinal Study"  at  61st  American Society of Hematology Annual Meeting, Dec 2019. Orlando, FL.</a:t>
            </a:r>
          </a:p>
          <a:p>
            <a:r>
              <a:rPr lang="en-US" err="1"/>
              <a:t>Röth</a:t>
            </a:r>
            <a:r>
              <a:rPr lang="en-US"/>
              <a:t> A, et al. </a:t>
            </a:r>
            <a:r>
              <a:rPr lang="en-US" i="1"/>
              <a:t>N </a:t>
            </a:r>
            <a:r>
              <a:rPr lang="en-US" i="1" err="1"/>
              <a:t>Engl</a:t>
            </a:r>
            <a:r>
              <a:rPr lang="en-US" i="1"/>
              <a:t> J Med. </a:t>
            </a:r>
            <a:r>
              <a:rPr lang="en-US"/>
              <a:t>2021;384(14):1323-1334.</a:t>
            </a:r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AE, adverse event; </a:t>
            </a:r>
            <a:r>
              <a:rPr lang="en-US" err="1"/>
              <a:t>Hb</a:t>
            </a:r>
            <a:r>
              <a:rPr lang="en-US"/>
              <a:t>, hemoglobin; SAE, serious adverse event; TE, </a:t>
            </a:r>
            <a:r>
              <a:rPr lang="en-US" err="1"/>
              <a:t>thromboembolic</a:t>
            </a:r>
            <a:r>
              <a:rPr lang="en-US"/>
              <a:t> event.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CARDINAL Trial Summary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Sutimlimab</a:t>
            </a:r>
            <a:r>
              <a:rPr lang="en-US"/>
              <a:t> is </a:t>
            </a:r>
            <a:r>
              <a:rPr lang="en-US" b="1"/>
              <a:t>first-in-class selective inhibitor of the classical complement pathway</a:t>
            </a:r>
          </a:p>
          <a:p>
            <a:r>
              <a:rPr lang="en-US" err="1"/>
              <a:t>Sutimlimab</a:t>
            </a:r>
            <a:r>
              <a:rPr lang="en-US"/>
              <a:t> demonstrated </a:t>
            </a:r>
            <a:r>
              <a:rPr lang="en-US" b="1"/>
              <a:t>rapid and sustained efficacy in CAD</a:t>
            </a:r>
          </a:p>
          <a:p>
            <a:r>
              <a:rPr lang="en-US"/>
              <a:t>Treatment with </a:t>
            </a:r>
            <a:r>
              <a:rPr lang="en-US" err="1"/>
              <a:t>sutimlimab</a:t>
            </a:r>
            <a:r>
              <a:rPr lang="en-US"/>
              <a:t> </a:t>
            </a:r>
            <a:r>
              <a:rPr lang="en-US" b="1"/>
              <a:t>prevented </a:t>
            </a:r>
            <a:r>
              <a:rPr lang="en-US" b="1" err="1"/>
              <a:t>hemolysis</a:t>
            </a:r>
            <a:r>
              <a:rPr lang="en-US" b="1"/>
              <a:t>, significantly increased </a:t>
            </a:r>
            <a:r>
              <a:rPr lang="en-US" b="1" err="1"/>
              <a:t>Hb</a:t>
            </a:r>
            <a:r>
              <a:rPr lang="en-US" b="1"/>
              <a:t>, and improved </a:t>
            </a:r>
            <a:r>
              <a:rPr lang="en-US" b="1" err="1"/>
              <a:t>QoL</a:t>
            </a:r>
            <a:r>
              <a:rPr lang="en-US" b="1"/>
              <a:t> (FACIT-F)</a:t>
            </a:r>
          </a:p>
          <a:p>
            <a:r>
              <a:rPr lang="en-US"/>
              <a:t>Targeting C1s in the classical complement pathway represents a </a:t>
            </a:r>
            <a:r>
              <a:rPr lang="en-US" b="1"/>
              <a:t>novel therapeutic approach for the management of CAD</a:t>
            </a:r>
          </a:p>
          <a:p>
            <a:r>
              <a:rPr lang="en-US" err="1"/>
              <a:t>Sutimlimab</a:t>
            </a:r>
            <a:r>
              <a:rPr lang="en-US"/>
              <a:t> has the </a:t>
            </a:r>
            <a:r>
              <a:rPr lang="en-US" b="1"/>
              <a:t>potential to change treatment practices for patients with CAD</a:t>
            </a:r>
          </a:p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err="1"/>
              <a:t>Röth</a:t>
            </a:r>
            <a:r>
              <a:rPr lang="en-US"/>
              <a:t> A. presented at Late-breaking abstract "Inhibition of Complement C1s with </a:t>
            </a:r>
            <a:r>
              <a:rPr lang="en-US" err="1"/>
              <a:t>Sutimlimab</a:t>
            </a:r>
            <a:r>
              <a:rPr lang="en-US"/>
              <a:t> in Patients with Cold Agglutinin Disease (CAD): Results from the Phase 3 Cardinal Study"  at  61st  American Society of Hematology Annual Meeting, Dec 2019. Orlando, FL.</a:t>
            </a:r>
          </a:p>
          <a:p>
            <a:r>
              <a:rPr lang="en-US" err="1"/>
              <a:t>Röth</a:t>
            </a:r>
            <a:r>
              <a:rPr lang="en-US"/>
              <a:t> A, et al. </a:t>
            </a:r>
            <a:r>
              <a:rPr lang="en-US" i="1"/>
              <a:t>N </a:t>
            </a:r>
            <a:r>
              <a:rPr lang="en-US" i="1" err="1"/>
              <a:t>Engl</a:t>
            </a:r>
            <a:r>
              <a:rPr lang="en-US" i="1"/>
              <a:t> J Med. </a:t>
            </a:r>
            <a:r>
              <a:rPr lang="en-US"/>
              <a:t>2021;384(14):1323-1334.</a:t>
            </a:r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FACIT-F, The Functional Assessment of Chronic Illness Therapy—Fatigue; </a:t>
            </a:r>
            <a:r>
              <a:rPr lang="en-US" err="1"/>
              <a:t>Hb</a:t>
            </a:r>
            <a:r>
              <a:rPr lang="en-US"/>
              <a:t>, hemoglobin; </a:t>
            </a:r>
            <a:r>
              <a:rPr lang="en-US" err="1"/>
              <a:t>QoL</a:t>
            </a:r>
            <a:r>
              <a:rPr lang="en-US"/>
              <a:t>, quality of life.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CADENZA Trial (Phase 3) </a:t>
            </a:r>
            <a:r>
              <a:rPr lang="en-US" err="1"/>
              <a:t>Sutimlimab</a:t>
            </a:r>
            <a:r>
              <a:rPr lang="en-US"/>
              <a:t> in CAD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i="1" dirty="0"/>
              <a:t>A Phase 3, Randomized, Double-blind, Placebo-controlled Study to Assess the Efficacy and Safety of </a:t>
            </a:r>
            <a:r>
              <a:rPr lang="en-US" sz="2200" i="1" dirty="0" err="1"/>
              <a:t>Sutimlimab</a:t>
            </a:r>
            <a:r>
              <a:rPr lang="en-US" sz="2200" i="1" dirty="0"/>
              <a:t> in Patients With Primary Cold Agglutinin Disease Without a Recent History of Blood Transfusion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Duration per patient is approximately 1.5 to 2.5 years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solidFill>
                  <a:srgbClr val="0070C0"/>
                </a:solidFill>
              </a:rPr>
              <a:t>Ongoing study; Top-line results expected by the end of 2021.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b="1" dirty="0"/>
              <a:t>Primary Endpoint: </a:t>
            </a:r>
            <a:r>
              <a:rPr lang="en-US" sz="2200" dirty="0"/>
              <a:t>Number of patients responding to treatment with ≥1.5-point increase in Hb levels above baseline, preventing blood transfusion </a:t>
            </a:r>
            <a:r>
              <a:rPr lang="en-US" sz="2200" dirty="0" err="1"/>
              <a:t>btwn</a:t>
            </a:r>
            <a:r>
              <a:rPr lang="en-US" sz="2200" dirty="0"/>
              <a:t> </a:t>
            </a:r>
            <a:r>
              <a:rPr lang="en-US" sz="2200" dirty="0" err="1"/>
              <a:t>wks</a:t>
            </a:r>
            <a:r>
              <a:rPr lang="en-US" sz="2200" dirty="0"/>
              <a:t> 5 and 26 post-treatment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b="1" dirty="0"/>
              <a:t>Part A: </a:t>
            </a:r>
            <a:r>
              <a:rPr lang="en-US" sz="2200" dirty="0" err="1"/>
              <a:t>sutimlimab</a:t>
            </a:r>
            <a:r>
              <a:rPr lang="en-US" sz="2200" dirty="0"/>
              <a:t> or placebo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Participant considered responder if they did not receive a blood transfusion from Week 5—26 (EOT) and did not receive treatment for CAD beyond what is permitted per protocol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b="1" dirty="0"/>
              <a:t>Part B</a:t>
            </a:r>
            <a:r>
              <a:rPr lang="en-US" sz="2200" dirty="0"/>
              <a:t>: Response Extension Phase (</a:t>
            </a:r>
            <a:r>
              <a:rPr lang="en-US" sz="2200" dirty="0" err="1"/>
              <a:t>sutimlimab</a:t>
            </a:r>
            <a:r>
              <a:rPr lang="en-US" sz="2200" dirty="0"/>
              <a:t>) solution for IV injection route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Number of participants with treatment-emergent AEs and SAEs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AEs, adverse events; IV, intravenous; SAE, serious adverse event.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Secondary Outcome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Transfusion avoidance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PRBC units transfused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Change in </a:t>
            </a:r>
            <a:r>
              <a:rPr lang="en-US" err="1"/>
              <a:t>Hb</a:t>
            </a:r>
            <a:r>
              <a:rPr lang="en-US"/>
              <a:t> levels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/>
              <a:t>Haptoglobin</a:t>
            </a:r>
            <a:r>
              <a:rPr lang="en-US"/>
              <a:t>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/>
              <a:t>Hemopexin</a:t>
            </a:r>
            <a:r>
              <a:rPr lang="en-US"/>
              <a:t>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Free hemoglobin </a:t>
            </a:r>
          </a:p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/>
              <a:t>Reticulocytes</a:t>
            </a:r>
            <a:r>
              <a:rPr lang="en-US"/>
              <a:t>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SF-36v2®QLQ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FACIT-F scale version 4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Six-minute walk test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Circulatory symptoms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Thrombosis record</a:t>
            </a:r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FACIT-F, The Functional Assessment of Chronic Illness Therapy – Fatigue; </a:t>
            </a:r>
            <a:r>
              <a:rPr lang="en-US" err="1"/>
              <a:t>Hb</a:t>
            </a:r>
            <a:r>
              <a:rPr lang="en-US"/>
              <a:t>, </a:t>
            </a:r>
            <a:r>
              <a:rPr lang="en-US" sz="1400"/>
              <a:t>hemoglobin; </a:t>
            </a:r>
            <a:r>
              <a:rPr lang="en-US"/>
              <a:t>PRBC, Packed red blood cell; Quality of Life Questionnaire</a:t>
            </a:r>
          </a:p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ClinicalTrials.gov, Cold Agglutinin Disease</a:t>
            </a:r>
          </a:p>
          <a:p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="" xmlns:a16="http://schemas.microsoft.com/office/drawing/2014/main" id="{3BDEFCC1-2BE7-3643-A118-139CBD34AF34}"/>
              </a:ext>
            </a:extLst>
          </p:cNvPr>
          <p:cNvSpPr txBox="1">
            <a:spLocks/>
          </p:cNvSpPr>
          <p:nvPr/>
        </p:nvSpPr>
        <p:spPr>
          <a:xfrm>
            <a:off x="267421" y="5065915"/>
            <a:ext cx="8761558" cy="4721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None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–"/>
              <a:defRPr sz="13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13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–"/>
              <a:defRPr sz="13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»"/>
              <a:defRPr sz="13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rgbClr val="333333"/>
                </a:solidFill>
              </a:rPr>
              <a:t>Time frame for measures: baseline to 26 weeks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Daratumumab</a:t>
            </a:r>
            <a:r>
              <a:rPr lang="en-US"/>
              <a:t> Single-Case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Daratumumab targets CD38-positive cells, expressed on plasma cells and </a:t>
            </a:r>
            <a:r>
              <a:rPr lang="en-US" sz="2400" dirty="0" err="1"/>
              <a:t>lymphoplasmocytes</a:t>
            </a:r>
            <a:endParaRPr lang="en-US" sz="2400" dirty="0"/>
          </a:p>
          <a:p>
            <a:pPr lvl="0"/>
            <a:r>
              <a:rPr lang="en-US" sz="2400" dirty="0"/>
              <a:t>Shows immunomodulatory influence on cytokines (IL-6, IL-10, IL-17, IFN-</a:t>
            </a:r>
            <a:r>
              <a:rPr lang="en-US" sz="2400" dirty="0" err="1"/>
              <a:t>γ</a:t>
            </a:r>
            <a:r>
              <a:rPr lang="en-US" sz="2400" dirty="0"/>
              <a:t>, TNF-α, TGF-β)</a:t>
            </a:r>
          </a:p>
          <a:p>
            <a:pPr lvl="0"/>
            <a:r>
              <a:rPr lang="en-US" sz="2400" dirty="0"/>
              <a:t>Patient had long history of multi treated CAD (rituximab was ineffective) with severe transfusion-dependent anemia, low cold agglutinin titer, and IgG monoclonal gammopathy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Case indicates effectiveness ameliorating anemia and improving disabling circulatory symptoms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Although, patient did not experience a complete response</a:t>
            </a:r>
          </a:p>
          <a:p>
            <a:pPr lvl="2"/>
            <a:r>
              <a:rPr lang="en-US" sz="2400" dirty="0"/>
              <a:t>Hb levels increased 3 g/dL resulting in transfusion independence </a:t>
            </a:r>
          </a:p>
          <a:p>
            <a:pPr lvl="2"/>
            <a:r>
              <a:rPr lang="en-US" sz="2400" dirty="0"/>
              <a:t>Disabling circulatory symptoms disappeared</a:t>
            </a:r>
          </a:p>
          <a:p>
            <a:pPr lvl="0"/>
            <a:r>
              <a:rPr lang="en-US" sz="2400" dirty="0"/>
              <a:t>Potential additional therapeutic option for the refractory disease.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err="1"/>
              <a:t>Zaninoni</a:t>
            </a:r>
            <a:r>
              <a:rPr lang="en-US"/>
              <a:t> A, et al. </a:t>
            </a:r>
            <a:r>
              <a:rPr lang="en-US" i="1"/>
              <a:t>Front </a:t>
            </a:r>
            <a:r>
              <a:rPr lang="en-US" i="1" err="1"/>
              <a:t>Immunol</a:t>
            </a:r>
            <a:r>
              <a:rPr lang="en-US" i="1"/>
              <a:t>. </a:t>
            </a:r>
            <a:r>
              <a:rPr lang="en-US"/>
              <a:t>2021;12:649441.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CADENCE Registry</a:t>
            </a:r>
            <a:br>
              <a:rPr lang="en-US"/>
            </a:br>
            <a:r>
              <a:rPr lang="en-US" u="sng"/>
              <a:t>C</a:t>
            </a:r>
            <a:r>
              <a:rPr lang="en-US"/>
              <a:t>old </a:t>
            </a:r>
            <a:r>
              <a:rPr lang="en-US" u="sng"/>
              <a:t>A</a:t>
            </a:r>
            <a:r>
              <a:rPr lang="en-US"/>
              <a:t>gglutinin </a:t>
            </a:r>
            <a:r>
              <a:rPr lang="en-US" u="sng"/>
              <a:t>D</a:t>
            </a:r>
            <a:r>
              <a:rPr lang="en-US"/>
              <a:t>isease Real World </a:t>
            </a:r>
            <a:r>
              <a:rPr lang="en-US" err="1"/>
              <a:t>Evid</a:t>
            </a:r>
            <a:r>
              <a:rPr lang="en-US" u="sng" err="1"/>
              <a:t>ENCE</a:t>
            </a:r>
            <a:r>
              <a:rPr lang="en-US"/>
              <a:t> Registry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/>
              <a:t>Global Patient Registry will provide </a:t>
            </a:r>
            <a:r>
              <a:rPr lang="en-US" b="1"/>
              <a:t>perspective longitudinal data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/>
              <a:t>Launched 2019 to advance understanding of: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/>
              <a:t>Patient demographics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/>
              <a:t>Clinical presentation and characteristics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/>
              <a:t>Co-morbidities and disease burden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/>
              <a:t>Patterns and use of CAD treatments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/>
              <a:t>Long-term clinical outcomes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/>
              <a:t>Patients’ health-related quality of life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/>
              <a:t>Different geographic locations</a:t>
            </a:r>
          </a:p>
          <a:p>
            <a:pPr marL="514350" indent="-457200">
              <a:buFont typeface="Wingdings" pitchFamily="2" charset="2"/>
              <a:buChar char="Ø"/>
            </a:pPr>
            <a:r>
              <a:rPr lang="en-US" sz="2400">
                <a:solidFill>
                  <a:srgbClr val="FF0000"/>
                </a:solidFill>
              </a:rPr>
              <a:t>Register your patient | </a:t>
            </a:r>
            <a:r>
              <a:rPr lang="en-US" sz="2400">
                <a:hlinkClick r:id="rId2"/>
              </a:rPr>
              <a:t>https://coldagglutininnews.com/2021/01/07/cadence-registry</a:t>
            </a:r>
            <a:endParaRPr lang="en-US" sz="2400"/>
          </a:p>
          <a:p>
            <a:pPr marL="514350" indent="-45720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Available at https://coldagglutininnews.com/2021/01/07/cadence-registry</a:t>
            </a:r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Supported by </a:t>
            </a:r>
            <a:r>
              <a:rPr lang="en-US" err="1"/>
              <a:t>Sanofi</a:t>
            </a:r>
            <a:r>
              <a:rPr lang="en-US"/>
              <a:t> </a:t>
            </a:r>
            <a:r>
              <a:rPr lang="en-US" err="1"/>
              <a:t>Genzyme</a:t>
            </a:r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970" y="3497576"/>
            <a:ext cx="11682153" cy="2155079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In the news, May 2021 (Spain)</a:t>
            </a:r>
          </a:p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</a:rPr>
              <a:t>Note:</a:t>
            </a:r>
          </a:p>
          <a:p>
            <a:r>
              <a:rPr lang="en-US"/>
              <a:t>Patients on anti-compliment agent affecting B-cell function may not be as prone to these exacerbations</a:t>
            </a:r>
            <a:endParaRPr lang="en-US" sz="2800"/>
          </a:p>
          <a:p>
            <a:r>
              <a:rPr lang="en-US"/>
              <a:t>More than symptomatic management for CAD patients</a:t>
            </a:r>
            <a:endParaRPr lang="en-US" sz="2800"/>
          </a:p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err="1"/>
              <a:t>Pérez</a:t>
            </a:r>
            <a:r>
              <a:rPr lang="en-US"/>
              <a:t>-Lamas L, et al. </a:t>
            </a:r>
            <a:r>
              <a:rPr lang="en-US" i="1"/>
              <a:t>Am J </a:t>
            </a:r>
            <a:r>
              <a:rPr lang="en-US" i="1" err="1"/>
              <a:t>Hematol</a:t>
            </a:r>
            <a:r>
              <a:rPr lang="en-US" i="1"/>
              <a:t>. </a:t>
            </a:r>
            <a:r>
              <a:rPr lang="en-US"/>
              <a:t>2021. </a:t>
            </a:r>
            <a:r>
              <a:rPr lang="en-US" err="1"/>
              <a:t>doi</a:t>
            </a:r>
            <a:r>
              <a:rPr lang="en-US"/>
              <a:t>: 10.1002/ajh.26214. </a:t>
            </a:r>
            <a:r>
              <a:rPr lang="en-US" err="1"/>
              <a:t>epub</a:t>
            </a:r>
            <a:r>
              <a:rPr lang="en-US"/>
              <a:t> ahead of print. </a:t>
            </a:r>
          </a:p>
          <a:p>
            <a:endParaRPr lang="en-US"/>
          </a:p>
        </p:txBody>
      </p:sp>
      <p:pic>
        <p:nvPicPr>
          <p:cNvPr id="6" name="Picture 5" descr="Graphical user interface, text, website&#10;&#10;Description automatically generated">
            <a:extLst>
              <a:ext uri="{FF2B5EF4-FFF2-40B4-BE49-F238E27FC236}">
                <a16:creationId xmlns="" xmlns:a16="http://schemas.microsoft.com/office/drawing/2014/main" id="{BCB11889-C317-FF41-AC98-356DD90BC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3497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6586451F-E61F-4C41-B5EF-277DE1419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Cold Agglutinin Disease </a:t>
            </a:r>
            <a:r>
              <a:rPr lang="en-US" err="1"/>
              <a:t>vs</a:t>
            </a:r>
            <a:r>
              <a:rPr lang="en-US"/>
              <a:t> Cold Agglutinin Syndrome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F86C86E7-9013-4872-AF15-CF57E5AA6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70" y="1034172"/>
            <a:ext cx="11682153" cy="461891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800" b="1"/>
              <a:t>Primary</a:t>
            </a:r>
            <a:r>
              <a:rPr lang="en-US" sz="2800"/>
              <a:t> (idiopathic) </a:t>
            </a:r>
            <a:r>
              <a:rPr lang="en-US" sz="2800" b="1"/>
              <a:t>Cold Agglutinin Disease </a:t>
            </a:r>
            <a:r>
              <a:rPr lang="en-US" sz="2800"/>
              <a:t>(CAD)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600"/>
              <a:t>CAD is a subtype of AIHA caused by IgM autoantibodies, which tend to react at cold temperatures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600"/>
              <a:t>CAs are IgM antibodies that bind to RBC antigens at less than core body temperatures (37°–39° F | 3°–4° C)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2800" b="1"/>
              <a:t>Secondary:</a:t>
            </a:r>
            <a:r>
              <a:rPr lang="en-US" sz="2800"/>
              <a:t> Cold Agglutinin Syndrome (CAS)</a:t>
            </a:r>
            <a:endParaRPr lang="en-US" sz="2800">
              <a:highlight>
                <a:srgbClr val="FFFF00"/>
              </a:highlight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600"/>
              <a:t>Also, an AIHA </a:t>
            </a:r>
            <a:r>
              <a:rPr lang="en-US" sz="2600">
                <a:solidFill>
                  <a:srgbClr val="FF0000"/>
                </a:solidFill>
              </a:rPr>
              <a:t>mediated by IgM autoantibodies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600"/>
              <a:t>Associated with systemic disease, </a:t>
            </a:r>
            <a:r>
              <a:rPr lang="en-US" sz="2600">
                <a:solidFill>
                  <a:srgbClr val="FF0000"/>
                </a:solidFill>
              </a:rPr>
              <a:t>most commonly </a:t>
            </a:r>
            <a:r>
              <a:rPr lang="en-US" sz="2600"/>
              <a:t>either infection or malignancy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600"/>
              <a:t>Often frequent causes: </a:t>
            </a:r>
            <a:r>
              <a:rPr lang="en-US" sz="2600" i="1"/>
              <a:t>Mycoplasma pneumoniae </a:t>
            </a:r>
            <a:r>
              <a:rPr lang="en-US" sz="2600"/>
              <a:t>pneumonia, Epstein-Barr virus infection, or indolent lymphoma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/>
          </a:p>
        </p:txBody>
      </p:sp>
      <p:sp>
        <p:nvSpPr>
          <p:cNvPr id="12" name="Text Placeholder 8">
            <a:extLst>
              <a:ext uri="{FF2B5EF4-FFF2-40B4-BE49-F238E27FC236}">
                <a16:creationId xmlns="" xmlns:a16="http://schemas.microsoft.com/office/drawing/2014/main" id="{5C61CFBD-A31C-44FE-91A9-27EEC7DBF3C8}"/>
              </a:ext>
            </a:extLst>
          </p:cNvPr>
          <p:cNvSpPr txBox="1">
            <a:spLocks/>
          </p:cNvSpPr>
          <p:nvPr/>
        </p:nvSpPr>
        <p:spPr>
          <a:xfrm>
            <a:off x="6203222" y="6010275"/>
            <a:ext cx="9311216" cy="731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None/>
              <a:defRPr sz="11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66007" y="5653088"/>
            <a:ext cx="11682077" cy="271462"/>
          </a:xfrm>
        </p:spPr>
        <p:txBody>
          <a:bodyPr/>
          <a:lstStyle/>
          <a:p>
            <a:r>
              <a:rPr lang="en-US" sz="1400" smtClean="0"/>
              <a:t>AIHA, autoimmune hemolytic anemia; IgM, Immunoglobulin M; RBC, red blood cells</a:t>
            </a:r>
            <a:endParaRPr lang="en-US" sz="1400"/>
          </a:p>
        </p:txBody>
      </p:sp>
    </p:spTree>
    <p:extLst>
      <p:ext uri="{BB962C8B-B14F-4D97-AF65-F5344CB8AC3E}">
        <p14:creationId xmlns="" xmlns:p14="http://schemas.microsoft.com/office/powerpoint/2010/main" val="13134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Module 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Interactive </a:t>
            </a:r>
            <a:r>
              <a:rPr lang="en-US" sz="2800"/>
              <a:t>Case </a:t>
            </a:r>
            <a:r>
              <a:rPr lang="en-US" sz="2800" smtClean="0"/>
              <a:t>Scenario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C4781D-DBCD-E645-BD27-3C4D7ABE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Interactive Patient Case </a:t>
            </a:r>
            <a:r>
              <a:rPr lang="en-US" b="0" smtClean="0"/>
              <a:t>(</a:t>
            </a:r>
            <a:r>
              <a:rPr lang="en-US" b="0"/>
              <a:t>Dec 2010–June 2013)…</a:t>
            </a:r>
            <a:endParaRPr lang="en-US" b="0" i="1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1FD3A2-18B2-B44B-B59A-112B25FE3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/>
              <a:t>December 2010: </a:t>
            </a:r>
            <a:r>
              <a:rPr lang="en-US"/>
              <a:t>62-yo female began feeling fatigue and SOB. Saw PCP with no diagnosis. A few months later was referred to cardiologist with no cardiac pathology detected. Was seen by pulmonary a few months later with no pathology detected.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/>
              <a:t>Finally, Jan 2012 noted to be anemic and work up revealed CAD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b="1">
                <a:solidFill>
                  <a:srgbClr val="C00000"/>
                </a:solidFill>
              </a:rPr>
              <a:t>Treated Feb 2012 </a:t>
            </a:r>
            <a:r>
              <a:rPr lang="en-US"/>
              <a:t>with rituximab 375mg/m</a:t>
            </a:r>
            <a:r>
              <a:rPr lang="en-US" baseline="30000"/>
              <a:t>2</a:t>
            </a:r>
            <a:r>
              <a:rPr lang="en-US"/>
              <a:t> weekly x 4 weeks and </a:t>
            </a:r>
            <a:r>
              <a:rPr lang="en-US">
                <a:solidFill>
                  <a:srgbClr val="C00000"/>
                </a:solidFill>
              </a:rPr>
              <a:t>STEROIDS</a:t>
            </a:r>
            <a:r>
              <a:rPr lang="en-US"/>
              <a:t>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800"/>
              <a:t>By May 2012 she had a partial response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/>
              <a:t>May 2012 to June 2013, weaning off steroids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91C7248-36AF-4B43-925D-C66D67BA7B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SOB, shortness of breath.</a:t>
            </a:r>
          </a:p>
        </p:txBody>
      </p:sp>
    </p:spTree>
    <p:extLst>
      <p:ext uri="{BB962C8B-B14F-4D97-AF65-F5344CB8AC3E}">
        <p14:creationId xmlns="" xmlns:p14="http://schemas.microsoft.com/office/powerpoint/2010/main" val="182968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C4781D-DBCD-E645-BD27-3C4D7ABE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</a:t>
            </a:r>
            <a:r>
              <a:rPr lang="en-US" b="0"/>
              <a:t>(June 2013–Jan 2017) </a:t>
            </a:r>
            <a:r>
              <a:rPr lang="en-US" b="0" i="1"/>
              <a:t>continued</a:t>
            </a:r>
            <a:endParaRPr lang="en-US" b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1FD3A2-18B2-B44B-B59A-112B25FE3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June 2013</a:t>
            </a:r>
            <a:r>
              <a:rPr lang="en-US" dirty="0"/>
              <a:t>: Worsening fatigue, SOB, recurrent hemolysis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Again, placed </a:t>
            </a:r>
            <a:r>
              <a:rPr lang="en-US" sz="2600" dirty="0">
                <a:solidFill>
                  <a:srgbClr val="C00000"/>
                </a:solidFill>
              </a:rPr>
              <a:t>HIGH-DOSE STEROIDS </a:t>
            </a:r>
            <a:r>
              <a:rPr lang="en-US" sz="2600" dirty="0"/>
              <a:t>and rituximab 375mg/m</a:t>
            </a:r>
            <a:r>
              <a:rPr lang="en-US" sz="2600" baseline="30000" dirty="0"/>
              <a:t>2</a:t>
            </a:r>
            <a:r>
              <a:rPr lang="en-US" sz="2600" dirty="0"/>
              <a:t> x 4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Steroids tapered off by Jan 2014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3200" b="1" dirty="0"/>
              <a:t>October 2014 </a:t>
            </a:r>
            <a:r>
              <a:rPr lang="en-US" sz="3200" dirty="0"/>
              <a:t>recurrent hemolysis, SOB, fatigue again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Placed on </a:t>
            </a:r>
            <a:r>
              <a:rPr lang="en-US" sz="2600" dirty="0">
                <a:solidFill>
                  <a:srgbClr val="C00000"/>
                </a:solidFill>
              </a:rPr>
              <a:t>STEROIDS</a:t>
            </a:r>
            <a:r>
              <a:rPr lang="en-US" sz="2600" dirty="0"/>
              <a:t>; no benefit; again, treated rituximab 375mg/m</a:t>
            </a:r>
            <a:r>
              <a:rPr lang="en-US" sz="2600" baseline="30000" dirty="0"/>
              <a:t>2 </a:t>
            </a:r>
            <a:r>
              <a:rPr lang="en-US" sz="2600" dirty="0"/>
              <a:t>x 4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Stable until </a:t>
            </a:r>
            <a:r>
              <a:rPr lang="en-US" b="1" dirty="0"/>
              <a:t>Dec 2016,</a:t>
            </a:r>
            <a:r>
              <a:rPr lang="en-US" dirty="0"/>
              <a:t> then, fatigue and SOB worse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January 2017: </a:t>
            </a: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round of rituximab—no benefit</a:t>
            </a:r>
          </a:p>
          <a:p>
            <a:pPr lv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91C7248-36AF-4B43-925D-C66D67BA7B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SOB, shortness of breath</a:t>
            </a:r>
          </a:p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396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C4781D-DBCD-E645-BD27-3C4D7ABE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</a:t>
            </a:r>
            <a:r>
              <a:rPr lang="en-US" b="0"/>
              <a:t>(April 2017) </a:t>
            </a:r>
            <a:r>
              <a:rPr lang="en-US" b="0" i="1"/>
              <a:t>continued</a:t>
            </a:r>
            <a:endParaRPr lang="en-US" b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1FD3A2-18B2-B44B-B59A-112B25FE3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April 2017: </a:t>
            </a:r>
            <a:r>
              <a:rPr lang="en-US" dirty="0"/>
              <a:t>presented to GT with anemia, SOB, lesion on ear and thumb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/>
              <a:t>Found to have PULMONARY EMBOLUS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/>
              <a:t>Started on plasma exchange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/>
              <a:t>Plasma exchange 2x week plus cyclophosphamide ~one year with Hgb 9, persistent fatigue</a:t>
            </a:r>
          </a:p>
          <a:p>
            <a:pPr lv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91C7248-36AF-4B43-925D-C66D67BA7B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SOB, shortness of breath</a:t>
            </a:r>
          </a:p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300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75581A-15D1-D34A-A27B-2C05F4F12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</a:t>
            </a:r>
            <a:r>
              <a:rPr lang="en-US" smtClean="0"/>
              <a:t>Question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EB14F6-F9DE-EC4D-A8CC-8ECD0D965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70" y="1622739"/>
            <a:ext cx="11682153" cy="402991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What should the duration of the anticoagulation be for this patient?</a:t>
            </a:r>
          </a:p>
          <a:p>
            <a:pPr marL="0" indent="0">
              <a:buNone/>
            </a:pPr>
            <a:endParaRPr lang="en-US"/>
          </a:p>
          <a:p>
            <a:pPr marL="514350" indent="-514350">
              <a:buFont typeface="+mj-lt"/>
              <a:buAutoNum type="alphaUcPeriod"/>
            </a:pPr>
            <a:r>
              <a:rPr lang="en-US"/>
              <a:t>3 months</a:t>
            </a:r>
          </a:p>
          <a:p>
            <a:pPr marL="514350" indent="-514350">
              <a:buFont typeface="+mj-lt"/>
              <a:buAutoNum type="alphaUcPeriod"/>
            </a:pPr>
            <a:r>
              <a:rPr lang="en-US"/>
              <a:t>6 months</a:t>
            </a:r>
          </a:p>
          <a:p>
            <a:pPr marL="514350" indent="-514350">
              <a:buFont typeface="+mj-lt"/>
              <a:buAutoNum type="alphaUcPeriod"/>
            </a:pPr>
            <a:r>
              <a:rPr lang="en-US"/>
              <a:t>Until hemolysis has resolved</a:t>
            </a:r>
          </a:p>
          <a:p>
            <a:pPr marL="514350" indent="-514350">
              <a:buFont typeface="+mj-lt"/>
              <a:buAutoNum type="alphaUcPeriod"/>
            </a:pPr>
            <a:r>
              <a:rPr lang="en-US"/>
              <a:t>Indefinite</a:t>
            </a:r>
          </a:p>
        </p:txBody>
      </p:sp>
    </p:spTree>
    <p:extLst>
      <p:ext uri="{BB962C8B-B14F-4D97-AF65-F5344CB8AC3E}">
        <p14:creationId xmlns="" xmlns:p14="http://schemas.microsoft.com/office/powerpoint/2010/main" val="377540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75581A-15D1-D34A-A27B-2C05F4F12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</a:t>
            </a:r>
            <a:r>
              <a:rPr lang="en-US" smtClean="0"/>
              <a:t>Answer </a:t>
            </a:r>
            <a:r>
              <a:rPr lang="en-US"/>
              <a:t>and 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EB14F6-F9DE-EC4D-A8CC-8ECD0D965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70" y="1403607"/>
            <a:ext cx="11682153" cy="42490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should the duration of the anticoagulation be for this patient?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Correct answer is D: Indefinite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Explanation: </a:t>
            </a:r>
            <a:r>
              <a:rPr lang="en-US" dirty="0"/>
              <a:t>Patients with CAD remain at risk for venous and arterial thrombotic events even when hemolysis appears inactive. This is believed to be related to chronic complement activation.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6761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/>
              <a:t>Diagnostic markers include reduced Hb levels, increased reticulocytes, elevated LDH, elevated bilirubin levels, and reduced haptoglobin.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/>
              <a:t>Novel therapeutic approaches on the cusp of approval for the management of CAD.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/>
              <a:t>Clinicians should discuss potential clinical trials with patients who fail at first and second-line therapy.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/>
              <a:t>Discuss </a:t>
            </a:r>
            <a:r>
              <a:rPr lang="en-US" b="1"/>
              <a:t>CADENCE Registry </a:t>
            </a:r>
            <a:r>
              <a:rPr lang="en-US"/>
              <a:t>and register your patients.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/>
              <a:t>Be aware of investigational therapies in pipeline.</a:t>
            </a:r>
          </a:p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https://coldagglutininnews.com/2021/01/07/cadence-registry</a:t>
            </a:r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Hb, hemoglobin; LDH, LDH, Lactate dehydrogenase.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6586451F-E61F-4C41-B5EF-277DE1419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What is Cold Agglutinin Disease?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F86C86E7-9013-4872-AF15-CF57E5AA6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70" y="1034172"/>
            <a:ext cx="11682153" cy="431015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1" dirty="0"/>
              <a:t>CAD defined:</a:t>
            </a:r>
            <a:r>
              <a:rPr lang="en-US" dirty="0"/>
              <a:t> Rare, chronic hemolytic disorder caused by anti–RBC IgM autoantibodies, most often (&gt;90%) monoclonal with k light-chain restriction </a:t>
            </a:r>
            <a:r>
              <a:rPr lang="en-US" dirty="0">
                <a:solidFill>
                  <a:srgbClr val="FF0000"/>
                </a:solidFill>
              </a:rPr>
              <a:t>recognizing the I antigen on the surface of RBC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</a:rPr>
              <a:t>Hemolysis in CAD is</a:t>
            </a:r>
            <a:r>
              <a:rPr lang="en-US" dirty="0"/>
              <a:t> complement-dependent with mainly extravascular hemolysis [typically in liver]</a:t>
            </a:r>
            <a:endParaRPr lang="en-US" dirty="0">
              <a:highlight>
                <a:srgbClr val="FFFF00"/>
              </a:highlight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Represents 15% to 25%  (~20%) of all AIHAs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It may be exacerbated by many things, including cold temperatures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="" xmlns:a16="http://schemas.microsoft.com/office/drawing/2014/main" id="{5C61CFBD-A31C-44FE-91A9-27EEC7DBF3C8}"/>
              </a:ext>
            </a:extLst>
          </p:cNvPr>
          <p:cNvSpPr txBox="1">
            <a:spLocks/>
          </p:cNvSpPr>
          <p:nvPr/>
        </p:nvSpPr>
        <p:spPr>
          <a:xfrm>
            <a:off x="6203222" y="6010275"/>
            <a:ext cx="9311216" cy="731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None/>
              <a:defRPr sz="11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66007" y="5653088"/>
            <a:ext cx="11682077" cy="271462"/>
          </a:xfrm>
        </p:spPr>
        <p:txBody>
          <a:bodyPr/>
          <a:lstStyle/>
          <a:p>
            <a:r>
              <a:rPr lang="en-US" sz="1400"/>
              <a:t>AIHA, autoimmune hemolytic anemia; IgM immunoglobulin M </a:t>
            </a:r>
          </a:p>
        </p:txBody>
      </p:sp>
    </p:spTree>
    <p:extLst>
      <p:ext uri="{BB962C8B-B14F-4D97-AF65-F5344CB8AC3E}">
        <p14:creationId xmlns="" xmlns:p14="http://schemas.microsoft.com/office/powerpoint/2010/main" val="13134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6586451F-E61F-4C41-B5EF-277DE1419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6" y="174882"/>
            <a:ext cx="11179497" cy="1143000"/>
          </a:xfrm>
        </p:spPr>
        <p:txBody>
          <a:bodyPr>
            <a:normAutofit/>
          </a:bodyPr>
          <a:lstStyle/>
          <a:p>
            <a:r>
              <a:rPr lang="en-US"/>
              <a:t>Prevalence of Patients with CAD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F86C86E7-9013-4872-AF15-CF57E5AA6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626" y="1497496"/>
            <a:ext cx="11179497" cy="384683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/>
              <a:t>Affects ~one person per million every year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/>
              <a:t>5200 living with CAD in the United States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/>
              <a:t>Affects middle-aged and elderly people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800"/>
              <a:t>40–80 years of age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/>
              <a:t>Average age of onset 60 years of age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/>
              <a:t>More common in women than men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/>
          </a:p>
        </p:txBody>
      </p:sp>
      <p:sp>
        <p:nvSpPr>
          <p:cNvPr id="12" name="Text Placeholder 8">
            <a:extLst>
              <a:ext uri="{FF2B5EF4-FFF2-40B4-BE49-F238E27FC236}">
                <a16:creationId xmlns="" xmlns:a16="http://schemas.microsoft.com/office/drawing/2014/main" id="{5C61CFBD-A31C-44FE-91A9-27EEC7DBF3C8}"/>
              </a:ext>
            </a:extLst>
          </p:cNvPr>
          <p:cNvSpPr txBox="1">
            <a:spLocks/>
          </p:cNvSpPr>
          <p:nvPr/>
        </p:nvSpPr>
        <p:spPr>
          <a:xfrm>
            <a:off x="6203222" y="6010275"/>
            <a:ext cx="9311216" cy="731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None/>
              <a:defRPr sz="11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66007" y="5653088"/>
            <a:ext cx="11682077" cy="271462"/>
          </a:xfrm>
        </p:spPr>
        <p:txBody>
          <a:bodyPr/>
          <a:lstStyle/>
          <a:p>
            <a:r>
              <a:rPr lang="en-US" sz="1400"/>
              <a:t>CAD, Cold Agglutinin Disease.</a:t>
            </a:r>
          </a:p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34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6586451F-E61F-4C41-B5EF-277DE1419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Pathogenesis of Cold Agglutinin Disease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F86C86E7-9013-4872-AF15-CF57E5AA6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70" y="1034172"/>
            <a:ext cx="11682153" cy="431015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/>
              <a:t>Rare form or subtype of AIHA caused by cold-reacting IgM autoantibodies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/>
              <a:t>Characterized by both: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err="1"/>
              <a:t>IgM</a:t>
            </a:r>
            <a:r>
              <a:rPr lang="en-US"/>
              <a:t>-mediated agglutination of erythrocytes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/>
              <a:t>Hemolysis mediated by activation of the classical complement pathway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/>
              <a:t>CAs are IgM antibodies that bind to RBC antigens at cooler than </a:t>
            </a:r>
            <a:br>
              <a:rPr lang="en-US"/>
            </a:br>
            <a:r>
              <a:rPr lang="en-US"/>
              <a:t>core body temperatures (often in extremities)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/>
              <a:t>warm-antibody AIHA (</a:t>
            </a:r>
            <a:r>
              <a:rPr lang="en-US" err="1"/>
              <a:t>wAIHA</a:t>
            </a:r>
            <a:r>
              <a:rPr lang="en-US"/>
              <a:t>)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/>
              <a:t>cold-antibody AIHA (</a:t>
            </a:r>
            <a:r>
              <a:rPr lang="en-US" err="1"/>
              <a:t>cAIHA</a:t>
            </a:r>
            <a:r>
              <a:rPr lang="en-US"/>
              <a:t>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56C5A7B-89D8-467B-BD08-DFA012748D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Hill QA, et al. </a:t>
            </a:r>
            <a:r>
              <a:rPr lang="en-US" i="1"/>
              <a:t>Blood. </a:t>
            </a:r>
            <a:r>
              <a:rPr lang="en-US"/>
              <a:t>2019;134:4790. </a:t>
            </a:r>
          </a:p>
          <a:p>
            <a:endParaRPr lang="en-US"/>
          </a:p>
        </p:txBody>
      </p:sp>
      <p:sp>
        <p:nvSpPr>
          <p:cNvPr id="12" name="Text Placeholder 8">
            <a:extLst>
              <a:ext uri="{FF2B5EF4-FFF2-40B4-BE49-F238E27FC236}">
                <a16:creationId xmlns="" xmlns:a16="http://schemas.microsoft.com/office/drawing/2014/main" id="{5C61CFBD-A31C-44FE-91A9-27EEC7DBF3C8}"/>
              </a:ext>
            </a:extLst>
          </p:cNvPr>
          <p:cNvSpPr txBox="1">
            <a:spLocks/>
          </p:cNvSpPr>
          <p:nvPr/>
        </p:nvSpPr>
        <p:spPr>
          <a:xfrm>
            <a:off x="6203222" y="6010275"/>
            <a:ext cx="9311216" cy="731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None/>
              <a:defRPr sz="11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25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–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»"/>
              <a:defRPr sz="1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66007" y="5653088"/>
            <a:ext cx="11682077" cy="271462"/>
          </a:xfrm>
        </p:spPr>
        <p:txBody>
          <a:bodyPr/>
          <a:lstStyle/>
          <a:p>
            <a:r>
              <a:rPr lang="en-US" sz="1400"/>
              <a:t>AIHA, autoimmune hemolytic anemia; </a:t>
            </a:r>
            <a:r>
              <a:rPr lang="en-US" sz="1400" err="1"/>
              <a:t>IgM</a:t>
            </a:r>
            <a:r>
              <a:rPr lang="en-US" sz="1400"/>
              <a:t>, Immunoglobulin M; RBC, red blood cells.</a:t>
            </a:r>
          </a:p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34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3778</TotalTime>
  <Words>7955</Words>
  <Application>Microsoft Macintosh PowerPoint</Application>
  <PresentationFormat>Custom</PresentationFormat>
  <Paragraphs>985</Paragraphs>
  <Slides>66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Slide 1</vt:lpstr>
      <vt:lpstr>Faculty</vt:lpstr>
      <vt:lpstr>Learning Objectives</vt:lpstr>
      <vt:lpstr>Module 1</vt:lpstr>
      <vt:lpstr>Overview of Autoimmune Hemolytic Anemia and CAD</vt:lpstr>
      <vt:lpstr>Cold Agglutinin Disease vs Cold Agglutinin Syndrome </vt:lpstr>
      <vt:lpstr>What is Cold Agglutinin Disease?</vt:lpstr>
      <vt:lpstr>Prevalence of Patients with CAD</vt:lpstr>
      <vt:lpstr>Pathogenesis of Cold Agglutinin Disease</vt:lpstr>
      <vt:lpstr>Mechanism of Disease</vt:lpstr>
      <vt:lpstr>Mechanism of Disease</vt:lpstr>
      <vt:lpstr>Complement Cascade in Cold Agglutinin Disease</vt:lpstr>
      <vt:lpstr>Clinical Features of Cold Agglutinin Disease</vt:lpstr>
      <vt:lpstr>Clinical Phenotype of CAD</vt:lpstr>
      <vt:lpstr>Possible Consequences of CAD</vt:lpstr>
      <vt:lpstr>Supportive Care of CAD</vt:lpstr>
      <vt:lpstr>Management of CAD</vt:lpstr>
      <vt:lpstr>Mortality Data Among Patients with CAD:  Danish Registry 1999–2013</vt:lpstr>
      <vt:lpstr>Mortality Among Patients with CAD:  Recent Data from United States Study</vt:lpstr>
      <vt:lpstr>Mortality Among Patients with CAD  Hill et al 2019 Data from United States Study cont. </vt:lpstr>
      <vt:lpstr>Module 2</vt:lpstr>
      <vt:lpstr>Identify Potential Patients</vt:lpstr>
      <vt:lpstr>Clinical and Laboratory Characteristics of Patients with CAD (Barcellini et al 2020)</vt:lpstr>
      <vt:lpstr>Diagnostic Criteria for CAD</vt:lpstr>
      <vt:lpstr>Hemoglobin Most Direct Indicator of Clinical Severity</vt:lpstr>
      <vt:lpstr>Hemolytic Disease Markers </vt:lpstr>
      <vt:lpstr>Recognize Hemolytic Biomarkers</vt:lpstr>
      <vt:lpstr>Module 3</vt:lpstr>
      <vt:lpstr>Treatment Goals</vt:lpstr>
      <vt:lpstr>Supportive Care of CAD</vt:lpstr>
      <vt:lpstr>Non-Pharma Treatment Options</vt:lpstr>
      <vt:lpstr>Pharmaceutical Recommendations</vt:lpstr>
      <vt:lpstr>First-Line Treatment Strategy</vt:lpstr>
      <vt:lpstr>Combination Therapy—Increases Response Rate</vt:lpstr>
      <vt:lpstr>Second-Line Treatment Strategy</vt:lpstr>
      <vt:lpstr>Common Adverse Events</vt:lpstr>
      <vt:lpstr>Cold Agglutinin Mediated AIHA</vt:lpstr>
      <vt:lpstr>Module 4</vt:lpstr>
      <vt:lpstr>Unmet Medical Need</vt:lpstr>
      <vt:lpstr>Global Collaborative Efforts for  Evidence-Based Treatment1–5</vt:lpstr>
      <vt:lpstr>Slide 41</vt:lpstr>
      <vt:lpstr>Slide 42</vt:lpstr>
      <vt:lpstr>Slide 43</vt:lpstr>
      <vt:lpstr>Status of Potential Targets</vt:lpstr>
      <vt:lpstr>Emerging Treatments (as of June 2021)</vt:lpstr>
      <vt:lpstr>Emerging Treatments (as of June 2021) cont.</vt:lpstr>
      <vt:lpstr>Emerging Treatments (as of June 2021) cont.</vt:lpstr>
      <vt:lpstr>Eculizumab in CAD</vt:lpstr>
      <vt:lpstr>Eculizumab in CAD</vt:lpstr>
      <vt:lpstr>Sutimlimab Selectively Targets Complement C1s,  Inhibiting Classical Complement Pathway Activation</vt:lpstr>
      <vt:lpstr>CARDINAL: An Open-label, Multicenter Phase 3 Study of Sutimlimab in Patients With Primary Cold Agglutinin Disease Who Have Had a Recent History of Blood Transfusion</vt:lpstr>
      <vt:lpstr>CARDINAL Trial (Phase 3) Sutimlimab in CAD</vt:lpstr>
      <vt:lpstr>CARDINAL Trial Results</vt:lpstr>
      <vt:lpstr>CARDINAL Trial Summary Analysis</vt:lpstr>
      <vt:lpstr>CADENZA Trial (Phase 3) Sutimlimab in CAD</vt:lpstr>
      <vt:lpstr>Common Secondary Outcome Measures</vt:lpstr>
      <vt:lpstr>Daratumumab Single-Case Study</vt:lpstr>
      <vt:lpstr>CADENCE Registry Cold Agglutinin Disease Real World EvidENCE Registry</vt:lpstr>
      <vt:lpstr>Slide 59</vt:lpstr>
      <vt:lpstr>Module 5</vt:lpstr>
      <vt:lpstr>Interactive Patient Case (Dec 2010–June 2013)…</vt:lpstr>
      <vt:lpstr>Patient Case (June 2013–Jan 2017) continued</vt:lpstr>
      <vt:lpstr>Patient Case (April 2017) continued</vt:lpstr>
      <vt:lpstr>Patient Case Question</vt:lpstr>
      <vt:lpstr>Patient Case Answer and Explanation</vt:lpstr>
      <vt:lpstr>Takeaways</vt:lpstr>
    </vt:vector>
  </TitlesOfParts>
  <Company>Annenberg Center for Health Sciences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Plante</dc:creator>
  <cp:lastModifiedBy>kane a scarlett</cp:lastModifiedBy>
  <cp:revision>338</cp:revision>
  <cp:lastPrinted>2016-11-04T21:05:25Z</cp:lastPrinted>
  <dcterms:created xsi:type="dcterms:W3CDTF">2016-04-20T21:57:17Z</dcterms:created>
  <dcterms:modified xsi:type="dcterms:W3CDTF">2021-08-13T15:21:07Z</dcterms:modified>
</cp:coreProperties>
</file>