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8" r:id="rId2"/>
    <p:sldId id="260" r:id="rId3"/>
    <p:sldId id="259" r:id="rId4"/>
    <p:sldId id="261" r:id="rId5"/>
    <p:sldId id="262" r:id="rId6"/>
    <p:sldId id="274" r:id="rId7"/>
    <p:sldId id="273" r:id="rId8"/>
    <p:sldId id="266" r:id="rId9"/>
    <p:sldId id="264" r:id="rId10"/>
    <p:sldId id="275" r:id="rId11"/>
    <p:sldId id="268" r:id="rId12"/>
    <p:sldId id="276" r:id="rId13"/>
    <p:sldId id="265" r:id="rId14"/>
    <p:sldId id="270" r:id="rId15"/>
    <p:sldId id="271" r:id="rId16"/>
    <p:sldId id="272" r:id="rId17"/>
    <p:sldId id="269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CB"/>
    <a:srgbClr val="60A3C9"/>
    <a:srgbClr val="0F3B1D"/>
    <a:srgbClr val="990033"/>
    <a:srgbClr val="60939E"/>
    <a:srgbClr val="E9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C9563-BF06-F14C-9A9F-2189657F0BE7}" v="329" dt="2020-11-13T21:12:32.099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/>
    <p:restoredTop sz="94522"/>
  </p:normalViewPr>
  <p:slideViewPr>
    <p:cSldViewPr snapToGrid="0" snapToObjects="1">
      <p:cViewPr varScale="1">
        <p:scale>
          <a:sx n="104" d="100"/>
          <a:sy n="104" d="100"/>
        </p:scale>
        <p:origin x="86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artin" userId="fe87a7f0c5a1ff10" providerId="LiveId" clId="{97BC9563-BF06-F14C-9A9F-2189657F0BE7}"/>
    <pc:docChg chg="undo redo custSel addSld delSld modSld sldOrd">
      <pc:chgData name="Jessica Martin" userId="fe87a7f0c5a1ff10" providerId="LiveId" clId="{97BC9563-BF06-F14C-9A9F-2189657F0BE7}" dt="2020-11-13T22:43:54.692" v="9424" actId="27636"/>
      <pc:docMkLst>
        <pc:docMk/>
      </pc:docMkLst>
      <pc:sldChg chg="modSp mod">
        <pc:chgData name="Jessica Martin" userId="fe87a7f0c5a1ff10" providerId="LiveId" clId="{97BC9563-BF06-F14C-9A9F-2189657F0BE7}" dt="2020-11-12T22:50:59.096" v="857" actId="20577"/>
        <pc:sldMkLst>
          <pc:docMk/>
          <pc:sldMk cId="430028024" sldId="261"/>
        </pc:sldMkLst>
        <pc:spChg chg="mod">
          <ac:chgData name="Jessica Martin" userId="fe87a7f0c5a1ff10" providerId="LiveId" clId="{97BC9563-BF06-F14C-9A9F-2189657F0BE7}" dt="2020-11-12T22:50:59.096" v="857" actId="20577"/>
          <ac:spMkLst>
            <pc:docMk/>
            <pc:sldMk cId="430028024" sldId="261"/>
            <ac:spMk id="17" creationId="{293812F9-BFEB-674E-ACB0-10A62507EA0C}"/>
          </ac:spMkLst>
        </pc:spChg>
      </pc:sldChg>
      <pc:sldChg chg="addSp delSp modSp del mod ord">
        <pc:chgData name="Jessica Martin" userId="fe87a7f0c5a1ff10" providerId="LiveId" clId="{97BC9563-BF06-F14C-9A9F-2189657F0BE7}" dt="2020-11-13T20:33:44.313" v="7265" actId="2696"/>
        <pc:sldMkLst>
          <pc:docMk/>
          <pc:sldMk cId="12239242" sldId="262"/>
        </pc:sldMkLst>
        <pc:spChg chg="mod">
          <ac:chgData name="Jessica Martin" userId="fe87a7f0c5a1ff10" providerId="LiveId" clId="{97BC9563-BF06-F14C-9A9F-2189657F0BE7}" dt="2020-11-13T19:42:52.468" v="5406" actId="27636"/>
          <ac:spMkLst>
            <pc:docMk/>
            <pc:sldMk cId="12239242" sldId="262"/>
            <ac:spMk id="2" creationId="{3C9AA40A-0415-444A-AD8B-CB9457D7A469}"/>
          </ac:spMkLst>
        </pc:spChg>
        <pc:spChg chg="del">
          <ac:chgData name="Jessica Martin" userId="fe87a7f0c5a1ff10" providerId="LiveId" clId="{97BC9563-BF06-F14C-9A9F-2189657F0BE7}" dt="2020-11-13T19:28:28.778" v="5238" actId="3680"/>
          <ac:spMkLst>
            <pc:docMk/>
            <pc:sldMk cId="12239242" sldId="262"/>
            <ac:spMk id="3" creationId="{24ABF265-2F79-4548-A226-10BC30A5EDDC}"/>
          </ac:spMkLst>
        </pc:spChg>
        <pc:spChg chg="mod">
          <ac:chgData name="Jessica Martin" userId="fe87a7f0c5a1ff10" providerId="LiveId" clId="{97BC9563-BF06-F14C-9A9F-2189657F0BE7}" dt="2020-11-13T20:11:22.889" v="6064" actId="20577"/>
          <ac:spMkLst>
            <pc:docMk/>
            <pc:sldMk cId="12239242" sldId="262"/>
            <ac:spMk id="4" creationId="{6911E4D0-2831-D649-8C38-A698A2791404}"/>
          </ac:spMkLst>
        </pc:spChg>
        <pc:spChg chg="mod">
          <ac:chgData name="Jessica Martin" userId="fe87a7f0c5a1ff10" providerId="LiveId" clId="{97BC9563-BF06-F14C-9A9F-2189657F0BE7}" dt="2020-11-13T20:11:34.203" v="6082" actId="1076"/>
          <ac:spMkLst>
            <pc:docMk/>
            <pc:sldMk cId="12239242" sldId="262"/>
            <ac:spMk id="5" creationId="{DA901738-BCA6-7742-B15B-68D5B8A3122C}"/>
          </ac:spMkLst>
        </pc:spChg>
        <pc:graphicFrameChg chg="add mod ord modGraphic">
          <ac:chgData name="Jessica Martin" userId="fe87a7f0c5a1ff10" providerId="LiveId" clId="{97BC9563-BF06-F14C-9A9F-2189657F0BE7}" dt="2020-11-13T20:11:08.402" v="6054" actId="20577"/>
          <ac:graphicFrameMkLst>
            <pc:docMk/>
            <pc:sldMk cId="12239242" sldId="262"/>
            <ac:graphicFrameMk id="6" creationId="{472047E9-67D7-DE4A-864A-844E085B5D4C}"/>
          </ac:graphicFrameMkLst>
        </pc:graphicFrameChg>
      </pc:sldChg>
      <pc:sldChg chg="add del">
        <pc:chgData name="Jessica Martin" userId="fe87a7f0c5a1ff10" providerId="LiveId" clId="{97BC9563-BF06-F14C-9A9F-2189657F0BE7}" dt="2020-11-13T20:52:48.118" v="8109"/>
        <pc:sldMkLst>
          <pc:docMk/>
          <pc:sldMk cId="1773524249" sldId="262"/>
        </pc:sldMkLst>
      </pc:sldChg>
      <pc:sldChg chg="add del">
        <pc:chgData name="Jessica Martin" userId="fe87a7f0c5a1ff10" providerId="LiveId" clId="{97BC9563-BF06-F14C-9A9F-2189657F0BE7}" dt="2020-11-13T20:33:57.933" v="7268" actId="2696"/>
        <pc:sldMkLst>
          <pc:docMk/>
          <pc:sldMk cId="2407178292" sldId="262"/>
        </pc:sldMkLst>
      </pc:sldChg>
      <pc:sldChg chg="addSp delSp modSp add mod">
        <pc:chgData name="Jessica Martin" userId="fe87a7f0c5a1ff10" providerId="LiveId" clId="{97BC9563-BF06-F14C-9A9F-2189657F0BE7}" dt="2020-11-13T21:12:29.090" v="9254" actId="478"/>
        <pc:sldMkLst>
          <pc:docMk/>
          <pc:sldMk cId="2573743501" sldId="262"/>
        </pc:sldMkLst>
        <pc:spChg chg="add del mod">
          <ac:chgData name="Jessica Martin" userId="fe87a7f0c5a1ff10" providerId="LiveId" clId="{97BC9563-BF06-F14C-9A9F-2189657F0BE7}" dt="2020-11-13T21:12:29.090" v="9254" actId="478"/>
          <ac:spMkLst>
            <pc:docMk/>
            <pc:sldMk cId="2573743501" sldId="262"/>
            <ac:spMk id="3" creationId="{C675383A-E139-1840-A073-46024D3012C9}"/>
          </ac:spMkLst>
        </pc:spChg>
      </pc:sldChg>
      <pc:sldChg chg="add del">
        <pc:chgData name="Jessica Martin" userId="fe87a7f0c5a1ff10" providerId="LiveId" clId="{97BC9563-BF06-F14C-9A9F-2189657F0BE7}" dt="2020-11-13T20:53:24.144" v="8123"/>
        <pc:sldMkLst>
          <pc:docMk/>
          <pc:sldMk cId="3069580088" sldId="262"/>
        </pc:sldMkLst>
      </pc:sldChg>
      <pc:sldChg chg="add del">
        <pc:chgData name="Jessica Martin" userId="fe87a7f0c5a1ff10" providerId="LiveId" clId="{97BC9563-BF06-F14C-9A9F-2189657F0BE7}" dt="2020-11-13T20:34:15.003" v="7271"/>
        <pc:sldMkLst>
          <pc:docMk/>
          <pc:sldMk cId="3467259400" sldId="262"/>
        </pc:sldMkLst>
      </pc:sldChg>
      <pc:sldChg chg="add del">
        <pc:chgData name="Jessica Martin" userId="fe87a7f0c5a1ff10" providerId="LiveId" clId="{97BC9563-BF06-F14C-9A9F-2189657F0BE7}" dt="2020-11-13T20:53:43.658" v="8130" actId="2696"/>
        <pc:sldMkLst>
          <pc:docMk/>
          <pc:sldMk cId="4232336294" sldId="262"/>
        </pc:sldMkLst>
      </pc:sldChg>
      <pc:sldChg chg="modSp mod ord">
        <pc:chgData name="Jessica Martin" userId="fe87a7f0c5a1ff10" providerId="LiveId" clId="{97BC9563-BF06-F14C-9A9F-2189657F0BE7}" dt="2020-11-13T20:33:12.139" v="7197" actId="20578"/>
        <pc:sldMkLst>
          <pc:docMk/>
          <pc:sldMk cId="133565189" sldId="264"/>
        </pc:sldMkLst>
        <pc:spChg chg="mod">
          <ac:chgData name="Jessica Martin" userId="fe87a7f0c5a1ff10" providerId="LiveId" clId="{97BC9563-BF06-F14C-9A9F-2189657F0BE7}" dt="2020-11-13T19:47:48.387" v="5537" actId="27636"/>
          <ac:spMkLst>
            <pc:docMk/>
            <pc:sldMk cId="133565189" sldId="264"/>
            <ac:spMk id="4" creationId="{0CC9FEFD-94D6-BE44-AF2F-6EC6D4A1CDF2}"/>
          </ac:spMkLst>
        </pc:spChg>
        <pc:spChg chg="mod">
          <ac:chgData name="Jessica Martin" userId="fe87a7f0c5a1ff10" providerId="LiveId" clId="{97BC9563-BF06-F14C-9A9F-2189657F0BE7}" dt="2020-11-13T19:23:08.746" v="5149" actId="20577"/>
          <ac:spMkLst>
            <pc:docMk/>
            <pc:sldMk cId="133565189" sldId="264"/>
            <ac:spMk id="8" creationId="{53F434AF-394A-9A4E-809F-2891FD34C671}"/>
          </ac:spMkLst>
        </pc:spChg>
        <pc:spChg chg="mod">
          <ac:chgData name="Jessica Martin" userId="fe87a7f0c5a1ff10" providerId="LiveId" clId="{97BC9563-BF06-F14C-9A9F-2189657F0BE7}" dt="2020-11-13T19:17:53.591" v="4556" actId="20577"/>
          <ac:spMkLst>
            <pc:docMk/>
            <pc:sldMk cId="133565189" sldId="264"/>
            <ac:spMk id="10" creationId="{C5AE9F5D-D63F-1646-ABAC-25C3677A151D}"/>
          </ac:spMkLst>
        </pc:spChg>
        <pc:spChg chg="mod">
          <ac:chgData name="Jessica Martin" userId="fe87a7f0c5a1ff10" providerId="LiveId" clId="{97BC9563-BF06-F14C-9A9F-2189657F0BE7}" dt="2020-11-13T19:19:24.695" v="4612" actId="20577"/>
          <ac:spMkLst>
            <pc:docMk/>
            <pc:sldMk cId="133565189" sldId="264"/>
            <ac:spMk id="11" creationId="{D6B85E94-7EBF-5F43-B148-02FC5117E698}"/>
          </ac:spMkLst>
        </pc:spChg>
      </pc:sldChg>
      <pc:sldChg chg="modSp add del mod">
        <pc:chgData name="Jessica Martin" userId="fe87a7f0c5a1ff10" providerId="LiveId" clId="{97BC9563-BF06-F14C-9A9F-2189657F0BE7}" dt="2020-11-13T20:53:21.655" v="8117" actId="2696"/>
        <pc:sldMkLst>
          <pc:docMk/>
          <pc:sldMk cId="4152003073" sldId="265"/>
        </pc:sldMkLst>
        <pc:spChg chg="mod">
          <ac:chgData name="Jessica Martin" userId="fe87a7f0c5a1ff10" providerId="LiveId" clId="{97BC9563-BF06-F14C-9A9F-2189657F0BE7}" dt="2020-11-12T16:50:40.112" v="20" actId="20577"/>
          <ac:spMkLst>
            <pc:docMk/>
            <pc:sldMk cId="4152003073" sldId="265"/>
            <ac:spMk id="2" creationId="{82E47D12-2302-064F-A957-C51F3293816B}"/>
          </ac:spMkLst>
        </pc:spChg>
        <pc:spChg chg="mod">
          <ac:chgData name="Jessica Martin" userId="fe87a7f0c5a1ff10" providerId="LiveId" clId="{97BC9563-BF06-F14C-9A9F-2189657F0BE7}" dt="2020-11-12T22:54:42.679" v="1367" actId="27636"/>
          <ac:spMkLst>
            <pc:docMk/>
            <pc:sldMk cId="4152003073" sldId="265"/>
            <ac:spMk id="3" creationId="{B1D1BC67-F426-6840-BEFA-F2D195446AA9}"/>
          </ac:spMkLst>
        </pc:spChg>
        <pc:spChg chg="mod">
          <ac:chgData name="Jessica Martin" userId="fe87a7f0c5a1ff10" providerId="LiveId" clId="{97BC9563-BF06-F14C-9A9F-2189657F0BE7}" dt="2020-11-12T22:51:59.636" v="907" actId="27636"/>
          <ac:spMkLst>
            <pc:docMk/>
            <pc:sldMk cId="4152003073" sldId="265"/>
            <ac:spMk id="4" creationId="{8A5EC074-1B2E-5A46-873E-849AB9B384B9}"/>
          </ac:spMkLst>
        </pc:spChg>
        <pc:spChg chg="mod">
          <ac:chgData name="Jessica Martin" userId="fe87a7f0c5a1ff10" providerId="LiveId" clId="{97BC9563-BF06-F14C-9A9F-2189657F0BE7}" dt="2020-11-13T19:02:36.121" v="3655" actId="21"/>
          <ac:spMkLst>
            <pc:docMk/>
            <pc:sldMk cId="4152003073" sldId="265"/>
            <ac:spMk id="5" creationId="{E8541D05-0D97-EC41-9DFF-8C056F7D444A}"/>
          </ac:spMkLst>
        </pc:spChg>
      </pc:sldChg>
      <pc:sldChg chg="addSp delSp modSp mod ord modClrScheme chgLayout">
        <pc:chgData name="Jessica Martin" userId="fe87a7f0c5a1ff10" providerId="LiveId" clId="{97BC9563-BF06-F14C-9A9F-2189657F0BE7}" dt="2020-11-13T20:24:40.941" v="6377"/>
        <pc:sldMkLst>
          <pc:docMk/>
          <pc:sldMk cId="1846008965" sldId="266"/>
        </pc:sldMkLst>
        <pc:spChg chg="mod ord">
          <ac:chgData name="Jessica Martin" userId="fe87a7f0c5a1ff10" providerId="LiveId" clId="{97BC9563-BF06-F14C-9A9F-2189657F0BE7}" dt="2020-11-13T19:47:19.046" v="5408" actId="700"/>
          <ac:spMkLst>
            <pc:docMk/>
            <pc:sldMk cId="1846008965" sldId="266"/>
            <ac:spMk id="2" creationId="{3DB73936-79BF-D84F-99C8-68B4AF7D1643}"/>
          </ac:spMkLst>
        </pc:spChg>
        <pc:spChg chg="del mod ord">
          <ac:chgData name="Jessica Martin" userId="fe87a7f0c5a1ff10" providerId="LiveId" clId="{97BC9563-BF06-F14C-9A9F-2189657F0BE7}" dt="2020-11-13T19:47:19.046" v="5408" actId="700"/>
          <ac:spMkLst>
            <pc:docMk/>
            <pc:sldMk cId="1846008965" sldId="266"/>
            <ac:spMk id="3" creationId="{FFD43EB5-047A-5547-BF44-BC8BF68618F2}"/>
          </ac:spMkLst>
        </pc:spChg>
        <pc:spChg chg="del mod ord">
          <ac:chgData name="Jessica Martin" userId="fe87a7f0c5a1ff10" providerId="LiveId" clId="{97BC9563-BF06-F14C-9A9F-2189657F0BE7}" dt="2020-11-13T19:47:19.046" v="5408" actId="700"/>
          <ac:spMkLst>
            <pc:docMk/>
            <pc:sldMk cId="1846008965" sldId="266"/>
            <ac:spMk id="4" creationId="{664921FC-E61F-7245-A324-512BA74F298E}"/>
          </ac:spMkLst>
        </pc:spChg>
        <pc:spChg chg="del mod ord">
          <ac:chgData name="Jessica Martin" userId="fe87a7f0c5a1ff10" providerId="LiveId" clId="{97BC9563-BF06-F14C-9A9F-2189657F0BE7}" dt="2020-11-13T19:47:19.046" v="5408" actId="700"/>
          <ac:spMkLst>
            <pc:docMk/>
            <pc:sldMk cId="1846008965" sldId="266"/>
            <ac:spMk id="5" creationId="{0DF2294F-9F88-DB48-B0B3-016C81E53CB8}"/>
          </ac:spMkLst>
        </pc:spChg>
        <pc:spChg chg="add mod ord">
          <ac:chgData name="Jessica Martin" userId="fe87a7f0c5a1ff10" providerId="LiveId" clId="{97BC9563-BF06-F14C-9A9F-2189657F0BE7}" dt="2020-11-13T20:24:08.844" v="6376" actId="20577"/>
          <ac:spMkLst>
            <pc:docMk/>
            <pc:sldMk cId="1846008965" sldId="266"/>
            <ac:spMk id="6" creationId="{C297968B-2244-8A4C-B8EF-4DC0B141FB4E}"/>
          </ac:spMkLst>
        </pc:spChg>
        <pc:spChg chg="add del mod ord">
          <ac:chgData name="Jessica Martin" userId="fe87a7f0c5a1ff10" providerId="LiveId" clId="{97BC9563-BF06-F14C-9A9F-2189657F0BE7}" dt="2020-11-13T19:48:12.070" v="5540" actId="1957"/>
          <ac:spMkLst>
            <pc:docMk/>
            <pc:sldMk cId="1846008965" sldId="266"/>
            <ac:spMk id="7" creationId="{AB40839B-8B1B-EC4B-A362-7D1857A4BBFF}"/>
          </ac:spMkLst>
        </pc:spChg>
        <pc:spChg chg="add mod ord">
          <ac:chgData name="Jessica Martin" userId="fe87a7f0c5a1ff10" providerId="LiveId" clId="{97BC9563-BF06-F14C-9A9F-2189657F0BE7}" dt="2020-11-13T20:24:40.941" v="6377"/>
          <ac:spMkLst>
            <pc:docMk/>
            <pc:sldMk cId="1846008965" sldId="266"/>
            <ac:spMk id="8" creationId="{034BB708-C66B-3748-A4BB-5EBAC4F021A2}"/>
          </ac:spMkLst>
        </pc:spChg>
        <pc:spChg chg="add mod ord">
          <ac:chgData name="Jessica Martin" userId="fe87a7f0c5a1ff10" providerId="LiveId" clId="{97BC9563-BF06-F14C-9A9F-2189657F0BE7}" dt="2020-11-13T19:47:19.046" v="5408" actId="700"/>
          <ac:spMkLst>
            <pc:docMk/>
            <pc:sldMk cId="1846008965" sldId="266"/>
            <ac:spMk id="9" creationId="{B1C05867-2B5A-614B-8B8F-4BACF6ACBAFF}"/>
          </ac:spMkLst>
        </pc:spChg>
        <pc:spChg chg="add del mod">
          <ac:chgData name="Jessica Martin" userId="fe87a7f0c5a1ff10" providerId="LiveId" clId="{97BC9563-BF06-F14C-9A9F-2189657F0BE7}" dt="2020-11-13T19:57:56.690" v="5546" actId="3680"/>
          <ac:spMkLst>
            <pc:docMk/>
            <pc:sldMk cId="1846008965" sldId="266"/>
            <ac:spMk id="12" creationId="{D1D413B0-B953-0343-B08C-C66FB1B72DB2}"/>
          </ac:spMkLst>
        </pc:spChg>
        <pc:spChg chg="add mod">
          <ac:chgData name="Jessica Martin" userId="fe87a7f0c5a1ff10" providerId="LiveId" clId="{97BC9563-BF06-F14C-9A9F-2189657F0BE7}" dt="2020-11-13T20:07:05.539" v="5975" actId="113"/>
          <ac:spMkLst>
            <pc:docMk/>
            <pc:sldMk cId="1846008965" sldId="266"/>
            <ac:spMk id="14" creationId="{58B1E82A-8873-B049-8C2F-9E40CE55524D}"/>
          </ac:spMkLst>
        </pc:spChg>
        <pc:graphicFrameChg chg="add del mod">
          <ac:chgData name="Jessica Martin" userId="fe87a7f0c5a1ff10" providerId="LiveId" clId="{97BC9563-BF06-F14C-9A9F-2189657F0BE7}" dt="2020-11-13T19:57:46.239" v="5545" actId="478"/>
          <ac:graphicFrameMkLst>
            <pc:docMk/>
            <pc:sldMk cId="1846008965" sldId="266"/>
            <ac:graphicFrameMk id="10" creationId="{C4F4607A-FFA3-244A-AFA6-030A5BCA4005}"/>
          </ac:graphicFrameMkLst>
        </pc:graphicFrameChg>
        <pc:graphicFrameChg chg="add mod ord modGraphic">
          <ac:chgData name="Jessica Martin" userId="fe87a7f0c5a1ff10" providerId="LiveId" clId="{97BC9563-BF06-F14C-9A9F-2189657F0BE7}" dt="2020-11-13T20:20:01.760" v="6153" actId="113"/>
          <ac:graphicFrameMkLst>
            <pc:docMk/>
            <pc:sldMk cId="1846008965" sldId="266"/>
            <ac:graphicFrameMk id="13" creationId="{570DBF89-AA63-E544-9A27-D3FD3700D504}"/>
          </ac:graphicFrameMkLst>
        </pc:graphicFrameChg>
      </pc:sldChg>
      <pc:sldChg chg="del">
        <pc:chgData name="Jessica Martin" userId="fe87a7f0c5a1ff10" providerId="LiveId" clId="{97BC9563-BF06-F14C-9A9F-2189657F0BE7}" dt="2020-11-13T20:32:21.937" v="7195" actId="2696"/>
        <pc:sldMkLst>
          <pc:docMk/>
          <pc:sldMk cId="2491501821" sldId="267"/>
        </pc:sldMkLst>
      </pc:sldChg>
      <pc:sldChg chg="modSp mod ord">
        <pc:chgData name="Jessica Martin" userId="fe87a7f0c5a1ff10" providerId="LiveId" clId="{97BC9563-BF06-F14C-9A9F-2189657F0BE7}" dt="2020-11-13T20:46:04.040" v="7755" actId="20577"/>
        <pc:sldMkLst>
          <pc:docMk/>
          <pc:sldMk cId="3733334313" sldId="268"/>
        </pc:sldMkLst>
        <pc:spChg chg="mod">
          <ac:chgData name="Jessica Martin" userId="fe87a7f0c5a1ff10" providerId="LiveId" clId="{97BC9563-BF06-F14C-9A9F-2189657F0BE7}" dt="2020-11-13T20:45:37.504" v="7744" actId="20577"/>
          <ac:spMkLst>
            <pc:docMk/>
            <pc:sldMk cId="3733334313" sldId="268"/>
            <ac:spMk id="2" creationId="{F76BD706-CF72-6142-B933-86B7E31AAC29}"/>
          </ac:spMkLst>
        </pc:spChg>
        <pc:spChg chg="mod">
          <ac:chgData name="Jessica Martin" userId="fe87a7f0c5a1ff10" providerId="LiveId" clId="{97BC9563-BF06-F14C-9A9F-2189657F0BE7}" dt="2020-11-13T20:45:29.200" v="7724" actId="20577"/>
          <ac:spMkLst>
            <pc:docMk/>
            <pc:sldMk cId="3733334313" sldId="268"/>
            <ac:spMk id="3" creationId="{EA41D131-AD12-BD43-B06D-BD07029AEAAD}"/>
          </ac:spMkLst>
        </pc:spChg>
        <pc:spChg chg="mod">
          <ac:chgData name="Jessica Martin" userId="fe87a7f0c5a1ff10" providerId="LiveId" clId="{97BC9563-BF06-F14C-9A9F-2189657F0BE7}" dt="2020-11-13T20:46:04.040" v="7755" actId="20577"/>
          <ac:spMkLst>
            <pc:docMk/>
            <pc:sldMk cId="3733334313" sldId="268"/>
            <ac:spMk id="4" creationId="{DEA472FD-98A8-4A4D-9718-9B38DB2A8C7A}"/>
          </ac:spMkLst>
        </pc:spChg>
      </pc:sldChg>
      <pc:sldChg chg="addSp delSp modSp mod modClrScheme chgLayout">
        <pc:chgData name="Jessica Martin" userId="fe87a7f0c5a1ff10" providerId="LiveId" clId="{97BC9563-BF06-F14C-9A9F-2189657F0BE7}" dt="2020-11-13T21:08:28.818" v="8639" actId="20577"/>
        <pc:sldMkLst>
          <pc:docMk/>
          <pc:sldMk cId="3352293736" sldId="269"/>
        </pc:sldMkLst>
        <pc:spChg chg="mod ord">
          <ac:chgData name="Jessica Martin" userId="fe87a7f0c5a1ff10" providerId="LiveId" clId="{97BC9563-BF06-F14C-9A9F-2189657F0BE7}" dt="2020-11-13T21:01:09.881" v="8261" actId="700"/>
          <ac:spMkLst>
            <pc:docMk/>
            <pc:sldMk cId="3352293736" sldId="269"/>
            <ac:spMk id="2" creationId="{93DED6BA-3F9C-E94A-915A-CF29CCF40FEB}"/>
          </ac:spMkLst>
        </pc:spChg>
        <pc:spChg chg="mod ord">
          <ac:chgData name="Jessica Martin" userId="fe87a7f0c5a1ff10" providerId="LiveId" clId="{97BC9563-BF06-F14C-9A9F-2189657F0BE7}" dt="2020-11-13T21:03:53.248" v="8356" actId="1076"/>
          <ac:spMkLst>
            <pc:docMk/>
            <pc:sldMk cId="3352293736" sldId="269"/>
            <ac:spMk id="3" creationId="{A24BE899-3D03-254B-ACA7-0C96B08D8C44}"/>
          </ac:spMkLst>
        </pc:spChg>
        <pc:spChg chg="del mod ord">
          <ac:chgData name="Jessica Martin" userId="fe87a7f0c5a1ff10" providerId="LiveId" clId="{97BC9563-BF06-F14C-9A9F-2189657F0BE7}" dt="2020-11-13T21:01:09.881" v="8261" actId="700"/>
          <ac:spMkLst>
            <pc:docMk/>
            <pc:sldMk cId="3352293736" sldId="269"/>
            <ac:spMk id="4" creationId="{340D42A9-27E8-DA48-AC01-1B81F3E12855}"/>
          </ac:spMkLst>
        </pc:spChg>
        <pc:spChg chg="del mod ord">
          <ac:chgData name="Jessica Martin" userId="fe87a7f0c5a1ff10" providerId="LiveId" clId="{97BC9563-BF06-F14C-9A9F-2189657F0BE7}" dt="2020-11-13T21:01:09.881" v="8261" actId="700"/>
          <ac:spMkLst>
            <pc:docMk/>
            <pc:sldMk cId="3352293736" sldId="269"/>
            <ac:spMk id="5" creationId="{E5BCD0D9-CA64-6D4F-9DD8-43F6EDCAE7C0}"/>
          </ac:spMkLst>
        </pc:spChg>
        <pc:spChg chg="add del mod ord">
          <ac:chgData name="Jessica Martin" userId="fe87a7f0c5a1ff10" providerId="LiveId" clId="{97BC9563-BF06-F14C-9A9F-2189657F0BE7}" dt="2020-11-13T21:04:12.339" v="8358" actId="1032"/>
          <ac:spMkLst>
            <pc:docMk/>
            <pc:sldMk cId="3352293736" sldId="269"/>
            <ac:spMk id="6" creationId="{35C0FCD7-7C58-DF40-A5F4-BFB2A60265AF}"/>
          </ac:spMkLst>
        </pc:spChg>
        <pc:spChg chg="add mod ord">
          <ac:chgData name="Jessica Martin" userId="fe87a7f0c5a1ff10" providerId="LiveId" clId="{97BC9563-BF06-F14C-9A9F-2189657F0BE7}" dt="2020-11-13T21:08:28.818" v="8639" actId="20577"/>
          <ac:spMkLst>
            <pc:docMk/>
            <pc:sldMk cId="3352293736" sldId="269"/>
            <ac:spMk id="7" creationId="{61BD78DF-4AF5-964D-B7FF-5C45ADA37F3E}"/>
          </ac:spMkLst>
        </pc:spChg>
        <pc:spChg chg="add mod ord">
          <ac:chgData name="Jessica Martin" userId="fe87a7f0c5a1ff10" providerId="LiveId" clId="{97BC9563-BF06-F14C-9A9F-2189657F0BE7}" dt="2020-11-13T21:01:09.881" v="8261" actId="700"/>
          <ac:spMkLst>
            <pc:docMk/>
            <pc:sldMk cId="3352293736" sldId="269"/>
            <ac:spMk id="8" creationId="{D2A7DB7C-1CE0-1843-BF4C-9CA2102E4868}"/>
          </ac:spMkLst>
        </pc:spChg>
        <pc:spChg chg="add mod">
          <ac:chgData name="Jessica Martin" userId="fe87a7f0c5a1ff10" providerId="LiveId" clId="{97BC9563-BF06-F14C-9A9F-2189657F0BE7}" dt="2020-11-13T21:04:00.024" v="8357" actId="13822"/>
          <ac:spMkLst>
            <pc:docMk/>
            <pc:sldMk cId="3352293736" sldId="269"/>
            <ac:spMk id="9" creationId="{37C01BAF-5847-9644-8DFD-DA0DBC72B732}"/>
          </ac:spMkLst>
        </pc:spChg>
        <pc:spChg chg="mod topLvl">
          <ac:chgData name="Jessica Martin" userId="fe87a7f0c5a1ff10" providerId="LiveId" clId="{97BC9563-BF06-F14C-9A9F-2189657F0BE7}" dt="2020-11-13T21:06:48.001" v="8576" actId="165"/>
          <ac:spMkLst>
            <pc:docMk/>
            <pc:sldMk cId="3352293736" sldId="269"/>
            <ac:spMk id="12" creationId="{0F74D796-08D8-D542-8BB4-FE71EDD80D91}"/>
          </ac:spMkLst>
        </pc:spChg>
        <pc:spChg chg="mod topLvl">
          <ac:chgData name="Jessica Martin" userId="fe87a7f0c5a1ff10" providerId="LiveId" clId="{97BC9563-BF06-F14C-9A9F-2189657F0BE7}" dt="2020-11-13T21:07:48.852" v="8611" actId="20577"/>
          <ac:spMkLst>
            <pc:docMk/>
            <pc:sldMk cId="3352293736" sldId="269"/>
            <ac:spMk id="13" creationId="{2BD8F08C-089B-5B45-862D-7D32C375DB75}"/>
          </ac:spMkLst>
        </pc:spChg>
        <pc:spChg chg="mod topLvl">
          <ac:chgData name="Jessica Martin" userId="fe87a7f0c5a1ff10" providerId="LiveId" clId="{97BC9563-BF06-F14C-9A9F-2189657F0BE7}" dt="2020-11-13T21:06:48.001" v="8576" actId="165"/>
          <ac:spMkLst>
            <pc:docMk/>
            <pc:sldMk cId="3352293736" sldId="269"/>
            <ac:spMk id="14" creationId="{BCC882E5-5DAA-734E-996D-5CBD788F9DC1}"/>
          </ac:spMkLst>
        </pc:spChg>
        <pc:spChg chg="mod topLvl">
          <ac:chgData name="Jessica Martin" userId="fe87a7f0c5a1ff10" providerId="LiveId" clId="{97BC9563-BF06-F14C-9A9F-2189657F0BE7}" dt="2020-11-13T21:07:18.809" v="8582" actId="1076"/>
          <ac:spMkLst>
            <pc:docMk/>
            <pc:sldMk cId="3352293736" sldId="269"/>
            <ac:spMk id="15" creationId="{95FF30F2-DF72-CE4E-A0D1-E6B3AB46A13F}"/>
          </ac:spMkLst>
        </pc:spChg>
        <pc:spChg chg="mod topLvl">
          <ac:chgData name="Jessica Martin" userId="fe87a7f0c5a1ff10" providerId="LiveId" clId="{97BC9563-BF06-F14C-9A9F-2189657F0BE7}" dt="2020-11-13T21:06:48.001" v="8576" actId="165"/>
          <ac:spMkLst>
            <pc:docMk/>
            <pc:sldMk cId="3352293736" sldId="269"/>
            <ac:spMk id="16" creationId="{7C9194E1-DD94-BC4A-A22C-182089E9A41A}"/>
          </ac:spMkLst>
        </pc:spChg>
        <pc:spChg chg="mod topLvl">
          <ac:chgData name="Jessica Martin" userId="fe87a7f0c5a1ff10" providerId="LiveId" clId="{97BC9563-BF06-F14C-9A9F-2189657F0BE7}" dt="2020-11-13T21:07:22.234" v="8583" actId="1076"/>
          <ac:spMkLst>
            <pc:docMk/>
            <pc:sldMk cId="3352293736" sldId="269"/>
            <ac:spMk id="17" creationId="{7C2A183B-A6B9-CE41-B554-B7A479652A20}"/>
          </ac:spMkLst>
        </pc:spChg>
        <pc:spChg chg="mod topLvl">
          <ac:chgData name="Jessica Martin" userId="fe87a7f0c5a1ff10" providerId="LiveId" clId="{97BC9563-BF06-F14C-9A9F-2189657F0BE7}" dt="2020-11-13T21:06:48.001" v="8576" actId="165"/>
          <ac:spMkLst>
            <pc:docMk/>
            <pc:sldMk cId="3352293736" sldId="269"/>
            <ac:spMk id="18" creationId="{809BA7BD-C871-9A42-82CD-E50232307F29}"/>
          </ac:spMkLst>
        </pc:spChg>
        <pc:spChg chg="mod topLvl">
          <ac:chgData name="Jessica Martin" userId="fe87a7f0c5a1ff10" providerId="LiveId" clId="{97BC9563-BF06-F14C-9A9F-2189657F0BE7}" dt="2020-11-13T21:07:25.834" v="8584" actId="1076"/>
          <ac:spMkLst>
            <pc:docMk/>
            <pc:sldMk cId="3352293736" sldId="269"/>
            <ac:spMk id="19" creationId="{A9C9DED3-24E9-DD4F-9CF1-6940CBD90616}"/>
          </ac:spMkLst>
        </pc:spChg>
        <pc:spChg chg="mod topLvl">
          <ac:chgData name="Jessica Martin" userId="fe87a7f0c5a1ff10" providerId="LiveId" clId="{97BC9563-BF06-F14C-9A9F-2189657F0BE7}" dt="2020-11-13T21:06:48.001" v="8576" actId="165"/>
          <ac:spMkLst>
            <pc:docMk/>
            <pc:sldMk cId="3352293736" sldId="269"/>
            <ac:spMk id="20" creationId="{0F52CE34-749F-5C4C-AB53-E8B71491434D}"/>
          </ac:spMkLst>
        </pc:spChg>
        <pc:spChg chg="mod topLvl">
          <ac:chgData name="Jessica Martin" userId="fe87a7f0c5a1ff10" providerId="LiveId" clId="{97BC9563-BF06-F14C-9A9F-2189657F0BE7}" dt="2020-11-13T21:07:28.201" v="8585" actId="1076"/>
          <ac:spMkLst>
            <pc:docMk/>
            <pc:sldMk cId="3352293736" sldId="269"/>
            <ac:spMk id="21" creationId="{FEED3FE7-7250-D944-84E6-0C0D05F212C4}"/>
          </ac:spMkLst>
        </pc:spChg>
        <pc:spChg chg="mod topLvl">
          <ac:chgData name="Jessica Martin" userId="fe87a7f0c5a1ff10" providerId="LiveId" clId="{97BC9563-BF06-F14C-9A9F-2189657F0BE7}" dt="2020-11-13T21:06:48.001" v="8576" actId="165"/>
          <ac:spMkLst>
            <pc:docMk/>
            <pc:sldMk cId="3352293736" sldId="269"/>
            <ac:spMk id="22" creationId="{664B53A6-F6A2-D941-AD0D-841F5A53F165}"/>
          </ac:spMkLst>
        </pc:spChg>
        <pc:spChg chg="mod topLvl">
          <ac:chgData name="Jessica Martin" userId="fe87a7f0c5a1ff10" providerId="LiveId" clId="{97BC9563-BF06-F14C-9A9F-2189657F0BE7}" dt="2020-11-13T21:07:33.537" v="8587" actId="1076"/>
          <ac:spMkLst>
            <pc:docMk/>
            <pc:sldMk cId="3352293736" sldId="269"/>
            <ac:spMk id="23" creationId="{7A9191FC-3EAF-9F48-A6DD-7DF9CC6F124C}"/>
          </ac:spMkLst>
        </pc:spChg>
        <pc:spChg chg="mod topLvl">
          <ac:chgData name="Jessica Martin" userId="fe87a7f0c5a1ff10" providerId="LiveId" clId="{97BC9563-BF06-F14C-9A9F-2189657F0BE7}" dt="2020-11-13T21:06:48.001" v="8576" actId="165"/>
          <ac:spMkLst>
            <pc:docMk/>
            <pc:sldMk cId="3352293736" sldId="269"/>
            <ac:spMk id="24" creationId="{953F880A-7669-2B4B-B5C8-68CD94335EEA}"/>
          </ac:spMkLst>
        </pc:spChg>
        <pc:spChg chg="mod topLvl">
          <ac:chgData name="Jessica Martin" userId="fe87a7f0c5a1ff10" providerId="LiveId" clId="{97BC9563-BF06-F14C-9A9F-2189657F0BE7}" dt="2020-11-13T21:07:39.818" v="8589" actId="1076"/>
          <ac:spMkLst>
            <pc:docMk/>
            <pc:sldMk cId="3352293736" sldId="269"/>
            <ac:spMk id="25" creationId="{C6204DDA-3489-8A4D-9618-28D01FAC6E4A}"/>
          </ac:spMkLst>
        </pc:spChg>
        <pc:spChg chg="add mod">
          <ac:chgData name="Jessica Martin" userId="fe87a7f0c5a1ff10" providerId="LiveId" clId="{97BC9563-BF06-F14C-9A9F-2189657F0BE7}" dt="2020-11-13T21:08:15.290" v="8632" actId="1076"/>
          <ac:spMkLst>
            <pc:docMk/>
            <pc:sldMk cId="3352293736" sldId="269"/>
            <ac:spMk id="27" creationId="{9F38501F-3B14-504B-9520-5F8BBDFD7E6B}"/>
          </ac:spMkLst>
        </pc:spChg>
        <pc:grpChg chg="del mod">
          <ac:chgData name="Jessica Martin" userId="fe87a7f0c5a1ff10" providerId="LiveId" clId="{97BC9563-BF06-F14C-9A9F-2189657F0BE7}" dt="2020-11-13T21:06:48.001" v="8576" actId="165"/>
          <ac:grpSpMkLst>
            <pc:docMk/>
            <pc:sldMk cId="3352293736" sldId="269"/>
            <ac:grpSpMk id="11" creationId="{B540BFF5-5D9A-D24E-91B2-F0364B52B4A0}"/>
          </ac:grpSpMkLst>
        </pc:grpChg>
        <pc:grpChg chg="add mod">
          <ac:chgData name="Jessica Martin" userId="fe87a7f0c5a1ff10" providerId="LiveId" clId="{97BC9563-BF06-F14C-9A9F-2189657F0BE7}" dt="2020-11-13T21:07:09.018" v="8579" actId="1076"/>
          <ac:grpSpMkLst>
            <pc:docMk/>
            <pc:sldMk cId="3352293736" sldId="269"/>
            <ac:grpSpMk id="26" creationId="{1F56548B-3351-A149-907F-5F8E047B4BD7}"/>
          </ac:grpSpMkLst>
        </pc:grpChg>
        <pc:graphicFrameChg chg="add del mod modGraphic">
          <ac:chgData name="Jessica Martin" userId="fe87a7f0c5a1ff10" providerId="LiveId" clId="{97BC9563-BF06-F14C-9A9F-2189657F0BE7}" dt="2020-11-13T21:06:42.871" v="8575" actId="18245"/>
          <ac:graphicFrameMkLst>
            <pc:docMk/>
            <pc:sldMk cId="3352293736" sldId="269"/>
            <ac:graphicFrameMk id="10" creationId="{9EBDDF33-3832-E945-9B42-05B864B9991C}"/>
          </ac:graphicFrameMkLst>
        </pc:graphicFrameChg>
      </pc:sldChg>
      <pc:sldChg chg="addSp delSp modSp new add del mod chgLayout">
        <pc:chgData name="Jessica Martin" userId="fe87a7f0c5a1ff10" providerId="LiveId" clId="{97BC9563-BF06-F14C-9A9F-2189657F0BE7}" dt="2020-11-13T22:43:54.692" v="9424" actId="27636"/>
        <pc:sldMkLst>
          <pc:docMk/>
          <pc:sldMk cId="1717238361" sldId="270"/>
        </pc:sldMkLst>
        <pc:spChg chg="mod ord">
          <ac:chgData name="Jessica Martin" userId="fe87a7f0c5a1ff10" providerId="LiveId" clId="{97BC9563-BF06-F14C-9A9F-2189657F0BE7}" dt="2020-11-13T22:43:54.685" v="9423" actId="700"/>
          <ac:spMkLst>
            <pc:docMk/>
            <pc:sldMk cId="1717238361" sldId="270"/>
            <ac:spMk id="2" creationId="{08BF851A-220D-8E41-AAD9-793C62A23627}"/>
          </ac:spMkLst>
        </pc:spChg>
        <pc:spChg chg="mod ord">
          <ac:chgData name="Jessica Martin" userId="fe87a7f0c5a1ff10" providerId="LiveId" clId="{97BC9563-BF06-F14C-9A9F-2189657F0BE7}" dt="2020-11-13T22:43:54.692" v="9424" actId="27636"/>
          <ac:spMkLst>
            <pc:docMk/>
            <pc:sldMk cId="1717238361" sldId="270"/>
            <ac:spMk id="3" creationId="{9AAEB2AB-63F7-E84E-8E59-3E2DCC047E8C}"/>
          </ac:spMkLst>
        </pc:spChg>
        <pc:spChg chg="mod ord">
          <ac:chgData name="Jessica Martin" userId="fe87a7f0c5a1ff10" providerId="LiveId" clId="{97BC9563-BF06-F14C-9A9F-2189657F0BE7}" dt="2020-11-13T22:43:54.685" v="9423" actId="700"/>
          <ac:spMkLst>
            <pc:docMk/>
            <pc:sldMk cId="1717238361" sldId="270"/>
            <ac:spMk id="4" creationId="{2798426B-08D6-2C48-9A1D-662C8EED9995}"/>
          </ac:spMkLst>
        </pc:spChg>
        <pc:spChg chg="mod ord">
          <ac:chgData name="Jessica Martin" userId="fe87a7f0c5a1ff10" providerId="LiveId" clId="{97BC9563-BF06-F14C-9A9F-2189657F0BE7}" dt="2020-11-13T22:43:54.685" v="9423" actId="700"/>
          <ac:spMkLst>
            <pc:docMk/>
            <pc:sldMk cId="1717238361" sldId="270"/>
            <ac:spMk id="5" creationId="{1EF4EFC5-C4E9-C646-BE2A-59AC410E46FB}"/>
          </ac:spMkLst>
        </pc:spChg>
        <pc:spChg chg="add del mod">
          <ac:chgData name="Jessica Martin" userId="fe87a7f0c5a1ff10" providerId="LiveId" clId="{97BC9563-BF06-F14C-9A9F-2189657F0BE7}" dt="2020-11-13T22:43:52.401" v="9422" actId="21"/>
          <ac:spMkLst>
            <pc:docMk/>
            <pc:sldMk cId="1717238361" sldId="270"/>
            <ac:spMk id="6" creationId="{FE125F94-3569-A94A-9147-90C98BA2DFD4}"/>
          </ac:spMkLst>
        </pc:spChg>
        <pc:spChg chg="add del mod">
          <ac:chgData name="Jessica Martin" userId="fe87a7f0c5a1ff10" providerId="LiveId" clId="{97BC9563-BF06-F14C-9A9F-2189657F0BE7}" dt="2020-11-13T22:43:52.401" v="9422" actId="21"/>
          <ac:spMkLst>
            <pc:docMk/>
            <pc:sldMk cId="1717238361" sldId="270"/>
            <ac:spMk id="8" creationId="{2776965A-208B-8044-BCA7-204E6D64075C}"/>
          </ac:spMkLst>
        </pc:spChg>
        <pc:picChg chg="add del mod">
          <ac:chgData name="Jessica Martin" userId="fe87a7f0c5a1ff10" providerId="LiveId" clId="{97BC9563-BF06-F14C-9A9F-2189657F0BE7}" dt="2020-11-13T22:43:52.401" v="9422" actId="21"/>
          <ac:picMkLst>
            <pc:docMk/>
            <pc:sldMk cId="1717238361" sldId="270"/>
            <ac:picMk id="7" creationId="{C7F7F07A-819F-F14A-BDAC-4741466EAFE7}"/>
          </ac:picMkLst>
        </pc:picChg>
      </pc:sldChg>
      <pc:sldChg chg="modSp new add del mod">
        <pc:chgData name="Jessica Martin" userId="fe87a7f0c5a1ff10" providerId="LiveId" clId="{97BC9563-BF06-F14C-9A9F-2189657F0BE7}" dt="2020-11-13T20:53:21.673" v="8120" actId="2696"/>
        <pc:sldMkLst>
          <pc:docMk/>
          <pc:sldMk cId="987955619" sldId="271"/>
        </pc:sldMkLst>
        <pc:spChg chg="mod">
          <ac:chgData name="Jessica Martin" userId="fe87a7f0c5a1ff10" providerId="LiveId" clId="{97BC9563-BF06-F14C-9A9F-2189657F0BE7}" dt="2020-11-12T23:04:44.796" v="2004" actId="20577"/>
          <ac:spMkLst>
            <pc:docMk/>
            <pc:sldMk cId="987955619" sldId="271"/>
            <ac:spMk id="2" creationId="{12157A47-E24B-E74C-A826-D2B5126024FA}"/>
          </ac:spMkLst>
        </pc:spChg>
        <pc:spChg chg="mod">
          <ac:chgData name="Jessica Martin" userId="fe87a7f0c5a1ff10" providerId="LiveId" clId="{97BC9563-BF06-F14C-9A9F-2189657F0BE7}" dt="2020-11-12T23:06:35.804" v="2430" actId="20577"/>
          <ac:spMkLst>
            <pc:docMk/>
            <pc:sldMk cId="987955619" sldId="271"/>
            <ac:spMk id="3" creationId="{8AA3D7F1-572F-D647-B97A-F3B5C08AE17E}"/>
          </ac:spMkLst>
        </pc:spChg>
        <pc:spChg chg="mod">
          <ac:chgData name="Jessica Martin" userId="fe87a7f0c5a1ff10" providerId="LiveId" clId="{97BC9563-BF06-F14C-9A9F-2189657F0BE7}" dt="2020-11-12T23:06:44.033" v="2432" actId="20577"/>
          <ac:spMkLst>
            <pc:docMk/>
            <pc:sldMk cId="987955619" sldId="271"/>
            <ac:spMk id="4" creationId="{8272586C-195C-2940-BC16-1F1B82BA3B20}"/>
          </ac:spMkLst>
        </pc:spChg>
      </pc:sldChg>
      <pc:sldChg chg="modSp add del mod">
        <pc:chgData name="Jessica Martin" userId="fe87a7f0c5a1ff10" providerId="LiveId" clId="{97BC9563-BF06-F14C-9A9F-2189657F0BE7}" dt="2020-11-13T20:53:21.661" v="8118" actId="2696"/>
        <pc:sldMkLst>
          <pc:docMk/>
          <pc:sldMk cId="4119176171" sldId="272"/>
        </pc:sldMkLst>
        <pc:spChg chg="mod">
          <ac:chgData name="Jessica Martin" userId="fe87a7f0c5a1ff10" providerId="LiveId" clId="{97BC9563-BF06-F14C-9A9F-2189657F0BE7}" dt="2020-11-12T23:08:17.224" v="2549" actId="20577"/>
          <ac:spMkLst>
            <pc:docMk/>
            <pc:sldMk cId="4119176171" sldId="272"/>
            <ac:spMk id="2" creationId="{12157A47-E24B-E74C-A826-D2B5126024FA}"/>
          </ac:spMkLst>
        </pc:spChg>
        <pc:spChg chg="mod">
          <ac:chgData name="Jessica Martin" userId="fe87a7f0c5a1ff10" providerId="LiveId" clId="{97BC9563-BF06-F14C-9A9F-2189657F0BE7}" dt="2020-11-12T23:14:11.593" v="3473" actId="20577"/>
          <ac:spMkLst>
            <pc:docMk/>
            <pc:sldMk cId="4119176171" sldId="272"/>
            <ac:spMk id="3" creationId="{8AA3D7F1-572F-D647-B97A-F3B5C08AE17E}"/>
          </ac:spMkLst>
        </pc:spChg>
      </pc:sldChg>
      <pc:sldChg chg="modSp new mod">
        <pc:chgData name="Jessica Martin" userId="fe87a7f0c5a1ff10" providerId="LiveId" clId="{97BC9563-BF06-F14C-9A9F-2189657F0BE7}" dt="2020-11-13T19:23:51.768" v="5179" actId="20577"/>
        <pc:sldMkLst>
          <pc:docMk/>
          <pc:sldMk cId="1093108621" sldId="273"/>
        </pc:sldMkLst>
        <pc:spChg chg="mod">
          <ac:chgData name="Jessica Martin" userId="fe87a7f0c5a1ff10" providerId="LiveId" clId="{97BC9563-BF06-F14C-9A9F-2189657F0BE7}" dt="2020-11-13T19:03:45.537" v="3819" actId="20577"/>
          <ac:spMkLst>
            <pc:docMk/>
            <pc:sldMk cId="1093108621" sldId="273"/>
            <ac:spMk id="2" creationId="{6CA80E08-F93C-CB45-9D4F-B5646F23942D}"/>
          </ac:spMkLst>
        </pc:spChg>
        <pc:spChg chg="mod">
          <ac:chgData name="Jessica Martin" userId="fe87a7f0c5a1ff10" providerId="LiveId" clId="{97BC9563-BF06-F14C-9A9F-2189657F0BE7}" dt="2020-11-13T19:13:02.237" v="4268" actId="20577"/>
          <ac:spMkLst>
            <pc:docMk/>
            <pc:sldMk cId="1093108621" sldId="273"/>
            <ac:spMk id="3" creationId="{193B78E2-4C38-7347-BCB5-D6AFDD7B0E53}"/>
          </ac:spMkLst>
        </pc:spChg>
        <pc:spChg chg="mod">
          <ac:chgData name="Jessica Martin" userId="fe87a7f0c5a1ff10" providerId="LiveId" clId="{97BC9563-BF06-F14C-9A9F-2189657F0BE7}" dt="2020-11-13T19:14:21.435" v="4298" actId="20577"/>
          <ac:spMkLst>
            <pc:docMk/>
            <pc:sldMk cId="1093108621" sldId="273"/>
            <ac:spMk id="4" creationId="{1E0D3555-69D6-7546-B31F-7CADA22994A8}"/>
          </ac:spMkLst>
        </pc:spChg>
        <pc:spChg chg="mod">
          <ac:chgData name="Jessica Martin" userId="fe87a7f0c5a1ff10" providerId="LiveId" clId="{97BC9563-BF06-F14C-9A9F-2189657F0BE7}" dt="2020-11-13T19:23:51.768" v="5179" actId="20577"/>
          <ac:spMkLst>
            <pc:docMk/>
            <pc:sldMk cId="1093108621" sldId="273"/>
            <ac:spMk id="5" creationId="{00827FDC-F4A0-B84A-B9DF-BE93881A6128}"/>
          </ac:spMkLst>
        </pc:spChg>
      </pc:sldChg>
      <pc:sldChg chg="addSp modSp add mod">
        <pc:chgData name="Jessica Martin" userId="fe87a7f0c5a1ff10" providerId="LiveId" clId="{97BC9563-BF06-F14C-9A9F-2189657F0BE7}" dt="2020-11-13T21:13:16.020" v="9421" actId="1076"/>
        <pc:sldMkLst>
          <pc:docMk/>
          <pc:sldMk cId="639100237" sldId="274"/>
        </pc:sldMkLst>
        <pc:spChg chg="mod">
          <ac:chgData name="Jessica Martin" userId="fe87a7f0c5a1ff10" providerId="LiveId" clId="{97BC9563-BF06-F14C-9A9F-2189657F0BE7}" dt="2020-11-13T21:13:10.180" v="9420" actId="14100"/>
          <ac:spMkLst>
            <pc:docMk/>
            <pc:sldMk cId="639100237" sldId="274"/>
            <ac:spMk id="3" creationId="{414A0111-C214-9B47-815A-C38D12ADAC60}"/>
          </ac:spMkLst>
        </pc:spChg>
        <pc:spChg chg="add mod">
          <ac:chgData name="Jessica Martin" userId="fe87a7f0c5a1ff10" providerId="LiveId" clId="{97BC9563-BF06-F14C-9A9F-2189657F0BE7}" dt="2020-11-13T21:13:16.020" v="9421" actId="1076"/>
          <ac:spMkLst>
            <pc:docMk/>
            <pc:sldMk cId="639100237" sldId="274"/>
            <ac:spMk id="6" creationId="{DF2F1A2C-62E5-BD46-BD6A-6235DFADB79A}"/>
          </ac:spMkLst>
        </pc:spChg>
      </pc:sldChg>
      <pc:sldChg chg="add del">
        <pc:chgData name="Jessica Martin" userId="fe87a7f0c5a1ff10" providerId="LiveId" clId="{97BC9563-BF06-F14C-9A9F-2189657F0BE7}" dt="2020-11-13T20:53:43.672" v="8131" actId="2696"/>
        <pc:sldMkLst>
          <pc:docMk/>
          <pc:sldMk cId="1476586791" sldId="274"/>
        </pc:sldMkLst>
      </pc:sldChg>
      <pc:sldChg chg="add del">
        <pc:chgData name="Jessica Martin" userId="fe87a7f0c5a1ff10" providerId="LiveId" clId="{97BC9563-BF06-F14C-9A9F-2189657F0BE7}" dt="2020-11-13T20:52:48.118" v="8109"/>
        <pc:sldMkLst>
          <pc:docMk/>
          <pc:sldMk cId="1558270085" sldId="274"/>
        </pc:sldMkLst>
      </pc:sldChg>
      <pc:sldChg chg="add del">
        <pc:chgData name="Jessica Martin" userId="fe87a7f0c5a1ff10" providerId="LiveId" clId="{97BC9563-BF06-F14C-9A9F-2189657F0BE7}" dt="2020-11-13T20:34:15.003" v="7271"/>
        <pc:sldMkLst>
          <pc:docMk/>
          <pc:sldMk cId="1693373633" sldId="274"/>
        </pc:sldMkLst>
      </pc:sldChg>
      <pc:sldChg chg="add del">
        <pc:chgData name="Jessica Martin" userId="fe87a7f0c5a1ff10" providerId="LiveId" clId="{97BC9563-BF06-F14C-9A9F-2189657F0BE7}" dt="2020-11-13T20:53:24.144" v="8123"/>
        <pc:sldMkLst>
          <pc:docMk/>
          <pc:sldMk cId="2555675296" sldId="274"/>
        </pc:sldMkLst>
      </pc:sldChg>
      <pc:sldChg chg="modSp new del mod">
        <pc:chgData name="Jessica Martin" userId="fe87a7f0c5a1ff10" providerId="LiveId" clId="{97BC9563-BF06-F14C-9A9F-2189657F0BE7}" dt="2020-11-13T20:33:44.326" v="7266" actId="2696"/>
        <pc:sldMkLst>
          <pc:docMk/>
          <pc:sldMk cId="2939580586" sldId="274"/>
        </pc:sldMkLst>
        <pc:spChg chg="mod">
          <ac:chgData name="Jessica Martin" userId="fe87a7f0c5a1ff10" providerId="LiveId" clId="{97BC9563-BF06-F14C-9A9F-2189657F0BE7}" dt="2020-11-13T20:25:30.354" v="6408" actId="20577"/>
          <ac:spMkLst>
            <pc:docMk/>
            <pc:sldMk cId="2939580586" sldId="274"/>
            <ac:spMk id="2" creationId="{291BE713-00C8-2E47-A9D1-73D0ABA4049F}"/>
          </ac:spMkLst>
        </pc:spChg>
        <pc:spChg chg="mod">
          <ac:chgData name="Jessica Martin" userId="fe87a7f0c5a1ff10" providerId="LiveId" clId="{97BC9563-BF06-F14C-9A9F-2189657F0BE7}" dt="2020-11-13T20:26:27.298" v="6539" actId="20577"/>
          <ac:spMkLst>
            <pc:docMk/>
            <pc:sldMk cId="2939580586" sldId="274"/>
            <ac:spMk id="3" creationId="{414A0111-C214-9B47-815A-C38D12ADAC60}"/>
          </ac:spMkLst>
        </pc:spChg>
        <pc:spChg chg="mod">
          <ac:chgData name="Jessica Martin" userId="fe87a7f0c5a1ff10" providerId="LiveId" clId="{97BC9563-BF06-F14C-9A9F-2189657F0BE7}" dt="2020-11-13T20:26:17.866" v="6534" actId="20577"/>
          <ac:spMkLst>
            <pc:docMk/>
            <pc:sldMk cId="2939580586" sldId="274"/>
            <ac:spMk id="4" creationId="{2EBECCB3-1FC3-844A-96C3-4526F18EF19C}"/>
          </ac:spMkLst>
        </pc:spChg>
      </pc:sldChg>
      <pc:sldChg chg="add del">
        <pc:chgData name="Jessica Martin" userId="fe87a7f0c5a1ff10" providerId="LiveId" clId="{97BC9563-BF06-F14C-9A9F-2189657F0BE7}" dt="2020-11-13T20:33:57.945" v="7269" actId="2696"/>
        <pc:sldMkLst>
          <pc:docMk/>
          <pc:sldMk cId="3144866389" sldId="274"/>
        </pc:sldMkLst>
      </pc:sldChg>
      <pc:sldChg chg="addSp delSp modSp new mod modClrScheme chgLayout">
        <pc:chgData name="Jessica Martin" userId="fe87a7f0c5a1ff10" providerId="LiveId" clId="{97BC9563-BF06-F14C-9A9F-2189657F0BE7}" dt="2020-11-13T20:32:16.989" v="7194" actId="1076"/>
        <pc:sldMkLst>
          <pc:docMk/>
          <pc:sldMk cId="2069583674" sldId="275"/>
        </pc:sldMkLst>
        <pc:spChg chg="mod ord">
          <ac:chgData name="Jessica Martin" userId="fe87a7f0c5a1ff10" providerId="LiveId" clId="{97BC9563-BF06-F14C-9A9F-2189657F0BE7}" dt="2020-11-13T20:30:43.625" v="6936" actId="20577"/>
          <ac:spMkLst>
            <pc:docMk/>
            <pc:sldMk cId="2069583674" sldId="275"/>
            <ac:spMk id="2" creationId="{B882467C-4EDF-9448-9550-11C85210B4B6}"/>
          </ac:spMkLst>
        </pc:spChg>
        <pc:spChg chg="del mod ord">
          <ac:chgData name="Jessica Martin" userId="fe87a7f0c5a1ff10" providerId="LiveId" clId="{97BC9563-BF06-F14C-9A9F-2189657F0BE7}" dt="2020-11-13T20:28:14.030" v="6658" actId="700"/>
          <ac:spMkLst>
            <pc:docMk/>
            <pc:sldMk cId="2069583674" sldId="275"/>
            <ac:spMk id="3" creationId="{3D12B5C5-F76D-784F-96C2-14F4B29B089C}"/>
          </ac:spMkLst>
        </pc:spChg>
        <pc:spChg chg="del">
          <ac:chgData name="Jessica Martin" userId="fe87a7f0c5a1ff10" providerId="LiveId" clId="{97BC9563-BF06-F14C-9A9F-2189657F0BE7}" dt="2020-11-13T20:28:14.030" v="6658" actId="700"/>
          <ac:spMkLst>
            <pc:docMk/>
            <pc:sldMk cId="2069583674" sldId="275"/>
            <ac:spMk id="4" creationId="{A4D8C510-20AF-8343-B0AE-656EBCFE4841}"/>
          </ac:spMkLst>
        </pc:spChg>
        <pc:spChg chg="del mod ord">
          <ac:chgData name="Jessica Martin" userId="fe87a7f0c5a1ff10" providerId="LiveId" clId="{97BC9563-BF06-F14C-9A9F-2189657F0BE7}" dt="2020-11-13T20:28:14.030" v="6658" actId="700"/>
          <ac:spMkLst>
            <pc:docMk/>
            <pc:sldMk cId="2069583674" sldId="275"/>
            <ac:spMk id="5" creationId="{6CE2A082-BC30-AE40-B178-CC6E9363A430}"/>
          </ac:spMkLst>
        </pc:spChg>
        <pc:spChg chg="mod ord">
          <ac:chgData name="Jessica Martin" userId="fe87a7f0c5a1ff10" providerId="LiveId" clId="{97BC9563-BF06-F14C-9A9F-2189657F0BE7}" dt="2020-11-13T20:28:14.030" v="6658" actId="700"/>
          <ac:spMkLst>
            <pc:docMk/>
            <pc:sldMk cId="2069583674" sldId="275"/>
            <ac:spMk id="6" creationId="{2966D1A6-5848-F74D-A7EC-ADB0812577C4}"/>
          </ac:spMkLst>
        </pc:spChg>
        <pc:spChg chg="add mod ord">
          <ac:chgData name="Jessica Martin" userId="fe87a7f0c5a1ff10" providerId="LiveId" clId="{97BC9563-BF06-F14C-9A9F-2189657F0BE7}" dt="2020-11-13T20:30:19.038" v="6927" actId="20577"/>
          <ac:spMkLst>
            <pc:docMk/>
            <pc:sldMk cId="2069583674" sldId="275"/>
            <ac:spMk id="7" creationId="{6364F6BD-CDAC-9548-98EF-F297D38E2504}"/>
          </ac:spMkLst>
        </pc:spChg>
        <pc:spChg chg="add mod ord">
          <ac:chgData name="Jessica Martin" userId="fe87a7f0c5a1ff10" providerId="LiveId" clId="{97BC9563-BF06-F14C-9A9F-2189657F0BE7}" dt="2020-11-13T20:28:14.030" v="6658" actId="700"/>
          <ac:spMkLst>
            <pc:docMk/>
            <pc:sldMk cId="2069583674" sldId="275"/>
            <ac:spMk id="8" creationId="{6D8179C4-13D2-A543-9F98-8E5A5A420734}"/>
          </ac:spMkLst>
        </pc:spChg>
        <pc:spChg chg="add mod">
          <ac:chgData name="Jessica Martin" userId="fe87a7f0c5a1ff10" providerId="LiveId" clId="{97BC9563-BF06-F14C-9A9F-2189657F0BE7}" dt="2020-11-13T20:32:16.989" v="7194" actId="1076"/>
          <ac:spMkLst>
            <pc:docMk/>
            <pc:sldMk cId="2069583674" sldId="275"/>
            <ac:spMk id="9" creationId="{44932AFB-AA1C-D64B-8331-99C7D99DB92C}"/>
          </ac:spMkLst>
        </pc:spChg>
      </pc:sldChg>
      <pc:sldChg chg="addSp delSp modSp new mod modClrScheme chgLayout">
        <pc:chgData name="Jessica Martin" userId="fe87a7f0c5a1ff10" providerId="LiveId" clId="{97BC9563-BF06-F14C-9A9F-2189657F0BE7}" dt="2020-11-13T20:53:35.695" v="8129" actId="20577"/>
        <pc:sldMkLst>
          <pc:docMk/>
          <pc:sldMk cId="1367839967" sldId="276"/>
        </pc:sldMkLst>
        <pc:spChg chg="mod ord">
          <ac:chgData name="Jessica Martin" userId="fe87a7f0c5a1ff10" providerId="LiveId" clId="{97BC9563-BF06-F14C-9A9F-2189657F0BE7}" dt="2020-11-13T20:47:51.893" v="7756" actId="700"/>
          <ac:spMkLst>
            <pc:docMk/>
            <pc:sldMk cId="1367839967" sldId="276"/>
            <ac:spMk id="2" creationId="{F332CFF4-D10B-474D-B7DD-BC145151DC80}"/>
          </ac:spMkLst>
        </pc:spChg>
        <pc:spChg chg="del mod ord">
          <ac:chgData name="Jessica Martin" userId="fe87a7f0c5a1ff10" providerId="LiveId" clId="{97BC9563-BF06-F14C-9A9F-2189657F0BE7}" dt="2020-11-13T20:47:51.893" v="7756" actId="700"/>
          <ac:spMkLst>
            <pc:docMk/>
            <pc:sldMk cId="1367839967" sldId="276"/>
            <ac:spMk id="3" creationId="{5EC9AFE8-3FF1-404F-94DB-22F5CB7E28AC}"/>
          </ac:spMkLst>
        </pc:spChg>
        <pc:spChg chg="del">
          <ac:chgData name="Jessica Martin" userId="fe87a7f0c5a1ff10" providerId="LiveId" clId="{97BC9563-BF06-F14C-9A9F-2189657F0BE7}" dt="2020-11-13T20:47:51.893" v="7756" actId="700"/>
          <ac:spMkLst>
            <pc:docMk/>
            <pc:sldMk cId="1367839967" sldId="276"/>
            <ac:spMk id="4" creationId="{B9D9FAD9-2F38-3F47-BD23-51CD70ACE76B}"/>
          </ac:spMkLst>
        </pc:spChg>
        <pc:spChg chg="del mod ord">
          <ac:chgData name="Jessica Martin" userId="fe87a7f0c5a1ff10" providerId="LiveId" clId="{97BC9563-BF06-F14C-9A9F-2189657F0BE7}" dt="2020-11-13T20:47:51.893" v="7756" actId="700"/>
          <ac:spMkLst>
            <pc:docMk/>
            <pc:sldMk cId="1367839967" sldId="276"/>
            <ac:spMk id="5" creationId="{F34C23AC-B502-0747-ACDE-D1C2E3E931A2}"/>
          </ac:spMkLst>
        </pc:spChg>
        <pc:spChg chg="del mod ord">
          <ac:chgData name="Jessica Martin" userId="fe87a7f0c5a1ff10" providerId="LiveId" clId="{97BC9563-BF06-F14C-9A9F-2189657F0BE7}" dt="2020-11-13T20:47:51.893" v="7756" actId="700"/>
          <ac:spMkLst>
            <pc:docMk/>
            <pc:sldMk cId="1367839967" sldId="276"/>
            <ac:spMk id="6" creationId="{1C6954D4-88B7-DD4E-A703-270F53A690AA}"/>
          </ac:spMkLst>
        </pc:spChg>
        <pc:spChg chg="add mod ord">
          <ac:chgData name="Jessica Martin" userId="fe87a7f0c5a1ff10" providerId="LiveId" clId="{97BC9563-BF06-F14C-9A9F-2189657F0BE7}" dt="2020-11-13T20:50:58.358" v="8096" actId="20577"/>
          <ac:spMkLst>
            <pc:docMk/>
            <pc:sldMk cId="1367839967" sldId="276"/>
            <ac:spMk id="7" creationId="{1E3BF92C-8BD1-4E45-A057-4BC1A67037EA}"/>
          </ac:spMkLst>
        </pc:spChg>
        <pc:spChg chg="add mod ord">
          <ac:chgData name="Jessica Martin" userId="fe87a7f0c5a1ff10" providerId="LiveId" clId="{97BC9563-BF06-F14C-9A9F-2189657F0BE7}" dt="2020-11-13T20:53:35.695" v="8129" actId="20577"/>
          <ac:spMkLst>
            <pc:docMk/>
            <pc:sldMk cId="1367839967" sldId="276"/>
            <ac:spMk id="8" creationId="{A195B57D-7C1A-D642-AEE9-A152039F9C7E}"/>
          </ac:spMkLst>
        </pc:spChg>
        <pc:spChg chg="add mod ord">
          <ac:chgData name="Jessica Martin" userId="fe87a7f0c5a1ff10" providerId="LiveId" clId="{97BC9563-BF06-F14C-9A9F-2189657F0BE7}" dt="2020-11-13T20:47:51.893" v="7756" actId="700"/>
          <ac:spMkLst>
            <pc:docMk/>
            <pc:sldMk cId="1367839967" sldId="276"/>
            <ac:spMk id="9" creationId="{C735302D-4076-774E-881A-AC4A881CFDDE}"/>
          </ac:spMkLst>
        </pc:spChg>
      </pc:sldChg>
      <pc:sldChg chg="addSp delSp modSp new mod modClrScheme chgLayout">
        <pc:chgData name="Jessica Martin" userId="fe87a7f0c5a1ff10" providerId="LiveId" clId="{97BC9563-BF06-F14C-9A9F-2189657F0BE7}" dt="2020-11-13T21:10:13.826" v="9068" actId="700"/>
        <pc:sldMkLst>
          <pc:docMk/>
          <pc:sldMk cId="1129043474" sldId="277"/>
        </pc:sldMkLst>
        <pc:spChg chg="del mod ord">
          <ac:chgData name="Jessica Martin" userId="fe87a7f0c5a1ff10" providerId="LiveId" clId="{97BC9563-BF06-F14C-9A9F-2189657F0BE7}" dt="2020-11-13T21:08:42.138" v="8641" actId="700"/>
          <ac:spMkLst>
            <pc:docMk/>
            <pc:sldMk cId="1129043474" sldId="277"/>
            <ac:spMk id="2" creationId="{302819DF-C1AF-5D4A-9335-732ECC1FA960}"/>
          </ac:spMkLst>
        </pc:spChg>
        <pc:spChg chg="del mod ord">
          <ac:chgData name="Jessica Martin" userId="fe87a7f0c5a1ff10" providerId="LiveId" clId="{97BC9563-BF06-F14C-9A9F-2189657F0BE7}" dt="2020-11-13T21:08:42.138" v="8641" actId="700"/>
          <ac:spMkLst>
            <pc:docMk/>
            <pc:sldMk cId="1129043474" sldId="277"/>
            <ac:spMk id="3" creationId="{3FBB7895-BAE8-8549-AD70-51C39858FB36}"/>
          </ac:spMkLst>
        </pc:spChg>
        <pc:spChg chg="del">
          <ac:chgData name="Jessica Martin" userId="fe87a7f0c5a1ff10" providerId="LiveId" clId="{97BC9563-BF06-F14C-9A9F-2189657F0BE7}" dt="2020-11-13T21:08:42.138" v="8641" actId="700"/>
          <ac:spMkLst>
            <pc:docMk/>
            <pc:sldMk cId="1129043474" sldId="277"/>
            <ac:spMk id="4" creationId="{21CCB581-7238-1545-8089-56B1467B5C42}"/>
          </ac:spMkLst>
        </pc:spChg>
        <pc:spChg chg="del mod ord">
          <ac:chgData name="Jessica Martin" userId="fe87a7f0c5a1ff10" providerId="LiveId" clId="{97BC9563-BF06-F14C-9A9F-2189657F0BE7}" dt="2020-11-13T21:08:42.138" v="8641" actId="700"/>
          <ac:spMkLst>
            <pc:docMk/>
            <pc:sldMk cId="1129043474" sldId="277"/>
            <ac:spMk id="5" creationId="{C35CE73D-B51B-5348-97F0-B6EF215DEEA1}"/>
          </ac:spMkLst>
        </pc:spChg>
        <pc:spChg chg="del mod ord">
          <ac:chgData name="Jessica Martin" userId="fe87a7f0c5a1ff10" providerId="LiveId" clId="{97BC9563-BF06-F14C-9A9F-2189657F0BE7}" dt="2020-11-13T21:08:42.138" v="8641" actId="700"/>
          <ac:spMkLst>
            <pc:docMk/>
            <pc:sldMk cId="1129043474" sldId="277"/>
            <ac:spMk id="6" creationId="{ACED41E7-97C5-0846-9EDF-75BB853C16F7}"/>
          </ac:spMkLst>
        </pc:spChg>
        <pc:spChg chg="add mod ord">
          <ac:chgData name="Jessica Martin" userId="fe87a7f0c5a1ff10" providerId="LiveId" clId="{97BC9563-BF06-F14C-9A9F-2189657F0BE7}" dt="2020-11-13T21:10:13.826" v="9068" actId="700"/>
          <ac:spMkLst>
            <pc:docMk/>
            <pc:sldMk cId="1129043474" sldId="277"/>
            <ac:spMk id="7" creationId="{EF4F6417-DD25-654B-912D-1C60E11B14F3}"/>
          </ac:spMkLst>
        </pc:spChg>
        <pc:spChg chg="add mod ord">
          <ac:chgData name="Jessica Martin" userId="fe87a7f0c5a1ff10" providerId="LiveId" clId="{97BC9563-BF06-F14C-9A9F-2189657F0BE7}" dt="2020-11-13T21:10:13.826" v="9068" actId="700"/>
          <ac:spMkLst>
            <pc:docMk/>
            <pc:sldMk cId="1129043474" sldId="277"/>
            <ac:spMk id="8" creationId="{ECB990D3-C1A2-6D4B-AC93-4DB7065F81D6}"/>
          </ac:spMkLst>
        </pc:spChg>
        <pc:spChg chg="add del mod ord">
          <ac:chgData name="Jessica Martin" userId="fe87a7f0c5a1ff10" providerId="LiveId" clId="{97BC9563-BF06-F14C-9A9F-2189657F0BE7}" dt="2020-11-13T21:10:13.826" v="9068" actId="700"/>
          <ac:spMkLst>
            <pc:docMk/>
            <pc:sldMk cId="1129043474" sldId="277"/>
            <ac:spMk id="9" creationId="{2ACA3A23-8310-4647-BF06-795E5DF9DA91}"/>
          </ac:spMkLst>
        </pc:spChg>
        <pc:spChg chg="add del mod ord">
          <ac:chgData name="Jessica Martin" userId="fe87a7f0c5a1ff10" providerId="LiveId" clId="{97BC9563-BF06-F14C-9A9F-2189657F0BE7}" dt="2020-11-13T21:10:13.826" v="9068" actId="700"/>
          <ac:spMkLst>
            <pc:docMk/>
            <pc:sldMk cId="1129043474" sldId="277"/>
            <ac:spMk id="10" creationId="{6A4B8C97-1FF3-B143-B1F7-D3AEE769874D}"/>
          </ac:spMkLst>
        </pc:spChg>
        <pc:spChg chg="add del mod ord">
          <ac:chgData name="Jessica Martin" userId="fe87a7f0c5a1ff10" providerId="LiveId" clId="{97BC9563-BF06-F14C-9A9F-2189657F0BE7}" dt="2020-11-13T21:10:13.826" v="9068" actId="700"/>
          <ac:spMkLst>
            <pc:docMk/>
            <pc:sldMk cId="1129043474" sldId="277"/>
            <ac:spMk id="11" creationId="{3688A30A-1915-784E-89B2-2FF19BF719AB}"/>
          </ac:spMkLst>
        </pc:spChg>
        <pc:spChg chg="add del mod ord">
          <ac:chgData name="Jessica Martin" userId="fe87a7f0c5a1ff10" providerId="LiveId" clId="{97BC9563-BF06-F14C-9A9F-2189657F0BE7}" dt="2020-11-13T21:10:13.826" v="9068" actId="700"/>
          <ac:spMkLst>
            <pc:docMk/>
            <pc:sldMk cId="1129043474" sldId="277"/>
            <ac:spMk id="12" creationId="{61BF41F3-4353-5148-B191-E73E3EDA6D81}"/>
          </ac:spMkLst>
        </pc:spChg>
      </pc:sldChg>
      <pc:sldChg chg="add">
        <pc:chgData name="Jessica Martin" userId="fe87a7f0c5a1ff10" providerId="LiveId" clId="{97BC9563-BF06-F14C-9A9F-2189657F0BE7}" dt="2020-11-13T21:12:27.358" v="9253"/>
        <pc:sldMkLst>
          <pc:docMk/>
          <pc:sldMk cId="2765005554" sldId="2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Sheet1!$A$2:$A$298</c:f>
              <c:numCache>
                <c:formatCode>m/d/yy</c:formatCode>
                <c:ptCount val="297"/>
                <c:pt idx="0">
                  <c:v>43850</c:v>
                </c:pt>
                <c:pt idx="1">
                  <c:v>43851</c:v>
                </c:pt>
                <c:pt idx="2">
                  <c:v>43852</c:v>
                </c:pt>
                <c:pt idx="3">
                  <c:v>43853</c:v>
                </c:pt>
                <c:pt idx="4">
                  <c:v>43854</c:v>
                </c:pt>
                <c:pt idx="5">
                  <c:v>43855</c:v>
                </c:pt>
                <c:pt idx="6">
                  <c:v>43856</c:v>
                </c:pt>
                <c:pt idx="7">
                  <c:v>43857</c:v>
                </c:pt>
                <c:pt idx="8">
                  <c:v>43858</c:v>
                </c:pt>
                <c:pt idx="9">
                  <c:v>43859</c:v>
                </c:pt>
                <c:pt idx="10">
                  <c:v>43860</c:v>
                </c:pt>
                <c:pt idx="11">
                  <c:v>43861</c:v>
                </c:pt>
                <c:pt idx="12">
                  <c:v>43862</c:v>
                </c:pt>
                <c:pt idx="13">
                  <c:v>43863</c:v>
                </c:pt>
                <c:pt idx="14">
                  <c:v>43864</c:v>
                </c:pt>
                <c:pt idx="15">
                  <c:v>43865</c:v>
                </c:pt>
                <c:pt idx="16">
                  <c:v>43866</c:v>
                </c:pt>
                <c:pt idx="17">
                  <c:v>43867</c:v>
                </c:pt>
                <c:pt idx="18">
                  <c:v>43868</c:v>
                </c:pt>
                <c:pt idx="19">
                  <c:v>43869</c:v>
                </c:pt>
                <c:pt idx="20">
                  <c:v>43870</c:v>
                </c:pt>
                <c:pt idx="21">
                  <c:v>43871</c:v>
                </c:pt>
                <c:pt idx="22">
                  <c:v>43872</c:v>
                </c:pt>
                <c:pt idx="23">
                  <c:v>43873</c:v>
                </c:pt>
                <c:pt idx="24">
                  <c:v>43874</c:v>
                </c:pt>
                <c:pt idx="25">
                  <c:v>43875</c:v>
                </c:pt>
                <c:pt idx="26">
                  <c:v>43876</c:v>
                </c:pt>
                <c:pt idx="27">
                  <c:v>43877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43883</c:v>
                </c:pt>
                <c:pt idx="34">
                  <c:v>43884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43890</c:v>
                </c:pt>
                <c:pt idx="41">
                  <c:v>43891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43897</c:v>
                </c:pt>
                <c:pt idx="48">
                  <c:v>43898</c:v>
                </c:pt>
                <c:pt idx="49">
                  <c:v>43899</c:v>
                </c:pt>
                <c:pt idx="50">
                  <c:v>43900</c:v>
                </c:pt>
                <c:pt idx="51">
                  <c:v>43901</c:v>
                </c:pt>
                <c:pt idx="52">
                  <c:v>43902</c:v>
                </c:pt>
                <c:pt idx="53">
                  <c:v>43903</c:v>
                </c:pt>
                <c:pt idx="54">
                  <c:v>43904</c:v>
                </c:pt>
                <c:pt idx="55">
                  <c:v>43905</c:v>
                </c:pt>
                <c:pt idx="56">
                  <c:v>43906</c:v>
                </c:pt>
                <c:pt idx="57">
                  <c:v>43907</c:v>
                </c:pt>
                <c:pt idx="58">
                  <c:v>43908</c:v>
                </c:pt>
                <c:pt idx="59">
                  <c:v>43909</c:v>
                </c:pt>
                <c:pt idx="60">
                  <c:v>43910</c:v>
                </c:pt>
                <c:pt idx="61">
                  <c:v>43911</c:v>
                </c:pt>
                <c:pt idx="62">
                  <c:v>43912</c:v>
                </c:pt>
                <c:pt idx="63">
                  <c:v>43913</c:v>
                </c:pt>
                <c:pt idx="64">
                  <c:v>43914</c:v>
                </c:pt>
                <c:pt idx="65">
                  <c:v>43915</c:v>
                </c:pt>
                <c:pt idx="66">
                  <c:v>43916</c:v>
                </c:pt>
                <c:pt idx="67">
                  <c:v>43917</c:v>
                </c:pt>
                <c:pt idx="68">
                  <c:v>43918</c:v>
                </c:pt>
                <c:pt idx="69">
                  <c:v>43919</c:v>
                </c:pt>
                <c:pt idx="70">
                  <c:v>43920</c:v>
                </c:pt>
                <c:pt idx="71">
                  <c:v>43921</c:v>
                </c:pt>
                <c:pt idx="72">
                  <c:v>43922</c:v>
                </c:pt>
                <c:pt idx="73">
                  <c:v>43923</c:v>
                </c:pt>
                <c:pt idx="74">
                  <c:v>43924</c:v>
                </c:pt>
                <c:pt idx="75">
                  <c:v>43925</c:v>
                </c:pt>
                <c:pt idx="76">
                  <c:v>43926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43932</c:v>
                </c:pt>
                <c:pt idx="83">
                  <c:v>43933</c:v>
                </c:pt>
                <c:pt idx="84">
                  <c:v>43934</c:v>
                </c:pt>
                <c:pt idx="85">
                  <c:v>43935</c:v>
                </c:pt>
                <c:pt idx="86">
                  <c:v>43936</c:v>
                </c:pt>
                <c:pt idx="87">
                  <c:v>43937</c:v>
                </c:pt>
                <c:pt idx="88">
                  <c:v>43938</c:v>
                </c:pt>
                <c:pt idx="89">
                  <c:v>43939</c:v>
                </c:pt>
                <c:pt idx="90">
                  <c:v>43940</c:v>
                </c:pt>
                <c:pt idx="91">
                  <c:v>43941</c:v>
                </c:pt>
                <c:pt idx="92">
                  <c:v>43942</c:v>
                </c:pt>
                <c:pt idx="93">
                  <c:v>43943</c:v>
                </c:pt>
                <c:pt idx="94">
                  <c:v>43944</c:v>
                </c:pt>
                <c:pt idx="95">
                  <c:v>43945</c:v>
                </c:pt>
                <c:pt idx="96">
                  <c:v>43946</c:v>
                </c:pt>
                <c:pt idx="97">
                  <c:v>43947</c:v>
                </c:pt>
                <c:pt idx="98">
                  <c:v>43948</c:v>
                </c:pt>
                <c:pt idx="99">
                  <c:v>43949</c:v>
                </c:pt>
                <c:pt idx="100">
                  <c:v>43950</c:v>
                </c:pt>
                <c:pt idx="101">
                  <c:v>43951</c:v>
                </c:pt>
                <c:pt idx="102">
                  <c:v>43952</c:v>
                </c:pt>
                <c:pt idx="103">
                  <c:v>43953</c:v>
                </c:pt>
                <c:pt idx="104">
                  <c:v>43954</c:v>
                </c:pt>
                <c:pt idx="105">
                  <c:v>43955</c:v>
                </c:pt>
                <c:pt idx="106">
                  <c:v>43956</c:v>
                </c:pt>
                <c:pt idx="107">
                  <c:v>43957</c:v>
                </c:pt>
                <c:pt idx="108">
                  <c:v>43958</c:v>
                </c:pt>
                <c:pt idx="109">
                  <c:v>43959</c:v>
                </c:pt>
                <c:pt idx="110">
                  <c:v>43960</c:v>
                </c:pt>
                <c:pt idx="111">
                  <c:v>43961</c:v>
                </c:pt>
                <c:pt idx="112">
                  <c:v>43962</c:v>
                </c:pt>
                <c:pt idx="113">
                  <c:v>43963</c:v>
                </c:pt>
                <c:pt idx="114">
                  <c:v>43964</c:v>
                </c:pt>
                <c:pt idx="115">
                  <c:v>43965</c:v>
                </c:pt>
                <c:pt idx="116">
                  <c:v>43966</c:v>
                </c:pt>
                <c:pt idx="117">
                  <c:v>43967</c:v>
                </c:pt>
                <c:pt idx="118">
                  <c:v>43968</c:v>
                </c:pt>
                <c:pt idx="119">
                  <c:v>43969</c:v>
                </c:pt>
                <c:pt idx="120">
                  <c:v>43970</c:v>
                </c:pt>
                <c:pt idx="121">
                  <c:v>43971</c:v>
                </c:pt>
                <c:pt idx="122">
                  <c:v>43972</c:v>
                </c:pt>
                <c:pt idx="123">
                  <c:v>43973</c:v>
                </c:pt>
                <c:pt idx="124">
                  <c:v>43974</c:v>
                </c:pt>
                <c:pt idx="125">
                  <c:v>43975</c:v>
                </c:pt>
                <c:pt idx="126">
                  <c:v>43976</c:v>
                </c:pt>
                <c:pt idx="127">
                  <c:v>43977</c:v>
                </c:pt>
                <c:pt idx="128">
                  <c:v>43978</c:v>
                </c:pt>
                <c:pt idx="129">
                  <c:v>43979</c:v>
                </c:pt>
                <c:pt idx="130">
                  <c:v>43980</c:v>
                </c:pt>
                <c:pt idx="131">
                  <c:v>43981</c:v>
                </c:pt>
                <c:pt idx="132">
                  <c:v>43982</c:v>
                </c:pt>
                <c:pt idx="133">
                  <c:v>43983</c:v>
                </c:pt>
                <c:pt idx="134">
                  <c:v>43984</c:v>
                </c:pt>
                <c:pt idx="135">
                  <c:v>43985</c:v>
                </c:pt>
                <c:pt idx="136">
                  <c:v>43986</c:v>
                </c:pt>
                <c:pt idx="137">
                  <c:v>43987</c:v>
                </c:pt>
                <c:pt idx="138">
                  <c:v>43988</c:v>
                </c:pt>
                <c:pt idx="139">
                  <c:v>43989</c:v>
                </c:pt>
                <c:pt idx="140">
                  <c:v>43990</c:v>
                </c:pt>
                <c:pt idx="141">
                  <c:v>43991</c:v>
                </c:pt>
                <c:pt idx="142">
                  <c:v>43992</c:v>
                </c:pt>
                <c:pt idx="143">
                  <c:v>43993</c:v>
                </c:pt>
                <c:pt idx="144">
                  <c:v>43994</c:v>
                </c:pt>
                <c:pt idx="145">
                  <c:v>43995</c:v>
                </c:pt>
                <c:pt idx="146">
                  <c:v>43996</c:v>
                </c:pt>
                <c:pt idx="147">
                  <c:v>43997</c:v>
                </c:pt>
                <c:pt idx="148">
                  <c:v>43998</c:v>
                </c:pt>
                <c:pt idx="149">
                  <c:v>43999</c:v>
                </c:pt>
                <c:pt idx="150">
                  <c:v>44000</c:v>
                </c:pt>
                <c:pt idx="151">
                  <c:v>44001</c:v>
                </c:pt>
                <c:pt idx="152">
                  <c:v>44002</c:v>
                </c:pt>
                <c:pt idx="153">
                  <c:v>44003</c:v>
                </c:pt>
                <c:pt idx="154">
                  <c:v>44004</c:v>
                </c:pt>
                <c:pt idx="155">
                  <c:v>44005</c:v>
                </c:pt>
                <c:pt idx="156">
                  <c:v>44006</c:v>
                </c:pt>
                <c:pt idx="157">
                  <c:v>44007</c:v>
                </c:pt>
                <c:pt idx="158">
                  <c:v>44008</c:v>
                </c:pt>
                <c:pt idx="159">
                  <c:v>44009</c:v>
                </c:pt>
                <c:pt idx="160">
                  <c:v>44010</c:v>
                </c:pt>
                <c:pt idx="161">
                  <c:v>44011</c:v>
                </c:pt>
                <c:pt idx="162">
                  <c:v>44012</c:v>
                </c:pt>
                <c:pt idx="163">
                  <c:v>44013</c:v>
                </c:pt>
                <c:pt idx="164">
                  <c:v>44014</c:v>
                </c:pt>
                <c:pt idx="165">
                  <c:v>44015</c:v>
                </c:pt>
                <c:pt idx="166">
                  <c:v>44016</c:v>
                </c:pt>
                <c:pt idx="167">
                  <c:v>44017</c:v>
                </c:pt>
                <c:pt idx="168">
                  <c:v>44018</c:v>
                </c:pt>
                <c:pt idx="169">
                  <c:v>44019</c:v>
                </c:pt>
                <c:pt idx="170">
                  <c:v>44020</c:v>
                </c:pt>
                <c:pt idx="171">
                  <c:v>44021</c:v>
                </c:pt>
                <c:pt idx="172">
                  <c:v>44022</c:v>
                </c:pt>
                <c:pt idx="173">
                  <c:v>44023</c:v>
                </c:pt>
                <c:pt idx="174">
                  <c:v>44024</c:v>
                </c:pt>
                <c:pt idx="175">
                  <c:v>44025</c:v>
                </c:pt>
                <c:pt idx="176">
                  <c:v>44026</c:v>
                </c:pt>
                <c:pt idx="177">
                  <c:v>44027</c:v>
                </c:pt>
                <c:pt idx="178">
                  <c:v>44028</c:v>
                </c:pt>
                <c:pt idx="179">
                  <c:v>44029</c:v>
                </c:pt>
                <c:pt idx="180">
                  <c:v>44030</c:v>
                </c:pt>
                <c:pt idx="181">
                  <c:v>44031</c:v>
                </c:pt>
                <c:pt idx="182">
                  <c:v>44032</c:v>
                </c:pt>
                <c:pt idx="183">
                  <c:v>44033</c:v>
                </c:pt>
                <c:pt idx="184">
                  <c:v>44034</c:v>
                </c:pt>
                <c:pt idx="185">
                  <c:v>44035</c:v>
                </c:pt>
                <c:pt idx="186">
                  <c:v>44036</c:v>
                </c:pt>
                <c:pt idx="187">
                  <c:v>44037</c:v>
                </c:pt>
                <c:pt idx="188">
                  <c:v>44038</c:v>
                </c:pt>
                <c:pt idx="189">
                  <c:v>44039</c:v>
                </c:pt>
                <c:pt idx="190">
                  <c:v>44040</c:v>
                </c:pt>
                <c:pt idx="191">
                  <c:v>44041</c:v>
                </c:pt>
                <c:pt idx="192">
                  <c:v>44042</c:v>
                </c:pt>
                <c:pt idx="193">
                  <c:v>44043</c:v>
                </c:pt>
                <c:pt idx="194">
                  <c:v>44044</c:v>
                </c:pt>
                <c:pt idx="195">
                  <c:v>44045</c:v>
                </c:pt>
                <c:pt idx="196">
                  <c:v>44046</c:v>
                </c:pt>
                <c:pt idx="197">
                  <c:v>44047</c:v>
                </c:pt>
                <c:pt idx="198">
                  <c:v>44048</c:v>
                </c:pt>
                <c:pt idx="199">
                  <c:v>44049</c:v>
                </c:pt>
                <c:pt idx="200">
                  <c:v>44050</c:v>
                </c:pt>
                <c:pt idx="201">
                  <c:v>44051</c:v>
                </c:pt>
                <c:pt idx="202">
                  <c:v>44052</c:v>
                </c:pt>
                <c:pt idx="203">
                  <c:v>44053</c:v>
                </c:pt>
                <c:pt idx="204">
                  <c:v>44054</c:v>
                </c:pt>
                <c:pt idx="205">
                  <c:v>44055</c:v>
                </c:pt>
                <c:pt idx="206">
                  <c:v>44056</c:v>
                </c:pt>
                <c:pt idx="207">
                  <c:v>44057</c:v>
                </c:pt>
                <c:pt idx="208">
                  <c:v>44058</c:v>
                </c:pt>
                <c:pt idx="209">
                  <c:v>44059</c:v>
                </c:pt>
                <c:pt idx="210">
                  <c:v>44060</c:v>
                </c:pt>
                <c:pt idx="211">
                  <c:v>44061</c:v>
                </c:pt>
                <c:pt idx="212">
                  <c:v>44062</c:v>
                </c:pt>
                <c:pt idx="213">
                  <c:v>44063</c:v>
                </c:pt>
                <c:pt idx="214">
                  <c:v>44064</c:v>
                </c:pt>
                <c:pt idx="215">
                  <c:v>44065</c:v>
                </c:pt>
                <c:pt idx="216">
                  <c:v>44066</c:v>
                </c:pt>
                <c:pt idx="217">
                  <c:v>44067</c:v>
                </c:pt>
                <c:pt idx="218">
                  <c:v>44068</c:v>
                </c:pt>
                <c:pt idx="219">
                  <c:v>44069</c:v>
                </c:pt>
                <c:pt idx="220">
                  <c:v>44070</c:v>
                </c:pt>
                <c:pt idx="221">
                  <c:v>44071</c:v>
                </c:pt>
                <c:pt idx="222">
                  <c:v>44072</c:v>
                </c:pt>
                <c:pt idx="223">
                  <c:v>44073</c:v>
                </c:pt>
                <c:pt idx="224">
                  <c:v>44074</c:v>
                </c:pt>
                <c:pt idx="225">
                  <c:v>44075</c:v>
                </c:pt>
                <c:pt idx="226">
                  <c:v>44076</c:v>
                </c:pt>
                <c:pt idx="227">
                  <c:v>44077</c:v>
                </c:pt>
                <c:pt idx="228">
                  <c:v>44078</c:v>
                </c:pt>
                <c:pt idx="229">
                  <c:v>44079</c:v>
                </c:pt>
                <c:pt idx="230">
                  <c:v>44080</c:v>
                </c:pt>
                <c:pt idx="231">
                  <c:v>44081</c:v>
                </c:pt>
                <c:pt idx="232">
                  <c:v>44082</c:v>
                </c:pt>
                <c:pt idx="233">
                  <c:v>44083</c:v>
                </c:pt>
                <c:pt idx="234">
                  <c:v>44084</c:v>
                </c:pt>
                <c:pt idx="235">
                  <c:v>44085</c:v>
                </c:pt>
                <c:pt idx="236">
                  <c:v>44086</c:v>
                </c:pt>
                <c:pt idx="237">
                  <c:v>44087</c:v>
                </c:pt>
                <c:pt idx="238">
                  <c:v>44088</c:v>
                </c:pt>
                <c:pt idx="239">
                  <c:v>44089</c:v>
                </c:pt>
                <c:pt idx="240">
                  <c:v>44090</c:v>
                </c:pt>
                <c:pt idx="241">
                  <c:v>44091</c:v>
                </c:pt>
                <c:pt idx="242">
                  <c:v>44092</c:v>
                </c:pt>
                <c:pt idx="243">
                  <c:v>44093</c:v>
                </c:pt>
                <c:pt idx="244">
                  <c:v>44094</c:v>
                </c:pt>
                <c:pt idx="245">
                  <c:v>44095</c:v>
                </c:pt>
                <c:pt idx="246">
                  <c:v>44096</c:v>
                </c:pt>
                <c:pt idx="247">
                  <c:v>44097</c:v>
                </c:pt>
                <c:pt idx="248">
                  <c:v>44098</c:v>
                </c:pt>
                <c:pt idx="249">
                  <c:v>44099</c:v>
                </c:pt>
                <c:pt idx="250">
                  <c:v>44100</c:v>
                </c:pt>
                <c:pt idx="251">
                  <c:v>44101</c:v>
                </c:pt>
                <c:pt idx="252">
                  <c:v>44102</c:v>
                </c:pt>
                <c:pt idx="253">
                  <c:v>44103</c:v>
                </c:pt>
                <c:pt idx="254">
                  <c:v>44104</c:v>
                </c:pt>
                <c:pt idx="255">
                  <c:v>44105</c:v>
                </c:pt>
                <c:pt idx="256">
                  <c:v>44106</c:v>
                </c:pt>
                <c:pt idx="257">
                  <c:v>44107</c:v>
                </c:pt>
                <c:pt idx="258">
                  <c:v>44108</c:v>
                </c:pt>
                <c:pt idx="259">
                  <c:v>44109</c:v>
                </c:pt>
                <c:pt idx="260">
                  <c:v>44110</c:v>
                </c:pt>
                <c:pt idx="261">
                  <c:v>44111</c:v>
                </c:pt>
                <c:pt idx="262">
                  <c:v>44112</c:v>
                </c:pt>
                <c:pt idx="263">
                  <c:v>44113</c:v>
                </c:pt>
                <c:pt idx="264">
                  <c:v>44114</c:v>
                </c:pt>
                <c:pt idx="265">
                  <c:v>44115</c:v>
                </c:pt>
                <c:pt idx="266">
                  <c:v>44116</c:v>
                </c:pt>
                <c:pt idx="267">
                  <c:v>44117</c:v>
                </c:pt>
                <c:pt idx="268">
                  <c:v>44118</c:v>
                </c:pt>
                <c:pt idx="269">
                  <c:v>44119</c:v>
                </c:pt>
                <c:pt idx="270">
                  <c:v>44120</c:v>
                </c:pt>
                <c:pt idx="271">
                  <c:v>44121</c:v>
                </c:pt>
                <c:pt idx="272">
                  <c:v>44122</c:v>
                </c:pt>
                <c:pt idx="273">
                  <c:v>44123</c:v>
                </c:pt>
                <c:pt idx="274">
                  <c:v>44124</c:v>
                </c:pt>
                <c:pt idx="275">
                  <c:v>44125</c:v>
                </c:pt>
                <c:pt idx="276">
                  <c:v>44126</c:v>
                </c:pt>
                <c:pt idx="277">
                  <c:v>44127</c:v>
                </c:pt>
                <c:pt idx="278">
                  <c:v>44128</c:v>
                </c:pt>
                <c:pt idx="279">
                  <c:v>44129</c:v>
                </c:pt>
                <c:pt idx="280">
                  <c:v>44130</c:v>
                </c:pt>
                <c:pt idx="281">
                  <c:v>44131</c:v>
                </c:pt>
                <c:pt idx="282">
                  <c:v>44132</c:v>
                </c:pt>
                <c:pt idx="283">
                  <c:v>44133</c:v>
                </c:pt>
                <c:pt idx="284">
                  <c:v>44134</c:v>
                </c:pt>
                <c:pt idx="285">
                  <c:v>44135</c:v>
                </c:pt>
                <c:pt idx="286">
                  <c:v>44136</c:v>
                </c:pt>
                <c:pt idx="287">
                  <c:v>44137</c:v>
                </c:pt>
                <c:pt idx="288">
                  <c:v>44138</c:v>
                </c:pt>
                <c:pt idx="289">
                  <c:v>44139</c:v>
                </c:pt>
                <c:pt idx="290">
                  <c:v>44140</c:v>
                </c:pt>
                <c:pt idx="291">
                  <c:v>44141</c:v>
                </c:pt>
                <c:pt idx="292">
                  <c:v>44142</c:v>
                </c:pt>
                <c:pt idx="293">
                  <c:v>44143</c:v>
                </c:pt>
                <c:pt idx="294">
                  <c:v>44144</c:v>
                </c:pt>
                <c:pt idx="295">
                  <c:v>44145</c:v>
                </c:pt>
                <c:pt idx="296">
                  <c:v>44146</c:v>
                </c:pt>
              </c:numCache>
            </c:numRef>
          </c:cat>
          <c:val>
            <c:numRef>
              <c:f>Sheet1!$B$2:$B$298</c:f>
              <c:numCache>
                <c:formatCode>General</c:formatCode>
                <c:ptCount val="29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19</c:v>
                </c:pt>
                <c:pt idx="34">
                  <c:v>0</c:v>
                </c:pt>
                <c:pt idx="35">
                  <c:v>0</c:v>
                </c:pt>
                <c:pt idx="36">
                  <c:v>18</c:v>
                </c:pt>
                <c:pt idx="37">
                  <c:v>0</c:v>
                </c:pt>
                <c:pt idx="38">
                  <c:v>6</c:v>
                </c:pt>
                <c:pt idx="39">
                  <c:v>1</c:v>
                </c:pt>
                <c:pt idx="40">
                  <c:v>6</c:v>
                </c:pt>
                <c:pt idx="41">
                  <c:v>3</c:v>
                </c:pt>
                <c:pt idx="42">
                  <c:v>20</c:v>
                </c:pt>
                <c:pt idx="43">
                  <c:v>14</c:v>
                </c:pt>
                <c:pt idx="44">
                  <c:v>22</c:v>
                </c:pt>
                <c:pt idx="45">
                  <c:v>34</c:v>
                </c:pt>
                <c:pt idx="46">
                  <c:v>74</c:v>
                </c:pt>
                <c:pt idx="47">
                  <c:v>105</c:v>
                </c:pt>
                <c:pt idx="48">
                  <c:v>95</c:v>
                </c:pt>
                <c:pt idx="49">
                  <c:v>121</c:v>
                </c:pt>
                <c:pt idx="50">
                  <c:v>200</c:v>
                </c:pt>
                <c:pt idx="51">
                  <c:v>271</c:v>
                </c:pt>
                <c:pt idx="52">
                  <c:v>287</c:v>
                </c:pt>
                <c:pt idx="53">
                  <c:v>351</c:v>
                </c:pt>
                <c:pt idx="54">
                  <c:v>511</c:v>
                </c:pt>
                <c:pt idx="55">
                  <c:v>777</c:v>
                </c:pt>
                <c:pt idx="56">
                  <c:v>823</c:v>
                </c:pt>
                <c:pt idx="57">
                  <c:v>887</c:v>
                </c:pt>
                <c:pt idx="58">
                  <c:v>1766</c:v>
                </c:pt>
                <c:pt idx="59">
                  <c:v>2988</c:v>
                </c:pt>
                <c:pt idx="60">
                  <c:v>4835</c:v>
                </c:pt>
                <c:pt idx="61">
                  <c:v>5374</c:v>
                </c:pt>
                <c:pt idx="62">
                  <c:v>7123</c:v>
                </c:pt>
                <c:pt idx="63">
                  <c:v>8459</c:v>
                </c:pt>
                <c:pt idx="64">
                  <c:v>11236</c:v>
                </c:pt>
                <c:pt idx="65">
                  <c:v>8789</c:v>
                </c:pt>
                <c:pt idx="66">
                  <c:v>13963</c:v>
                </c:pt>
                <c:pt idx="67">
                  <c:v>16797</c:v>
                </c:pt>
                <c:pt idx="68">
                  <c:v>18695</c:v>
                </c:pt>
                <c:pt idx="69">
                  <c:v>19979</c:v>
                </c:pt>
                <c:pt idx="70">
                  <c:v>18360</c:v>
                </c:pt>
                <c:pt idx="71">
                  <c:v>21595</c:v>
                </c:pt>
                <c:pt idx="72">
                  <c:v>24998</c:v>
                </c:pt>
                <c:pt idx="73">
                  <c:v>27103</c:v>
                </c:pt>
                <c:pt idx="74">
                  <c:v>28819</c:v>
                </c:pt>
                <c:pt idx="75">
                  <c:v>32425</c:v>
                </c:pt>
                <c:pt idx="76">
                  <c:v>34272</c:v>
                </c:pt>
                <c:pt idx="77">
                  <c:v>25398</c:v>
                </c:pt>
                <c:pt idx="78">
                  <c:v>30561</c:v>
                </c:pt>
                <c:pt idx="79">
                  <c:v>30613</c:v>
                </c:pt>
                <c:pt idx="80">
                  <c:v>33323</c:v>
                </c:pt>
                <c:pt idx="81">
                  <c:v>33901</c:v>
                </c:pt>
                <c:pt idx="82">
                  <c:v>35527</c:v>
                </c:pt>
                <c:pt idx="83">
                  <c:v>28391</c:v>
                </c:pt>
                <c:pt idx="84">
                  <c:v>27620</c:v>
                </c:pt>
                <c:pt idx="85">
                  <c:v>25023</c:v>
                </c:pt>
                <c:pt idx="86">
                  <c:v>26922</c:v>
                </c:pt>
                <c:pt idx="87">
                  <c:v>30148</c:v>
                </c:pt>
                <c:pt idx="88">
                  <c:v>31667</c:v>
                </c:pt>
                <c:pt idx="89">
                  <c:v>30833</c:v>
                </c:pt>
                <c:pt idx="90">
                  <c:v>32922</c:v>
                </c:pt>
                <c:pt idx="91">
                  <c:v>24601</c:v>
                </c:pt>
                <c:pt idx="92">
                  <c:v>28065</c:v>
                </c:pt>
                <c:pt idx="93">
                  <c:v>37289</c:v>
                </c:pt>
                <c:pt idx="94">
                  <c:v>17588</c:v>
                </c:pt>
                <c:pt idx="95">
                  <c:v>26543</c:v>
                </c:pt>
                <c:pt idx="96">
                  <c:v>21352</c:v>
                </c:pt>
                <c:pt idx="97">
                  <c:v>48529</c:v>
                </c:pt>
                <c:pt idx="98">
                  <c:v>26857</c:v>
                </c:pt>
                <c:pt idx="99">
                  <c:v>22541</c:v>
                </c:pt>
                <c:pt idx="100">
                  <c:v>24132</c:v>
                </c:pt>
                <c:pt idx="101">
                  <c:v>27326</c:v>
                </c:pt>
                <c:pt idx="102">
                  <c:v>29917</c:v>
                </c:pt>
                <c:pt idx="103">
                  <c:v>33955</c:v>
                </c:pt>
                <c:pt idx="104">
                  <c:v>29288</c:v>
                </c:pt>
                <c:pt idx="105">
                  <c:v>24972</c:v>
                </c:pt>
                <c:pt idx="106">
                  <c:v>22593</c:v>
                </c:pt>
                <c:pt idx="107">
                  <c:v>23841</c:v>
                </c:pt>
                <c:pt idx="108">
                  <c:v>24128</c:v>
                </c:pt>
                <c:pt idx="109">
                  <c:v>28369</c:v>
                </c:pt>
                <c:pt idx="110">
                  <c:v>26957</c:v>
                </c:pt>
                <c:pt idx="111">
                  <c:v>25612</c:v>
                </c:pt>
                <c:pt idx="112">
                  <c:v>20258</c:v>
                </c:pt>
                <c:pt idx="113">
                  <c:v>18117</c:v>
                </c:pt>
                <c:pt idx="114">
                  <c:v>22048</c:v>
                </c:pt>
                <c:pt idx="115">
                  <c:v>20782</c:v>
                </c:pt>
                <c:pt idx="116">
                  <c:v>27143</c:v>
                </c:pt>
                <c:pt idx="117">
                  <c:v>25508</c:v>
                </c:pt>
                <c:pt idx="118">
                  <c:v>24487</c:v>
                </c:pt>
                <c:pt idx="119">
                  <c:v>18873</c:v>
                </c:pt>
                <c:pt idx="120">
                  <c:v>21841</c:v>
                </c:pt>
                <c:pt idx="121">
                  <c:v>19970</c:v>
                </c:pt>
                <c:pt idx="122">
                  <c:v>23285</c:v>
                </c:pt>
                <c:pt idx="123">
                  <c:v>25434</c:v>
                </c:pt>
                <c:pt idx="124">
                  <c:v>24147</c:v>
                </c:pt>
                <c:pt idx="125">
                  <c:v>21236</c:v>
                </c:pt>
                <c:pt idx="126">
                  <c:v>20568</c:v>
                </c:pt>
                <c:pt idx="127">
                  <c:v>19064</c:v>
                </c:pt>
                <c:pt idx="128">
                  <c:v>18910</c:v>
                </c:pt>
                <c:pt idx="129">
                  <c:v>18721</c:v>
                </c:pt>
                <c:pt idx="130">
                  <c:v>21817</c:v>
                </c:pt>
                <c:pt idx="131">
                  <c:v>25337</c:v>
                </c:pt>
                <c:pt idx="132">
                  <c:v>23297</c:v>
                </c:pt>
                <c:pt idx="133">
                  <c:v>19807</c:v>
                </c:pt>
                <c:pt idx="134">
                  <c:v>21086</c:v>
                </c:pt>
                <c:pt idx="135">
                  <c:v>20544</c:v>
                </c:pt>
                <c:pt idx="136">
                  <c:v>19699</c:v>
                </c:pt>
                <c:pt idx="137">
                  <c:v>21140</c:v>
                </c:pt>
                <c:pt idx="138">
                  <c:v>25178</c:v>
                </c:pt>
                <c:pt idx="139">
                  <c:v>22223</c:v>
                </c:pt>
                <c:pt idx="140">
                  <c:v>22302</c:v>
                </c:pt>
                <c:pt idx="141">
                  <c:v>18822</c:v>
                </c:pt>
                <c:pt idx="142">
                  <c:v>18665</c:v>
                </c:pt>
                <c:pt idx="143">
                  <c:v>20614</c:v>
                </c:pt>
                <c:pt idx="144">
                  <c:v>22883</c:v>
                </c:pt>
                <c:pt idx="145">
                  <c:v>25639</c:v>
                </c:pt>
                <c:pt idx="146">
                  <c:v>25540</c:v>
                </c:pt>
                <c:pt idx="147">
                  <c:v>19543</c:v>
                </c:pt>
                <c:pt idx="148">
                  <c:v>19957</c:v>
                </c:pt>
                <c:pt idx="149">
                  <c:v>23705</c:v>
                </c:pt>
                <c:pt idx="150">
                  <c:v>25559</c:v>
                </c:pt>
                <c:pt idx="151">
                  <c:v>27762</c:v>
                </c:pt>
                <c:pt idx="152">
                  <c:v>29909</c:v>
                </c:pt>
                <c:pt idx="153">
                  <c:v>34158</c:v>
                </c:pt>
                <c:pt idx="154">
                  <c:v>25793</c:v>
                </c:pt>
                <c:pt idx="155">
                  <c:v>31390</c:v>
                </c:pt>
                <c:pt idx="156">
                  <c:v>34720</c:v>
                </c:pt>
                <c:pt idx="157">
                  <c:v>34339</c:v>
                </c:pt>
                <c:pt idx="158">
                  <c:v>40949</c:v>
                </c:pt>
                <c:pt idx="159">
                  <c:v>45527</c:v>
                </c:pt>
                <c:pt idx="160">
                  <c:v>42486</c:v>
                </c:pt>
                <c:pt idx="161">
                  <c:v>38673</c:v>
                </c:pt>
                <c:pt idx="162">
                  <c:v>41556</c:v>
                </c:pt>
                <c:pt idx="163">
                  <c:v>43880</c:v>
                </c:pt>
                <c:pt idx="164">
                  <c:v>52048</c:v>
                </c:pt>
                <c:pt idx="165">
                  <c:v>53399</c:v>
                </c:pt>
                <c:pt idx="166">
                  <c:v>54442</c:v>
                </c:pt>
                <c:pt idx="167">
                  <c:v>45221</c:v>
                </c:pt>
                <c:pt idx="168">
                  <c:v>49093</c:v>
                </c:pt>
                <c:pt idx="169">
                  <c:v>49990</c:v>
                </c:pt>
                <c:pt idx="170">
                  <c:v>57473</c:v>
                </c:pt>
                <c:pt idx="171">
                  <c:v>58906</c:v>
                </c:pt>
                <c:pt idx="172">
                  <c:v>63004</c:v>
                </c:pt>
                <c:pt idx="173">
                  <c:v>66625</c:v>
                </c:pt>
                <c:pt idx="174">
                  <c:v>63051</c:v>
                </c:pt>
                <c:pt idx="175">
                  <c:v>57258</c:v>
                </c:pt>
                <c:pt idx="176">
                  <c:v>58114</c:v>
                </c:pt>
                <c:pt idx="177">
                  <c:v>68518</c:v>
                </c:pt>
                <c:pt idx="178">
                  <c:v>67717</c:v>
                </c:pt>
                <c:pt idx="179">
                  <c:v>76930</c:v>
                </c:pt>
                <c:pt idx="180">
                  <c:v>71494</c:v>
                </c:pt>
                <c:pt idx="181">
                  <c:v>63749</c:v>
                </c:pt>
                <c:pt idx="182">
                  <c:v>61796</c:v>
                </c:pt>
                <c:pt idx="183" formatCode="0">
                  <c:v>56750</c:v>
                </c:pt>
                <c:pt idx="184" formatCode="0">
                  <c:v>72048</c:v>
                </c:pt>
                <c:pt idx="185" formatCode="0">
                  <c:v>68848</c:v>
                </c:pt>
                <c:pt idx="186" formatCode="0">
                  <c:v>63196</c:v>
                </c:pt>
                <c:pt idx="187" formatCode="0">
                  <c:v>78427</c:v>
                </c:pt>
                <c:pt idx="188" formatCode="0">
                  <c:v>65498</c:v>
                </c:pt>
                <c:pt idx="189" formatCode="0">
                  <c:v>55993</c:v>
                </c:pt>
                <c:pt idx="190" formatCode="0">
                  <c:v>56243</c:v>
                </c:pt>
                <c:pt idx="191" formatCode="0">
                  <c:v>61734</c:v>
                </c:pt>
                <c:pt idx="192" formatCode="0">
                  <c:v>74985</c:v>
                </c:pt>
                <c:pt idx="193" formatCode="0">
                  <c:v>68032</c:v>
                </c:pt>
                <c:pt idx="194" formatCode="0">
                  <c:v>67023</c:v>
                </c:pt>
                <c:pt idx="195" formatCode="0">
                  <c:v>58407</c:v>
                </c:pt>
                <c:pt idx="196" formatCode="0">
                  <c:v>47511</c:v>
                </c:pt>
                <c:pt idx="197" formatCode="0">
                  <c:v>45607</c:v>
                </c:pt>
                <c:pt idx="198" formatCode="0">
                  <c:v>57525</c:v>
                </c:pt>
                <c:pt idx="199" formatCode="0">
                  <c:v>52804</c:v>
                </c:pt>
                <c:pt idx="200" formatCode="0">
                  <c:v>59755</c:v>
                </c:pt>
                <c:pt idx="201" formatCode="0">
                  <c:v>58150</c:v>
                </c:pt>
                <c:pt idx="202" formatCode="0">
                  <c:v>56221</c:v>
                </c:pt>
                <c:pt idx="203" formatCode="0">
                  <c:v>46847</c:v>
                </c:pt>
                <c:pt idx="204" formatCode="0">
                  <c:v>49530</c:v>
                </c:pt>
                <c:pt idx="205" formatCode="0">
                  <c:v>46813</c:v>
                </c:pt>
                <c:pt idx="206" formatCode="0">
                  <c:v>55941</c:v>
                </c:pt>
                <c:pt idx="207" formatCode="0">
                  <c:v>51094</c:v>
                </c:pt>
                <c:pt idx="208" formatCode="0">
                  <c:v>64838</c:v>
                </c:pt>
                <c:pt idx="209" formatCode="0">
                  <c:v>48085</c:v>
                </c:pt>
                <c:pt idx="210" formatCode="0">
                  <c:v>42104</c:v>
                </c:pt>
                <c:pt idx="211" formatCode="0">
                  <c:v>35056</c:v>
                </c:pt>
                <c:pt idx="212" formatCode="0">
                  <c:v>44091</c:v>
                </c:pt>
                <c:pt idx="213" formatCode="0">
                  <c:v>47426</c:v>
                </c:pt>
                <c:pt idx="214" formatCode="0">
                  <c:v>44005</c:v>
                </c:pt>
                <c:pt idx="215" formatCode="0">
                  <c:v>49880</c:v>
                </c:pt>
                <c:pt idx="216" formatCode="0">
                  <c:v>44378</c:v>
                </c:pt>
                <c:pt idx="217" formatCode="0">
                  <c:v>34506</c:v>
                </c:pt>
                <c:pt idx="218" formatCode="0">
                  <c:v>38298</c:v>
                </c:pt>
                <c:pt idx="219" formatCode="0">
                  <c:v>38119</c:v>
                </c:pt>
                <c:pt idx="220" formatCode="0">
                  <c:v>42848</c:v>
                </c:pt>
                <c:pt idx="221" formatCode="0">
                  <c:v>45909</c:v>
                </c:pt>
                <c:pt idx="222" formatCode="0">
                  <c:v>49654</c:v>
                </c:pt>
                <c:pt idx="223" formatCode="0">
                  <c:v>44143</c:v>
                </c:pt>
                <c:pt idx="224" formatCode="0">
                  <c:v>35581</c:v>
                </c:pt>
                <c:pt idx="225" formatCode="0">
                  <c:v>33850</c:v>
                </c:pt>
                <c:pt idx="226" formatCode="0">
                  <c:v>44639</c:v>
                </c:pt>
                <c:pt idx="227" formatCode="0">
                  <c:v>38754</c:v>
                </c:pt>
                <c:pt idx="228" formatCode="0">
                  <c:v>36249</c:v>
                </c:pt>
                <c:pt idx="229" formatCode="0">
                  <c:v>51071</c:v>
                </c:pt>
                <c:pt idx="230" formatCode="0">
                  <c:v>44140</c:v>
                </c:pt>
                <c:pt idx="231" formatCode="0">
                  <c:v>30555</c:v>
                </c:pt>
                <c:pt idx="232" formatCode="0">
                  <c:v>24250</c:v>
                </c:pt>
                <c:pt idx="233" formatCode="0">
                  <c:v>27122</c:v>
                </c:pt>
                <c:pt idx="234" formatCode="0">
                  <c:v>31927</c:v>
                </c:pt>
                <c:pt idx="235" formatCode="0">
                  <c:v>37507</c:v>
                </c:pt>
                <c:pt idx="236" formatCode="0">
                  <c:v>48061</c:v>
                </c:pt>
                <c:pt idx="237" formatCode="0">
                  <c:v>40820</c:v>
                </c:pt>
                <c:pt idx="238" formatCode="0">
                  <c:v>33871</c:v>
                </c:pt>
                <c:pt idx="239" formatCode="0">
                  <c:v>34841</c:v>
                </c:pt>
                <c:pt idx="240" formatCode="0">
                  <c:v>51473</c:v>
                </c:pt>
                <c:pt idx="241" formatCode="0">
                  <c:v>24598</c:v>
                </c:pt>
                <c:pt idx="242" formatCode="0">
                  <c:v>43567</c:v>
                </c:pt>
                <c:pt idx="243" formatCode="0">
                  <c:v>50209</c:v>
                </c:pt>
                <c:pt idx="244">
                  <c:v>40295</c:v>
                </c:pt>
                <c:pt idx="245">
                  <c:v>39852</c:v>
                </c:pt>
                <c:pt idx="246">
                  <c:v>53153</c:v>
                </c:pt>
                <c:pt idx="247">
                  <c:v>38307</c:v>
                </c:pt>
                <c:pt idx="248">
                  <c:v>37930</c:v>
                </c:pt>
                <c:pt idx="249">
                  <c:v>44213</c:v>
                </c:pt>
                <c:pt idx="250">
                  <c:v>55013</c:v>
                </c:pt>
                <c:pt idx="251">
                  <c:v>45368</c:v>
                </c:pt>
                <c:pt idx="252">
                  <c:v>36248</c:v>
                </c:pt>
                <c:pt idx="253">
                  <c:v>32998</c:v>
                </c:pt>
                <c:pt idx="254">
                  <c:v>43017</c:v>
                </c:pt>
                <c:pt idx="255">
                  <c:v>41982</c:v>
                </c:pt>
                <c:pt idx="256">
                  <c:v>44771</c:v>
                </c:pt>
                <c:pt idx="257">
                  <c:v>54471</c:v>
                </c:pt>
                <c:pt idx="258">
                  <c:v>50659</c:v>
                </c:pt>
                <c:pt idx="259">
                  <c:v>34901</c:v>
                </c:pt>
                <c:pt idx="260">
                  <c:v>40705</c:v>
                </c:pt>
                <c:pt idx="261">
                  <c:v>43062</c:v>
                </c:pt>
                <c:pt idx="262">
                  <c:v>48182</c:v>
                </c:pt>
                <c:pt idx="263">
                  <c:v>56800</c:v>
                </c:pt>
                <c:pt idx="264">
                  <c:v>58082</c:v>
                </c:pt>
                <c:pt idx="265">
                  <c:v>54271</c:v>
                </c:pt>
                <c:pt idx="266">
                  <c:v>43597</c:v>
                </c:pt>
                <c:pt idx="267">
                  <c:v>41653</c:v>
                </c:pt>
                <c:pt idx="268">
                  <c:v>52517</c:v>
                </c:pt>
                <c:pt idx="269">
                  <c:v>59386</c:v>
                </c:pt>
                <c:pt idx="270">
                  <c:v>63785</c:v>
                </c:pt>
                <c:pt idx="271">
                  <c:v>70256</c:v>
                </c:pt>
                <c:pt idx="272">
                  <c:v>56611</c:v>
                </c:pt>
                <c:pt idx="273">
                  <c:v>47843</c:v>
                </c:pt>
                <c:pt idx="274">
                  <c:v>60160</c:v>
                </c:pt>
                <c:pt idx="275">
                  <c:v>58549</c:v>
                </c:pt>
                <c:pt idx="276">
                  <c:v>62978</c:v>
                </c:pt>
                <c:pt idx="277">
                  <c:v>72058</c:v>
                </c:pt>
                <c:pt idx="278">
                  <c:v>85329</c:v>
                </c:pt>
                <c:pt idx="279">
                  <c:v>83056</c:v>
                </c:pt>
                <c:pt idx="280">
                  <c:v>59440</c:v>
                </c:pt>
                <c:pt idx="281">
                  <c:v>68359</c:v>
                </c:pt>
                <c:pt idx="282">
                  <c:v>75129</c:v>
                </c:pt>
                <c:pt idx="283">
                  <c:v>78371</c:v>
                </c:pt>
                <c:pt idx="284">
                  <c:v>88130</c:v>
                </c:pt>
                <c:pt idx="285">
                  <c:v>101273</c:v>
                </c:pt>
                <c:pt idx="286">
                  <c:v>78934</c:v>
                </c:pt>
                <c:pt idx="287">
                  <c:v>81001</c:v>
                </c:pt>
                <c:pt idx="288">
                  <c:v>83883</c:v>
                </c:pt>
                <c:pt idx="289">
                  <c:v>92734</c:v>
                </c:pt>
                <c:pt idx="290">
                  <c:v>102507</c:v>
                </c:pt>
                <c:pt idx="291">
                  <c:v>122436</c:v>
                </c:pt>
                <c:pt idx="292">
                  <c:v>130623</c:v>
                </c:pt>
                <c:pt idx="293">
                  <c:v>121413</c:v>
                </c:pt>
                <c:pt idx="294">
                  <c:v>110693</c:v>
                </c:pt>
                <c:pt idx="295">
                  <c:v>138901</c:v>
                </c:pt>
                <c:pt idx="296">
                  <c:v>147274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C-DD45-8ADA-644186020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001066688"/>
        <c:axId val="11370071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Sheet1!$A$2:$A$298</c:f>
              <c:numCache>
                <c:formatCode>m/d/yy</c:formatCode>
                <c:ptCount val="297"/>
                <c:pt idx="0">
                  <c:v>43850</c:v>
                </c:pt>
                <c:pt idx="1">
                  <c:v>43851</c:v>
                </c:pt>
                <c:pt idx="2">
                  <c:v>43852</c:v>
                </c:pt>
                <c:pt idx="3">
                  <c:v>43853</c:v>
                </c:pt>
                <c:pt idx="4">
                  <c:v>43854</c:v>
                </c:pt>
                <c:pt idx="5">
                  <c:v>43855</c:v>
                </c:pt>
                <c:pt idx="6">
                  <c:v>43856</c:v>
                </c:pt>
                <c:pt idx="7">
                  <c:v>43857</c:v>
                </c:pt>
                <c:pt idx="8">
                  <c:v>43858</c:v>
                </c:pt>
                <c:pt idx="9">
                  <c:v>43859</c:v>
                </c:pt>
                <c:pt idx="10">
                  <c:v>43860</c:v>
                </c:pt>
                <c:pt idx="11">
                  <c:v>43861</c:v>
                </c:pt>
                <c:pt idx="12">
                  <c:v>43862</c:v>
                </c:pt>
                <c:pt idx="13">
                  <c:v>43863</c:v>
                </c:pt>
                <c:pt idx="14">
                  <c:v>43864</c:v>
                </c:pt>
                <c:pt idx="15">
                  <c:v>43865</c:v>
                </c:pt>
                <c:pt idx="16">
                  <c:v>43866</c:v>
                </c:pt>
                <c:pt idx="17">
                  <c:v>43867</c:v>
                </c:pt>
                <c:pt idx="18">
                  <c:v>43868</c:v>
                </c:pt>
                <c:pt idx="19">
                  <c:v>43869</c:v>
                </c:pt>
                <c:pt idx="20">
                  <c:v>43870</c:v>
                </c:pt>
                <c:pt idx="21">
                  <c:v>43871</c:v>
                </c:pt>
                <c:pt idx="22">
                  <c:v>43872</c:v>
                </c:pt>
                <c:pt idx="23">
                  <c:v>43873</c:v>
                </c:pt>
                <c:pt idx="24">
                  <c:v>43874</c:v>
                </c:pt>
                <c:pt idx="25">
                  <c:v>43875</c:v>
                </c:pt>
                <c:pt idx="26">
                  <c:v>43876</c:v>
                </c:pt>
                <c:pt idx="27">
                  <c:v>43877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43883</c:v>
                </c:pt>
                <c:pt idx="34">
                  <c:v>43884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43890</c:v>
                </c:pt>
                <c:pt idx="41">
                  <c:v>43891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43897</c:v>
                </c:pt>
                <c:pt idx="48">
                  <c:v>43898</c:v>
                </c:pt>
                <c:pt idx="49">
                  <c:v>43899</c:v>
                </c:pt>
                <c:pt idx="50">
                  <c:v>43900</c:v>
                </c:pt>
                <c:pt idx="51">
                  <c:v>43901</c:v>
                </c:pt>
                <c:pt idx="52">
                  <c:v>43902</c:v>
                </c:pt>
                <c:pt idx="53">
                  <c:v>43903</c:v>
                </c:pt>
                <c:pt idx="54">
                  <c:v>43904</c:v>
                </c:pt>
                <c:pt idx="55">
                  <c:v>43905</c:v>
                </c:pt>
                <c:pt idx="56">
                  <c:v>43906</c:v>
                </c:pt>
                <c:pt idx="57">
                  <c:v>43907</c:v>
                </c:pt>
                <c:pt idx="58">
                  <c:v>43908</c:v>
                </c:pt>
                <c:pt idx="59">
                  <c:v>43909</c:v>
                </c:pt>
                <c:pt idx="60">
                  <c:v>43910</c:v>
                </c:pt>
                <c:pt idx="61">
                  <c:v>43911</c:v>
                </c:pt>
                <c:pt idx="62">
                  <c:v>43912</c:v>
                </c:pt>
                <c:pt idx="63">
                  <c:v>43913</c:v>
                </c:pt>
                <c:pt idx="64">
                  <c:v>43914</c:v>
                </c:pt>
                <c:pt idx="65">
                  <c:v>43915</c:v>
                </c:pt>
                <c:pt idx="66">
                  <c:v>43916</c:v>
                </c:pt>
                <c:pt idx="67">
                  <c:v>43917</c:v>
                </c:pt>
                <c:pt idx="68">
                  <c:v>43918</c:v>
                </c:pt>
                <c:pt idx="69">
                  <c:v>43919</c:v>
                </c:pt>
                <c:pt idx="70">
                  <c:v>43920</c:v>
                </c:pt>
                <c:pt idx="71">
                  <c:v>43921</c:v>
                </c:pt>
                <c:pt idx="72">
                  <c:v>43922</c:v>
                </c:pt>
                <c:pt idx="73">
                  <c:v>43923</c:v>
                </c:pt>
                <c:pt idx="74">
                  <c:v>43924</c:v>
                </c:pt>
                <c:pt idx="75">
                  <c:v>43925</c:v>
                </c:pt>
                <c:pt idx="76">
                  <c:v>43926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43932</c:v>
                </c:pt>
                <c:pt idx="83">
                  <c:v>43933</c:v>
                </c:pt>
                <c:pt idx="84">
                  <c:v>43934</c:v>
                </c:pt>
                <c:pt idx="85">
                  <c:v>43935</c:v>
                </c:pt>
                <c:pt idx="86">
                  <c:v>43936</c:v>
                </c:pt>
                <c:pt idx="87">
                  <c:v>43937</c:v>
                </c:pt>
                <c:pt idx="88">
                  <c:v>43938</c:v>
                </c:pt>
                <c:pt idx="89">
                  <c:v>43939</c:v>
                </c:pt>
                <c:pt idx="90">
                  <c:v>43940</c:v>
                </c:pt>
                <c:pt idx="91">
                  <c:v>43941</c:v>
                </c:pt>
                <c:pt idx="92">
                  <c:v>43942</c:v>
                </c:pt>
                <c:pt idx="93">
                  <c:v>43943</c:v>
                </c:pt>
                <c:pt idx="94">
                  <c:v>43944</c:v>
                </c:pt>
                <c:pt idx="95">
                  <c:v>43945</c:v>
                </c:pt>
                <c:pt idx="96">
                  <c:v>43946</c:v>
                </c:pt>
                <c:pt idx="97">
                  <c:v>43947</c:v>
                </c:pt>
                <c:pt idx="98">
                  <c:v>43948</c:v>
                </c:pt>
                <c:pt idx="99">
                  <c:v>43949</c:v>
                </c:pt>
                <c:pt idx="100">
                  <c:v>43950</c:v>
                </c:pt>
                <c:pt idx="101">
                  <c:v>43951</c:v>
                </c:pt>
                <c:pt idx="102">
                  <c:v>43952</c:v>
                </c:pt>
                <c:pt idx="103">
                  <c:v>43953</c:v>
                </c:pt>
                <c:pt idx="104">
                  <c:v>43954</c:v>
                </c:pt>
                <c:pt idx="105">
                  <c:v>43955</c:v>
                </c:pt>
                <c:pt idx="106">
                  <c:v>43956</c:v>
                </c:pt>
                <c:pt idx="107">
                  <c:v>43957</c:v>
                </c:pt>
                <c:pt idx="108">
                  <c:v>43958</c:v>
                </c:pt>
                <c:pt idx="109">
                  <c:v>43959</c:v>
                </c:pt>
                <c:pt idx="110">
                  <c:v>43960</c:v>
                </c:pt>
                <c:pt idx="111">
                  <c:v>43961</c:v>
                </c:pt>
                <c:pt idx="112">
                  <c:v>43962</c:v>
                </c:pt>
                <c:pt idx="113">
                  <c:v>43963</c:v>
                </c:pt>
                <c:pt idx="114">
                  <c:v>43964</c:v>
                </c:pt>
                <c:pt idx="115">
                  <c:v>43965</c:v>
                </c:pt>
                <c:pt idx="116">
                  <c:v>43966</c:v>
                </c:pt>
                <c:pt idx="117">
                  <c:v>43967</c:v>
                </c:pt>
                <c:pt idx="118">
                  <c:v>43968</c:v>
                </c:pt>
                <c:pt idx="119">
                  <c:v>43969</c:v>
                </c:pt>
                <c:pt idx="120">
                  <c:v>43970</c:v>
                </c:pt>
                <c:pt idx="121">
                  <c:v>43971</c:v>
                </c:pt>
                <c:pt idx="122">
                  <c:v>43972</c:v>
                </c:pt>
                <c:pt idx="123">
                  <c:v>43973</c:v>
                </c:pt>
                <c:pt idx="124">
                  <c:v>43974</c:v>
                </c:pt>
                <c:pt idx="125">
                  <c:v>43975</c:v>
                </c:pt>
                <c:pt idx="126">
                  <c:v>43976</c:v>
                </c:pt>
                <c:pt idx="127">
                  <c:v>43977</c:v>
                </c:pt>
                <c:pt idx="128">
                  <c:v>43978</c:v>
                </c:pt>
                <c:pt idx="129">
                  <c:v>43979</c:v>
                </c:pt>
                <c:pt idx="130">
                  <c:v>43980</c:v>
                </c:pt>
                <c:pt idx="131">
                  <c:v>43981</c:v>
                </c:pt>
                <c:pt idx="132">
                  <c:v>43982</c:v>
                </c:pt>
                <c:pt idx="133">
                  <c:v>43983</c:v>
                </c:pt>
                <c:pt idx="134">
                  <c:v>43984</c:v>
                </c:pt>
                <c:pt idx="135">
                  <c:v>43985</c:v>
                </c:pt>
                <c:pt idx="136">
                  <c:v>43986</c:v>
                </c:pt>
                <c:pt idx="137">
                  <c:v>43987</c:v>
                </c:pt>
                <c:pt idx="138">
                  <c:v>43988</c:v>
                </c:pt>
                <c:pt idx="139">
                  <c:v>43989</c:v>
                </c:pt>
                <c:pt idx="140">
                  <c:v>43990</c:v>
                </c:pt>
                <c:pt idx="141">
                  <c:v>43991</c:v>
                </c:pt>
                <c:pt idx="142">
                  <c:v>43992</c:v>
                </c:pt>
                <c:pt idx="143">
                  <c:v>43993</c:v>
                </c:pt>
                <c:pt idx="144">
                  <c:v>43994</c:v>
                </c:pt>
                <c:pt idx="145">
                  <c:v>43995</c:v>
                </c:pt>
                <c:pt idx="146">
                  <c:v>43996</c:v>
                </c:pt>
                <c:pt idx="147">
                  <c:v>43997</c:v>
                </c:pt>
                <c:pt idx="148">
                  <c:v>43998</c:v>
                </c:pt>
                <c:pt idx="149">
                  <c:v>43999</c:v>
                </c:pt>
                <c:pt idx="150">
                  <c:v>44000</c:v>
                </c:pt>
                <c:pt idx="151">
                  <c:v>44001</c:v>
                </c:pt>
                <c:pt idx="152">
                  <c:v>44002</c:v>
                </c:pt>
                <c:pt idx="153">
                  <c:v>44003</c:v>
                </c:pt>
                <c:pt idx="154">
                  <c:v>44004</c:v>
                </c:pt>
                <c:pt idx="155">
                  <c:v>44005</c:v>
                </c:pt>
                <c:pt idx="156">
                  <c:v>44006</c:v>
                </c:pt>
                <c:pt idx="157">
                  <c:v>44007</c:v>
                </c:pt>
                <c:pt idx="158">
                  <c:v>44008</c:v>
                </c:pt>
                <c:pt idx="159">
                  <c:v>44009</c:v>
                </c:pt>
                <c:pt idx="160">
                  <c:v>44010</c:v>
                </c:pt>
                <c:pt idx="161">
                  <c:v>44011</c:v>
                </c:pt>
                <c:pt idx="162">
                  <c:v>44012</c:v>
                </c:pt>
                <c:pt idx="163">
                  <c:v>44013</c:v>
                </c:pt>
                <c:pt idx="164">
                  <c:v>44014</c:v>
                </c:pt>
                <c:pt idx="165">
                  <c:v>44015</c:v>
                </c:pt>
                <c:pt idx="166">
                  <c:v>44016</c:v>
                </c:pt>
                <c:pt idx="167">
                  <c:v>44017</c:v>
                </c:pt>
                <c:pt idx="168">
                  <c:v>44018</c:v>
                </c:pt>
                <c:pt idx="169">
                  <c:v>44019</c:v>
                </c:pt>
                <c:pt idx="170">
                  <c:v>44020</c:v>
                </c:pt>
                <c:pt idx="171">
                  <c:v>44021</c:v>
                </c:pt>
                <c:pt idx="172">
                  <c:v>44022</c:v>
                </c:pt>
                <c:pt idx="173">
                  <c:v>44023</c:v>
                </c:pt>
                <c:pt idx="174">
                  <c:v>44024</c:v>
                </c:pt>
                <c:pt idx="175">
                  <c:v>44025</c:v>
                </c:pt>
                <c:pt idx="176">
                  <c:v>44026</c:v>
                </c:pt>
                <c:pt idx="177">
                  <c:v>44027</c:v>
                </c:pt>
                <c:pt idx="178">
                  <c:v>44028</c:v>
                </c:pt>
                <c:pt idx="179">
                  <c:v>44029</c:v>
                </c:pt>
                <c:pt idx="180">
                  <c:v>44030</c:v>
                </c:pt>
                <c:pt idx="181">
                  <c:v>44031</c:v>
                </c:pt>
                <c:pt idx="182">
                  <c:v>44032</c:v>
                </c:pt>
                <c:pt idx="183">
                  <c:v>44033</c:v>
                </c:pt>
                <c:pt idx="184">
                  <c:v>44034</c:v>
                </c:pt>
                <c:pt idx="185">
                  <c:v>44035</c:v>
                </c:pt>
                <c:pt idx="186">
                  <c:v>44036</c:v>
                </c:pt>
                <c:pt idx="187">
                  <c:v>44037</c:v>
                </c:pt>
                <c:pt idx="188">
                  <c:v>44038</c:v>
                </c:pt>
                <c:pt idx="189">
                  <c:v>44039</c:v>
                </c:pt>
                <c:pt idx="190">
                  <c:v>44040</c:v>
                </c:pt>
                <c:pt idx="191">
                  <c:v>44041</c:v>
                </c:pt>
                <c:pt idx="192">
                  <c:v>44042</c:v>
                </c:pt>
                <c:pt idx="193">
                  <c:v>44043</c:v>
                </c:pt>
                <c:pt idx="194">
                  <c:v>44044</c:v>
                </c:pt>
                <c:pt idx="195">
                  <c:v>44045</c:v>
                </c:pt>
                <c:pt idx="196">
                  <c:v>44046</c:v>
                </c:pt>
                <c:pt idx="197">
                  <c:v>44047</c:v>
                </c:pt>
                <c:pt idx="198">
                  <c:v>44048</c:v>
                </c:pt>
                <c:pt idx="199">
                  <c:v>44049</c:v>
                </c:pt>
                <c:pt idx="200">
                  <c:v>44050</c:v>
                </c:pt>
                <c:pt idx="201">
                  <c:v>44051</c:v>
                </c:pt>
                <c:pt idx="202">
                  <c:v>44052</c:v>
                </c:pt>
                <c:pt idx="203">
                  <c:v>44053</c:v>
                </c:pt>
                <c:pt idx="204">
                  <c:v>44054</c:v>
                </c:pt>
                <c:pt idx="205">
                  <c:v>44055</c:v>
                </c:pt>
                <c:pt idx="206">
                  <c:v>44056</c:v>
                </c:pt>
                <c:pt idx="207">
                  <c:v>44057</c:v>
                </c:pt>
                <c:pt idx="208">
                  <c:v>44058</c:v>
                </c:pt>
                <c:pt idx="209">
                  <c:v>44059</c:v>
                </c:pt>
                <c:pt idx="210">
                  <c:v>44060</c:v>
                </c:pt>
                <c:pt idx="211">
                  <c:v>44061</c:v>
                </c:pt>
                <c:pt idx="212">
                  <c:v>44062</c:v>
                </c:pt>
                <c:pt idx="213">
                  <c:v>44063</c:v>
                </c:pt>
                <c:pt idx="214">
                  <c:v>44064</c:v>
                </c:pt>
                <c:pt idx="215">
                  <c:v>44065</c:v>
                </c:pt>
                <c:pt idx="216">
                  <c:v>44066</c:v>
                </c:pt>
                <c:pt idx="217">
                  <c:v>44067</c:v>
                </c:pt>
                <c:pt idx="218">
                  <c:v>44068</c:v>
                </c:pt>
                <c:pt idx="219">
                  <c:v>44069</c:v>
                </c:pt>
                <c:pt idx="220">
                  <c:v>44070</c:v>
                </c:pt>
                <c:pt idx="221">
                  <c:v>44071</c:v>
                </c:pt>
                <c:pt idx="222">
                  <c:v>44072</c:v>
                </c:pt>
                <c:pt idx="223">
                  <c:v>44073</c:v>
                </c:pt>
                <c:pt idx="224">
                  <c:v>44074</c:v>
                </c:pt>
                <c:pt idx="225">
                  <c:v>44075</c:v>
                </c:pt>
                <c:pt idx="226">
                  <c:v>44076</c:v>
                </c:pt>
                <c:pt idx="227">
                  <c:v>44077</c:v>
                </c:pt>
                <c:pt idx="228">
                  <c:v>44078</c:v>
                </c:pt>
                <c:pt idx="229">
                  <c:v>44079</c:v>
                </c:pt>
                <c:pt idx="230">
                  <c:v>44080</c:v>
                </c:pt>
                <c:pt idx="231">
                  <c:v>44081</c:v>
                </c:pt>
                <c:pt idx="232">
                  <c:v>44082</c:v>
                </c:pt>
                <c:pt idx="233">
                  <c:v>44083</c:v>
                </c:pt>
                <c:pt idx="234">
                  <c:v>44084</c:v>
                </c:pt>
                <c:pt idx="235">
                  <c:v>44085</c:v>
                </c:pt>
                <c:pt idx="236">
                  <c:v>44086</c:v>
                </c:pt>
                <c:pt idx="237">
                  <c:v>44087</c:v>
                </c:pt>
                <c:pt idx="238">
                  <c:v>44088</c:v>
                </c:pt>
                <c:pt idx="239">
                  <c:v>44089</c:v>
                </c:pt>
                <c:pt idx="240">
                  <c:v>44090</c:v>
                </c:pt>
                <c:pt idx="241">
                  <c:v>44091</c:v>
                </c:pt>
                <c:pt idx="242">
                  <c:v>44092</c:v>
                </c:pt>
                <c:pt idx="243">
                  <c:v>44093</c:v>
                </c:pt>
                <c:pt idx="244">
                  <c:v>44094</c:v>
                </c:pt>
                <c:pt idx="245">
                  <c:v>44095</c:v>
                </c:pt>
                <c:pt idx="246">
                  <c:v>44096</c:v>
                </c:pt>
                <c:pt idx="247">
                  <c:v>44097</c:v>
                </c:pt>
                <c:pt idx="248">
                  <c:v>44098</c:v>
                </c:pt>
                <c:pt idx="249">
                  <c:v>44099</c:v>
                </c:pt>
                <c:pt idx="250">
                  <c:v>44100</c:v>
                </c:pt>
                <c:pt idx="251">
                  <c:v>44101</c:v>
                </c:pt>
                <c:pt idx="252">
                  <c:v>44102</c:v>
                </c:pt>
                <c:pt idx="253">
                  <c:v>44103</c:v>
                </c:pt>
                <c:pt idx="254">
                  <c:v>44104</c:v>
                </c:pt>
                <c:pt idx="255">
                  <c:v>44105</c:v>
                </c:pt>
                <c:pt idx="256">
                  <c:v>44106</c:v>
                </c:pt>
                <c:pt idx="257">
                  <c:v>44107</c:v>
                </c:pt>
                <c:pt idx="258">
                  <c:v>44108</c:v>
                </c:pt>
                <c:pt idx="259">
                  <c:v>44109</c:v>
                </c:pt>
                <c:pt idx="260">
                  <c:v>44110</c:v>
                </c:pt>
                <c:pt idx="261">
                  <c:v>44111</c:v>
                </c:pt>
                <c:pt idx="262">
                  <c:v>44112</c:v>
                </c:pt>
                <c:pt idx="263">
                  <c:v>44113</c:v>
                </c:pt>
                <c:pt idx="264">
                  <c:v>44114</c:v>
                </c:pt>
                <c:pt idx="265">
                  <c:v>44115</c:v>
                </c:pt>
                <c:pt idx="266">
                  <c:v>44116</c:v>
                </c:pt>
                <c:pt idx="267">
                  <c:v>44117</c:v>
                </c:pt>
                <c:pt idx="268">
                  <c:v>44118</c:v>
                </c:pt>
                <c:pt idx="269">
                  <c:v>44119</c:v>
                </c:pt>
                <c:pt idx="270">
                  <c:v>44120</c:v>
                </c:pt>
                <c:pt idx="271">
                  <c:v>44121</c:v>
                </c:pt>
                <c:pt idx="272">
                  <c:v>44122</c:v>
                </c:pt>
                <c:pt idx="273">
                  <c:v>44123</c:v>
                </c:pt>
                <c:pt idx="274">
                  <c:v>44124</c:v>
                </c:pt>
                <c:pt idx="275">
                  <c:v>44125</c:v>
                </c:pt>
                <c:pt idx="276">
                  <c:v>44126</c:v>
                </c:pt>
                <c:pt idx="277">
                  <c:v>44127</c:v>
                </c:pt>
                <c:pt idx="278">
                  <c:v>44128</c:v>
                </c:pt>
                <c:pt idx="279">
                  <c:v>44129</c:v>
                </c:pt>
                <c:pt idx="280">
                  <c:v>44130</c:v>
                </c:pt>
                <c:pt idx="281">
                  <c:v>44131</c:v>
                </c:pt>
                <c:pt idx="282">
                  <c:v>44132</c:v>
                </c:pt>
                <c:pt idx="283">
                  <c:v>44133</c:v>
                </c:pt>
                <c:pt idx="284">
                  <c:v>44134</c:v>
                </c:pt>
                <c:pt idx="285">
                  <c:v>44135</c:v>
                </c:pt>
                <c:pt idx="286">
                  <c:v>44136</c:v>
                </c:pt>
                <c:pt idx="287">
                  <c:v>44137</c:v>
                </c:pt>
                <c:pt idx="288">
                  <c:v>44138</c:v>
                </c:pt>
                <c:pt idx="289">
                  <c:v>44139</c:v>
                </c:pt>
                <c:pt idx="290">
                  <c:v>44140</c:v>
                </c:pt>
                <c:pt idx="291">
                  <c:v>44141</c:v>
                </c:pt>
                <c:pt idx="292">
                  <c:v>44142</c:v>
                </c:pt>
                <c:pt idx="293">
                  <c:v>44143</c:v>
                </c:pt>
                <c:pt idx="294">
                  <c:v>44144</c:v>
                </c:pt>
                <c:pt idx="295">
                  <c:v>44145</c:v>
                </c:pt>
                <c:pt idx="296">
                  <c:v>44146</c:v>
                </c:pt>
              </c:numCache>
            </c:numRef>
          </c:cat>
          <c:val>
            <c:numRef>
              <c:f>Sheet1!$C$2:$C$298</c:f>
              <c:numCache>
                <c:formatCode>0</c:formatCode>
                <c:ptCount val="297"/>
                <c:pt idx="0">
                  <c:v>0</c:v>
                </c:pt>
                <c:pt idx="1">
                  <c:v>0</c:v>
                </c:pt>
                <c:pt idx="2">
                  <c:v>0.2857142857142857</c:v>
                </c:pt>
                <c:pt idx="3">
                  <c:v>0.7142857142857143</c:v>
                </c:pt>
                <c:pt idx="4">
                  <c:v>0.5714285714285714</c:v>
                </c:pt>
                <c:pt idx="5">
                  <c:v>0.5714285714285714</c:v>
                </c:pt>
                <c:pt idx="6">
                  <c:v>0.5714285714285714</c:v>
                </c:pt>
                <c:pt idx="7">
                  <c:v>0.7142857142857143</c:v>
                </c:pt>
                <c:pt idx="8">
                  <c:v>0.7142857142857143</c:v>
                </c:pt>
                <c:pt idx="9">
                  <c:v>0.8571428571428571</c:v>
                </c:pt>
                <c:pt idx="10">
                  <c:v>0.8571428571428571</c:v>
                </c:pt>
                <c:pt idx="11">
                  <c:v>0.8571428571428571</c:v>
                </c:pt>
                <c:pt idx="12">
                  <c:v>0.8571428571428571</c:v>
                </c:pt>
                <c:pt idx="13">
                  <c:v>1</c:v>
                </c:pt>
                <c:pt idx="14">
                  <c:v>0.8571428571428571</c:v>
                </c:pt>
                <c:pt idx="15">
                  <c:v>0.7142857142857143</c:v>
                </c:pt>
                <c:pt idx="16">
                  <c:v>0.5714285714285714</c:v>
                </c:pt>
                <c:pt idx="17">
                  <c:v>0.14285714285714285</c:v>
                </c:pt>
                <c:pt idx="18">
                  <c:v>0.2857142857142857</c:v>
                </c:pt>
                <c:pt idx="19">
                  <c:v>0.2857142857142857</c:v>
                </c:pt>
                <c:pt idx="20">
                  <c:v>0.2857142857142857</c:v>
                </c:pt>
                <c:pt idx="21">
                  <c:v>0.42857142857142855</c:v>
                </c:pt>
                <c:pt idx="22">
                  <c:v>0.42857142857142855</c:v>
                </c:pt>
                <c:pt idx="23">
                  <c:v>0.42857142857142855</c:v>
                </c:pt>
                <c:pt idx="24">
                  <c:v>0.42857142857142855</c:v>
                </c:pt>
                <c:pt idx="25">
                  <c:v>0.2857142857142857</c:v>
                </c:pt>
                <c:pt idx="26">
                  <c:v>0.2857142857142857</c:v>
                </c:pt>
                <c:pt idx="27">
                  <c:v>0.14285714285714285</c:v>
                </c:pt>
                <c:pt idx="28">
                  <c:v>0.14285714285714285</c:v>
                </c:pt>
                <c:pt idx="29">
                  <c:v>2.8571428571428572</c:v>
                </c:pt>
                <c:pt idx="30">
                  <c:v>2.8571428571428572</c:v>
                </c:pt>
                <c:pt idx="31">
                  <c:v>2.8571428571428572</c:v>
                </c:pt>
                <c:pt idx="32">
                  <c:v>5.4285714285714288</c:v>
                </c:pt>
                <c:pt idx="33">
                  <c:v>5.4285714285714288</c:v>
                </c:pt>
                <c:pt idx="34">
                  <c:v>6.2857142857142856</c:v>
                </c:pt>
                <c:pt idx="35">
                  <c:v>6.2857142857142856</c:v>
                </c:pt>
                <c:pt idx="36">
                  <c:v>4.4285714285714288</c:v>
                </c:pt>
                <c:pt idx="37">
                  <c:v>4.8571428571428568</c:v>
                </c:pt>
                <c:pt idx="38">
                  <c:v>7.7142857142857144</c:v>
                </c:pt>
                <c:pt idx="39">
                  <c:v>7.1428571428571432</c:v>
                </c:pt>
                <c:pt idx="40">
                  <c:v>10.285714285714286</c:v>
                </c:pt>
                <c:pt idx="41">
                  <c:v>14.285714285714286</c:v>
                </c:pt>
                <c:pt idx="42">
                  <c:v>24.714285714285715</c:v>
                </c:pt>
                <c:pt idx="43">
                  <c:v>38.857142857142854</c:v>
                </c:pt>
                <c:pt idx="44">
                  <c:v>52</c:v>
                </c:pt>
                <c:pt idx="45">
                  <c:v>66.428571428571431</c:v>
                </c:pt>
                <c:pt idx="46">
                  <c:v>93</c:v>
                </c:pt>
                <c:pt idx="47">
                  <c:v>128.57142857142858</c:v>
                </c:pt>
                <c:pt idx="48">
                  <c:v>164.71428571428572</c:v>
                </c:pt>
                <c:pt idx="49">
                  <c:v>204.28571428571428</c:v>
                </c:pt>
                <c:pt idx="50">
                  <c:v>262.28571428571428</c:v>
                </c:pt>
                <c:pt idx="51">
                  <c:v>359.71428571428572</c:v>
                </c:pt>
                <c:pt idx="52">
                  <c:v>460</c:v>
                </c:pt>
                <c:pt idx="53">
                  <c:v>558.14285714285711</c:v>
                </c:pt>
                <c:pt idx="54">
                  <c:v>771.71428571428567</c:v>
                </c:pt>
                <c:pt idx="55">
                  <c:v>1157.5714285714287</c:v>
                </c:pt>
                <c:pt idx="56">
                  <c:v>1798.1428571428571</c:v>
                </c:pt>
                <c:pt idx="57">
                  <c:v>2492.8571428571427</c:v>
                </c:pt>
                <c:pt idx="58">
                  <c:v>3399.4285714285716</c:v>
                </c:pt>
                <c:pt idx="59">
                  <c:v>4490.2857142857147</c:v>
                </c:pt>
                <c:pt idx="60">
                  <c:v>5968.7142857142853</c:v>
                </c:pt>
                <c:pt idx="61">
                  <c:v>6972</c:v>
                </c:pt>
                <c:pt idx="62">
                  <c:v>8539.8571428571431</c:v>
                </c:pt>
                <c:pt idx="63">
                  <c:v>10248.714285714286</c:v>
                </c:pt>
                <c:pt idx="64">
                  <c:v>12151.714285714286</c:v>
                </c:pt>
                <c:pt idx="65">
                  <c:v>13988.285714285714</c:v>
                </c:pt>
                <c:pt idx="66">
                  <c:v>15402.714285714286</c:v>
                </c:pt>
                <c:pt idx="67">
                  <c:v>16882.571428571428</c:v>
                </c:pt>
                <c:pt idx="68">
                  <c:v>19198.142857142859</c:v>
                </c:pt>
                <c:pt idx="69">
                  <c:v>21075.285714285714</c:v>
                </c:pt>
                <c:pt idx="70">
                  <c:v>22792.714285714286</c:v>
                </c:pt>
                <c:pt idx="71">
                  <c:v>24754.142857142859</c:v>
                </c:pt>
                <c:pt idx="72">
                  <c:v>26796</c:v>
                </c:pt>
                <c:pt idx="73">
                  <c:v>27801.428571428572</c:v>
                </c:pt>
                <c:pt idx="74">
                  <c:v>29082.285714285714</c:v>
                </c:pt>
                <c:pt idx="75">
                  <c:v>29884.428571428572</c:v>
                </c:pt>
                <c:pt idx="76">
                  <c:v>30773</c:v>
                </c:pt>
                <c:pt idx="77">
                  <c:v>31499</c:v>
                </c:pt>
                <c:pt idx="78">
                  <c:v>31942.142857142859</c:v>
                </c:pt>
                <c:pt idx="79">
                  <c:v>31102</c:v>
                </c:pt>
                <c:pt idx="80">
                  <c:v>31419.428571428572</c:v>
                </c:pt>
                <c:pt idx="81">
                  <c:v>30628.285714285714</c:v>
                </c:pt>
                <c:pt idx="82">
                  <c:v>30101</c:v>
                </c:pt>
                <c:pt idx="83">
                  <c:v>29647.428571428572</c:v>
                </c:pt>
                <c:pt idx="84">
                  <c:v>29328.285714285714</c:v>
                </c:pt>
                <c:pt idx="85">
                  <c:v>28657.714285714286</c:v>
                </c:pt>
                <c:pt idx="86">
                  <c:v>29305</c:v>
                </c:pt>
                <c:pt idx="87">
                  <c:v>28873.714285714286</c:v>
                </c:pt>
                <c:pt idx="88">
                  <c:v>29308.285714285714</c:v>
                </c:pt>
                <c:pt idx="89">
                  <c:v>30789.285714285714</c:v>
                </c:pt>
                <c:pt idx="90">
                  <c:v>28995</c:v>
                </c:pt>
                <c:pt idx="91">
                  <c:v>28263</c:v>
                </c:pt>
                <c:pt idx="92">
                  <c:v>26908.571428571428</c:v>
                </c:pt>
                <c:pt idx="93">
                  <c:v>29138.142857142859</c:v>
                </c:pt>
                <c:pt idx="94">
                  <c:v>29460.428571428572</c:v>
                </c:pt>
                <c:pt idx="95">
                  <c:v>28671.285714285714</c:v>
                </c:pt>
                <c:pt idx="96">
                  <c:v>26791.714285714286</c:v>
                </c:pt>
                <c:pt idx="97">
                  <c:v>28182.857142857141</c:v>
                </c:pt>
                <c:pt idx="98">
                  <c:v>28664.857142857141</c:v>
                </c:pt>
                <c:pt idx="99">
                  <c:v>30465.285714285714</c:v>
                </c:pt>
                <c:pt idx="100">
                  <c:v>27716.571428571428</c:v>
                </c:pt>
                <c:pt idx="101">
                  <c:v>27447.285714285714</c:v>
                </c:pt>
                <c:pt idx="102">
                  <c:v>27454.714285714286</c:v>
                </c:pt>
                <c:pt idx="103">
                  <c:v>27413.142857142859</c:v>
                </c:pt>
                <c:pt idx="104">
                  <c:v>26956.285714285714</c:v>
                </c:pt>
                <c:pt idx="105">
                  <c:v>26735.142857142859</c:v>
                </c:pt>
                <c:pt idx="106">
                  <c:v>25735.428571428572</c:v>
                </c:pt>
                <c:pt idx="107">
                  <c:v>25210.285714285714</c:v>
                </c:pt>
                <c:pt idx="108">
                  <c:v>24536.857142857141</c:v>
                </c:pt>
                <c:pt idx="109">
                  <c:v>23897.428571428572</c:v>
                </c:pt>
                <c:pt idx="110">
                  <c:v>23641.285714285714</c:v>
                </c:pt>
                <c:pt idx="111">
                  <c:v>23163.285714285714</c:v>
                </c:pt>
                <c:pt idx="112">
                  <c:v>22988.142857142859</c:v>
                </c:pt>
                <c:pt idx="113">
                  <c:v>22781.142857142859</c:v>
                </c:pt>
                <c:pt idx="114">
                  <c:v>22620.428571428572</c:v>
                </c:pt>
                <c:pt idx="115">
                  <c:v>22422.571428571428</c:v>
                </c:pt>
                <c:pt idx="116">
                  <c:v>22954.571428571428</c:v>
                </c:pt>
                <c:pt idx="117">
                  <c:v>22657.714285714286</c:v>
                </c:pt>
                <c:pt idx="118">
                  <c:v>23015.285714285714</c:v>
                </c:pt>
                <c:pt idx="119">
                  <c:v>22771.142857142859</c:v>
                </c:pt>
                <c:pt idx="120">
                  <c:v>22576.714285714286</c:v>
                </c:pt>
                <c:pt idx="121">
                  <c:v>22112.285714285714</c:v>
                </c:pt>
                <c:pt idx="122">
                  <c:v>22354.428571428572</c:v>
                </c:pt>
                <c:pt idx="123">
                  <c:v>21957.714285714286</c:v>
                </c:pt>
                <c:pt idx="124">
                  <c:v>21806.285714285714</c:v>
                </c:pt>
                <c:pt idx="125">
                  <c:v>21154.285714285714</c:v>
                </c:pt>
                <c:pt idx="126">
                  <c:v>20637.571428571428</c:v>
                </c:pt>
                <c:pt idx="127">
                  <c:v>20807.571428571428</c:v>
                </c:pt>
                <c:pt idx="128">
                  <c:v>21102</c:v>
                </c:pt>
                <c:pt idx="129">
                  <c:v>20993.285714285714</c:v>
                </c:pt>
                <c:pt idx="130">
                  <c:v>21282.142857142859</c:v>
                </c:pt>
                <c:pt idx="131">
                  <c:v>21515.571428571428</c:v>
                </c:pt>
                <c:pt idx="132">
                  <c:v>21655.285714285714</c:v>
                </c:pt>
                <c:pt idx="133">
                  <c:v>21558.571428571428</c:v>
                </c:pt>
                <c:pt idx="134">
                  <c:v>21535.857142857141</c:v>
                </c:pt>
                <c:pt idx="135">
                  <c:v>21382.428571428572</c:v>
                </c:pt>
                <c:pt idx="136">
                  <c:v>21738.857142857141</c:v>
                </c:pt>
                <c:pt idx="137">
                  <c:v>21415.428571428572</c:v>
                </c:pt>
                <c:pt idx="138">
                  <c:v>21147</c:v>
                </c:pt>
                <c:pt idx="139">
                  <c:v>21277.714285714286</c:v>
                </c:pt>
                <c:pt idx="140">
                  <c:v>21526.714285714286</c:v>
                </c:pt>
                <c:pt idx="141">
                  <c:v>21592.571428571428</c:v>
                </c:pt>
                <c:pt idx="142">
                  <c:v>22066.428571428572</c:v>
                </c:pt>
                <c:pt idx="143">
                  <c:v>21672.285714285714</c:v>
                </c:pt>
                <c:pt idx="144">
                  <c:v>21834.428571428572</c:v>
                </c:pt>
                <c:pt idx="145">
                  <c:v>22554.428571428572</c:v>
                </c:pt>
                <c:pt idx="146">
                  <c:v>23260.857142857141</c:v>
                </c:pt>
                <c:pt idx="147">
                  <c:v>23957.857142857141</c:v>
                </c:pt>
                <c:pt idx="148">
                  <c:v>24567.857142857141</c:v>
                </c:pt>
                <c:pt idx="149">
                  <c:v>25799</c:v>
                </c:pt>
                <c:pt idx="150">
                  <c:v>26691.857142857141</c:v>
                </c:pt>
                <c:pt idx="151">
                  <c:v>28325.142857142859</c:v>
                </c:pt>
                <c:pt idx="152">
                  <c:v>29898.714285714286</c:v>
                </c:pt>
                <c:pt idx="153">
                  <c:v>31153</c:v>
                </c:pt>
                <c:pt idx="154">
                  <c:v>33036.857142857145</c:v>
                </c:pt>
                <c:pt idx="155">
                  <c:v>35268</c:v>
                </c:pt>
                <c:pt idx="156">
                  <c:v>36457.714285714283</c:v>
                </c:pt>
                <c:pt idx="157">
                  <c:v>38297.714285714283</c:v>
                </c:pt>
                <c:pt idx="158">
                  <c:v>39750</c:v>
                </c:pt>
                <c:pt idx="159">
                  <c:v>41058.571428571428</c:v>
                </c:pt>
                <c:pt idx="160">
                  <c:v>43588.428571428572</c:v>
                </c:pt>
                <c:pt idx="161">
                  <c:v>45367</c:v>
                </c:pt>
                <c:pt idx="162">
                  <c:v>46640.571428571428</c:v>
                </c:pt>
                <c:pt idx="163">
                  <c:v>47031.285714285717</c:v>
                </c:pt>
                <c:pt idx="164">
                  <c:v>48519.857142857145</c:v>
                </c:pt>
                <c:pt idx="165">
                  <c:v>49724.714285714283</c:v>
                </c:pt>
                <c:pt idx="166">
                  <c:v>51666.571428571428</c:v>
                </c:pt>
                <c:pt idx="167">
                  <c:v>52646.285714285717</c:v>
                </c:pt>
                <c:pt idx="168">
                  <c:v>54018.428571428572</c:v>
                </c:pt>
                <c:pt idx="169">
                  <c:v>55758.857142857145</c:v>
                </c:pt>
                <c:pt idx="170">
                  <c:v>58306</c:v>
                </c:pt>
                <c:pt idx="171">
                  <c:v>59472.428571428572</c:v>
                </c:pt>
                <c:pt idx="172">
                  <c:v>60633</c:v>
                </c:pt>
                <c:pt idx="173">
                  <c:v>62210.857142857145</c:v>
                </c:pt>
                <c:pt idx="174">
                  <c:v>63469.571428571428</c:v>
                </c:pt>
                <c:pt idx="175">
                  <c:v>65459</c:v>
                </c:pt>
                <c:pt idx="176">
                  <c:v>66154.571428571435</c:v>
                </c:pt>
                <c:pt idx="177">
                  <c:v>66254.28571428571</c:v>
                </c:pt>
                <c:pt idx="178">
                  <c:v>66902.571428571435</c:v>
                </c:pt>
                <c:pt idx="179">
                  <c:v>66707.71428571429</c:v>
                </c:pt>
                <c:pt idx="180">
                  <c:v>67212</c:v>
                </c:pt>
                <c:pt idx="181">
                  <c:v>67373.571428571435</c:v>
                </c:pt>
                <c:pt idx="182">
                  <c:v>65411.571428571428</c:v>
                </c:pt>
                <c:pt idx="183">
                  <c:v>66402</c:v>
                </c:pt>
                <c:pt idx="184">
                  <c:v>66651.857142857145</c:v>
                </c:pt>
                <c:pt idx="185">
                  <c:v>65822.857142857145</c:v>
                </c:pt>
                <c:pt idx="186">
                  <c:v>65750.428571428565</c:v>
                </c:pt>
                <c:pt idx="187">
                  <c:v>64277</c:v>
                </c:pt>
                <c:pt idx="188">
                  <c:v>65153.714285714283</c:v>
                </c:pt>
                <c:pt idx="189">
                  <c:v>65844.571428571435</c:v>
                </c:pt>
                <c:pt idx="190">
                  <c:v>64215.428571428572</c:v>
                </c:pt>
                <c:pt idx="191">
                  <c:v>63202.428571428572</c:v>
                </c:pt>
                <c:pt idx="192">
                  <c:v>61990.714285714283</c:v>
                </c:pt>
                <c:pt idx="193">
                  <c:v>60471.285714285717</c:v>
                </c:pt>
                <c:pt idx="194">
                  <c:v>59870</c:v>
                </c:pt>
                <c:pt idx="195">
                  <c:v>56701.285714285717</c:v>
                </c:pt>
                <c:pt idx="196">
                  <c:v>55518.857142857145</c:v>
                </c:pt>
                <c:pt idx="197">
                  <c:v>54251.285714285717</c:v>
                </c:pt>
                <c:pt idx="198">
                  <c:v>53939</c:v>
                </c:pt>
                <c:pt idx="199">
                  <c:v>53844.142857142855</c:v>
                </c:pt>
                <c:pt idx="200">
                  <c:v>54404.571428571428</c:v>
                </c:pt>
                <c:pt idx="201">
                  <c:v>52874.285714285717</c:v>
                </c:pt>
                <c:pt idx="202">
                  <c:v>53322.428571428572</c:v>
                </c:pt>
                <c:pt idx="203">
                  <c:v>52085.142857142855</c:v>
                </c:pt>
                <c:pt idx="204">
                  <c:v>53040.571428571428</c:v>
                </c:pt>
                <c:pt idx="205">
                  <c:v>51878.285714285717</c:v>
                </c:pt>
                <c:pt idx="206">
                  <c:v>51200.714285714283</c:v>
                </c:pt>
                <c:pt idx="207">
                  <c:v>49133</c:v>
                </c:pt>
                <c:pt idx="208">
                  <c:v>48744.142857142855</c:v>
                </c:pt>
                <c:pt idx="209">
                  <c:v>47527.714285714283</c:v>
                </c:pt>
                <c:pt idx="210">
                  <c:v>46515</c:v>
                </c:pt>
                <c:pt idx="211">
                  <c:v>44378.142857142855</c:v>
                </c:pt>
                <c:pt idx="212">
                  <c:v>43848.571428571428</c:v>
                </c:pt>
                <c:pt idx="213">
                  <c:v>42763.142857142855</c:v>
                </c:pt>
                <c:pt idx="214">
                  <c:v>43226.285714285717</c:v>
                </c:pt>
                <c:pt idx="215">
                  <c:v>42373.142857142855</c:v>
                </c:pt>
                <c:pt idx="216">
                  <c:v>41719.142857142855</c:v>
                </c:pt>
                <c:pt idx="217">
                  <c:v>41991.142857142855</c:v>
                </c:pt>
                <c:pt idx="218">
                  <c:v>41958.857142857145</c:v>
                </c:pt>
                <c:pt idx="219">
                  <c:v>41925.285714285717</c:v>
                </c:pt>
                <c:pt idx="220">
                  <c:v>42078.857142857145</c:v>
                </c:pt>
                <c:pt idx="221">
                  <c:v>41443.428571428572</c:v>
                </c:pt>
                <c:pt idx="222">
                  <c:v>42374.857142857145</c:v>
                </c:pt>
                <c:pt idx="223">
                  <c:v>41790</c:v>
                </c:pt>
                <c:pt idx="224">
                  <c:v>40410</c:v>
                </c:pt>
                <c:pt idx="225">
                  <c:v>40612.428571428572</c:v>
                </c:pt>
                <c:pt idx="226">
                  <c:v>40612</c:v>
                </c:pt>
                <c:pt idx="227">
                  <c:v>39894</c:v>
                </c:pt>
                <c:pt idx="228">
                  <c:v>38522.571428571428</c:v>
                </c:pt>
                <c:pt idx="229">
                  <c:v>36020.142857142855</c:v>
                </c:pt>
                <c:pt idx="230">
                  <c:v>35044.857142857145</c:v>
                </c:pt>
                <c:pt idx="231">
                  <c:v>35224.571428571428</c:v>
                </c:pt>
                <c:pt idx="232">
                  <c:v>34794.571428571428</c:v>
                </c:pt>
                <c:pt idx="233">
                  <c:v>34320.285714285717</c:v>
                </c:pt>
                <c:pt idx="234">
                  <c:v>34794</c:v>
                </c:pt>
                <c:pt idx="235">
                  <c:v>36307</c:v>
                </c:pt>
                <c:pt idx="236">
                  <c:v>39785.714285714283</c:v>
                </c:pt>
                <c:pt idx="237">
                  <c:v>38738.714285714283</c:v>
                </c:pt>
                <c:pt idx="238">
                  <c:v>39604.428571428572</c:v>
                </c:pt>
                <c:pt idx="239">
                  <c:v>39911.285714285717</c:v>
                </c:pt>
                <c:pt idx="240">
                  <c:v>39836.285714285717</c:v>
                </c:pt>
                <c:pt idx="241">
                  <c:v>40690.714285714283</c:v>
                </c:pt>
                <c:pt idx="242">
                  <c:v>43306.714285714283</c:v>
                </c:pt>
                <c:pt idx="243">
                  <c:v>41425.857142857145</c:v>
                </c:pt>
                <c:pt idx="244">
                  <c:v>43330.428571428572</c:v>
                </c:pt>
                <c:pt idx="245">
                  <c:v>43422.714285714283</c:v>
                </c:pt>
                <c:pt idx="246">
                  <c:v>44109</c:v>
                </c:pt>
                <c:pt idx="247">
                  <c:v>44833.714285714283</c:v>
                </c:pt>
                <c:pt idx="248">
                  <c:v>44318.857142857145</c:v>
                </c:pt>
                <c:pt idx="249">
                  <c:v>41439.571428571428</c:v>
                </c:pt>
                <c:pt idx="250">
                  <c:v>42112.428571428572</c:v>
                </c:pt>
                <c:pt idx="251">
                  <c:v>42691.285714285717</c:v>
                </c:pt>
                <c:pt idx="252">
                  <c:v>42771</c:v>
                </c:pt>
                <c:pt idx="253">
                  <c:v>42693.571428571428</c:v>
                </c:pt>
                <c:pt idx="254">
                  <c:v>43449.428571428572</c:v>
                </c:pt>
                <c:pt idx="255">
                  <c:v>43257</c:v>
                </c:pt>
                <c:pt idx="256">
                  <c:v>44358</c:v>
                </c:pt>
                <c:pt idx="257">
                  <c:v>46968.571428571428</c:v>
                </c:pt>
                <c:pt idx="258">
                  <c:v>47484.428571428572</c:v>
                </c:pt>
                <c:pt idx="259">
                  <c:v>48000.428571428572</c:v>
                </c:pt>
                <c:pt idx="260">
                  <c:v>49242.714285714283</c:v>
                </c:pt>
                <c:pt idx="261">
                  <c:v>49378.142857142855</c:v>
                </c:pt>
                <c:pt idx="262">
                  <c:v>50728.857142857145</c:v>
                </c:pt>
                <c:pt idx="263">
                  <c:v>52329.428571428572</c:v>
                </c:pt>
                <c:pt idx="264">
                  <c:v>53327.285714285717</c:v>
                </c:pt>
                <c:pt idx="265">
                  <c:v>55066.428571428572</c:v>
                </c:pt>
                <c:pt idx="266">
                  <c:v>55400.714285714283</c:v>
                </c:pt>
                <c:pt idx="267">
                  <c:v>56007.285714285717</c:v>
                </c:pt>
                <c:pt idx="268">
                  <c:v>58651.142857142855</c:v>
                </c:pt>
                <c:pt idx="269">
                  <c:v>59512.857142857145</c:v>
                </c:pt>
                <c:pt idx="270">
                  <c:v>60026</c:v>
                </c:pt>
                <c:pt idx="271">
                  <c:v>61207.857142857145</c:v>
                </c:pt>
                <c:pt idx="272">
                  <c:v>63361.142857142855</c:v>
                </c:pt>
                <c:pt idx="273">
                  <c:v>67139</c:v>
                </c:pt>
                <c:pt idx="274">
                  <c:v>68795.71428571429</c:v>
                </c:pt>
                <c:pt idx="275">
                  <c:v>69967</c:v>
                </c:pt>
                <c:pt idx="276">
                  <c:v>72335.571428571435</c:v>
                </c:pt>
                <c:pt idx="277">
                  <c:v>74534.571428571435</c:v>
                </c:pt>
                <c:pt idx="278">
                  <c:v>76830.571428571435</c:v>
                </c:pt>
                <c:pt idx="279">
                  <c:v>79108.28571428571</c:v>
                </c:pt>
                <c:pt idx="280">
                  <c:v>78519.428571428565</c:v>
                </c:pt>
                <c:pt idx="281">
                  <c:v>81599.571428571435</c:v>
                </c:pt>
                <c:pt idx="282">
                  <c:v>83817.28571428571</c:v>
                </c:pt>
                <c:pt idx="283">
                  <c:v>86332.28571428571</c:v>
                </c:pt>
                <c:pt idx="284">
                  <c:v>89780.28571428571</c:v>
                </c:pt>
                <c:pt idx="285">
                  <c:v>94681.142857142855</c:v>
                </c:pt>
                <c:pt idx="286">
                  <c:v>98874</c:v>
                </c:pt>
                <c:pt idx="287">
                  <c:v>104942.42857142857</c:v>
                </c:pt>
                <c:pt idx="288">
                  <c:v>109184.14285714286</c:v>
                </c:pt>
                <c:pt idx="289">
                  <c:v>117043.85714285714</c:v>
                </c:pt>
                <c:pt idx="290">
                  <c:v>124835.28571428571</c:v>
                </c:pt>
                <c:pt idx="291">
                  <c:v>128556.66666666667</c:v>
                </c:pt>
                <c:pt idx="292">
                  <c:v>129780.8</c:v>
                </c:pt>
                <c:pt idx="293">
                  <c:v>129570.25</c:v>
                </c:pt>
                <c:pt idx="294">
                  <c:v>132289.33333333334</c:v>
                </c:pt>
                <c:pt idx="295">
                  <c:v>143087.5</c:v>
                </c:pt>
                <c:pt idx="296">
                  <c:v>147274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DC-DD45-8ADA-644186020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066688"/>
        <c:axId val="1137007120"/>
      </c:lineChart>
      <c:dateAx>
        <c:axId val="1001066688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37007120"/>
        <c:crosses val="autoZero"/>
        <c:auto val="1"/>
        <c:lblOffset val="100"/>
        <c:baseTimeUnit val="days"/>
      </c:dateAx>
      <c:valAx>
        <c:axId val="1137007120"/>
        <c:scaling>
          <c:orientation val="minMax"/>
          <c:max val="15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500"/>
                  <a:t>Daily new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00106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Prevalence of HIV in People </a:t>
            </a:r>
            <a:r>
              <a:rPr lang="en-US" b="1" dirty="0"/>
              <a:t>Hospitalized</a:t>
            </a:r>
            <a:r>
              <a:rPr lang="en-US" dirty="0"/>
              <a:t> </a:t>
            </a:r>
            <a:r>
              <a:rPr lang="en-US" b="1" dirty="0"/>
              <a:t>With COVID-19 </a:t>
            </a:r>
            <a:r>
              <a:rPr lang="en-US" dirty="0"/>
              <a:t>and the General Population</a:t>
            </a:r>
            <a:r>
              <a:rPr lang="en-US" baseline="30000" dirty="0"/>
              <a:t>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8B-C149-B8A6-C68C9313A5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People hospitalized with COVID-19</c:v>
                </c:pt>
                <c:pt idx="1">
                  <c:v>General population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1.2200000000000001E-2</c:v>
                </c:pt>
                <c:pt idx="1">
                  <c:v>6.4999999999999997E-3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B-C149-B8A6-C68C9313A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27"/>
        <c:axId val="1662201328"/>
        <c:axId val="1662822880"/>
      </c:barChart>
      <c:catAx>
        <c:axId val="166220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822880"/>
        <c:crosses val="autoZero"/>
        <c:auto val="1"/>
        <c:lblAlgn val="ctr"/>
        <c:lblOffset val="100"/>
        <c:noMultiLvlLbl val="0"/>
      </c:catAx>
      <c:valAx>
        <c:axId val="1662822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Prevalence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20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0.78096</cdr:x>
      <cdr:y>0.29556</cdr:y>
    </cdr:from>
    <cdr:to>
      <cdr:x>0.78096</cdr:x>
      <cdr:y>0.54189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E559529-B006-4B42-8A19-0FA06EE9531A}"/>
            </a:ext>
          </a:extLst>
        </cdr:cNvPr>
        <cdr:cNvCxnSpPr/>
      </cdr:nvCxnSpPr>
      <cdr:spPr>
        <a:xfrm xmlns:a="http://schemas.openxmlformats.org/drawingml/2006/main">
          <a:off x="4484255" y="1276696"/>
          <a:ext cx="0" cy="1064029"/>
        </a:xfrm>
        <a:prstGeom xmlns:a="http://schemas.openxmlformats.org/drawingml/2006/main" prst="line">
          <a:avLst/>
        </a:prstGeom>
        <a:ln xmlns:a="http://schemas.openxmlformats.org/drawingml/2006/main" w="19050">
          <a:headEnd type="arrow" w="med" len="med"/>
          <a:tailEnd type="arrow" w="med" len="med"/>
        </a:ln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BDF57-32F3-F14D-86DA-1A11607A3BD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AAA25-88B7-6847-8D6C-798875DB4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AAA25-88B7-6847-8D6C-798875DB4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71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31015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41754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066317"/>
            <a:ext cx="10363200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438729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9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925" y="1334194"/>
            <a:ext cx="5739476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4194"/>
            <a:ext cx="5742432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686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4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24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5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5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3967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3903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7173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82888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7" y="273050"/>
            <a:ext cx="4350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7195112" cy="558742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800"/>
            </a:lvl1pPr>
            <a:lvl2pPr>
              <a:lnSpc>
                <a:spcPct val="90000"/>
              </a:lnSpc>
              <a:spcBef>
                <a:spcPts val="0"/>
              </a:spcBef>
              <a:defRPr sz="2400"/>
            </a:lvl2pPr>
            <a:lvl3pPr>
              <a:lnSpc>
                <a:spcPct val="90000"/>
              </a:lnSpc>
              <a:spcBef>
                <a:spcPts val="0"/>
              </a:spcBef>
              <a:defRPr sz="2000"/>
            </a:lvl3pPr>
            <a:lvl4pPr>
              <a:lnSpc>
                <a:spcPct val="90000"/>
              </a:lnSpc>
              <a:spcBef>
                <a:spcPts val="0"/>
              </a:spcBef>
              <a:defRPr sz="1800"/>
            </a:lvl4pPr>
            <a:lvl5pPr>
              <a:lnSpc>
                <a:spcPct val="90000"/>
              </a:lnSpc>
              <a:spcBef>
                <a:spcPts val="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587" y="1435101"/>
            <a:ext cx="4350097" cy="44253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081062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5262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1821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038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8495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109053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292652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5" y="1342498"/>
            <a:ext cx="11682153" cy="431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300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500" kern="1200" baseline="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000" kern="1200" baseline="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need-extra-precautions/people-with-medical-condition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vent-getting-sick/prevention.html?CDC_AA_refVal=https%3A%2F%2Fwww.cdc.gov%2Fcoronavirus%2F2019-ncov%2Fprepare%2Fprevention.html" TargetMode="External"/><Relationship Id="rId2" Type="http://schemas.openxmlformats.org/officeDocument/2006/relationships/hyperlink" Target="https://clinicalinfo.hiv.gov/en/guidelines/covid-19-and-persons-hiv-interim-guidance/interim-guidance-covid-19-and-persons-hi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info.hiv.gov/en/guidelines/covid-19-and-persons-hiv-interim-guidance/interim-guidance-covid-19-and-persons-hi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info.hiv.gov/en/guidelines/covid-19-and-persons-hiv-interim-guidance/interim-guidance-covid-19-and-persons-hi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info.hiv.gov/en/guidelines/covid-19-and-persons-hiv-interim-guidance/interim-guidance-covid-19-and-persons-hi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ublications/m/item/weekly-epidemiological-update---10-november-20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euodp/en/data/dataset/covid-19-coronavirus-data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onavirus.jhu.edu/data#chart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3002a505d4f8666b1f13-6d0524d9c8a5052ce15209ae3ecb39a3.ssl.cf1.rackcdn.com/1402743-1602880525.pdf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nlinelibrary.wiley.com/doi/10.1002/jia2.256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7A27516-95CF-B440-8840-AF57A1DF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467C-4EDF-9448-9550-11C85210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PLWH at High Risk for Severe COVID-19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64F6BD-CDAC-9548-98EF-F297D38E2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adults, with rising risk with increasing age</a:t>
            </a:r>
          </a:p>
          <a:p>
            <a:r>
              <a:rPr lang="en-US" dirty="0"/>
              <a:t>Adults of any age with the following conditions:</a:t>
            </a:r>
          </a:p>
          <a:p>
            <a:pPr lvl="1"/>
            <a:r>
              <a:rPr lang="en-US" dirty="0"/>
              <a:t>Cancer</a:t>
            </a:r>
          </a:p>
          <a:p>
            <a:pPr lvl="1"/>
            <a:r>
              <a:rPr lang="en-US" dirty="0"/>
              <a:t>Chronic kidney disease</a:t>
            </a:r>
          </a:p>
          <a:p>
            <a:pPr lvl="1"/>
            <a:r>
              <a:rPr lang="en-US" dirty="0"/>
              <a:t>COPD</a:t>
            </a:r>
          </a:p>
          <a:p>
            <a:pPr lvl="1"/>
            <a:r>
              <a:rPr lang="en-US" dirty="0"/>
              <a:t>Heart conditions</a:t>
            </a:r>
          </a:p>
          <a:p>
            <a:pPr lvl="1"/>
            <a:r>
              <a:rPr lang="en-US" dirty="0"/>
              <a:t>Immunocompromised state</a:t>
            </a:r>
          </a:p>
          <a:p>
            <a:pPr lvl="1"/>
            <a:r>
              <a:rPr lang="en-US" dirty="0"/>
              <a:t>Obesity and severe obesity</a:t>
            </a:r>
          </a:p>
          <a:p>
            <a:pPr lvl="1"/>
            <a:r>
              <a:rPr lang="en-US" dirty="0"/>
              <a:t>Pregnancy</a:t>
            </a:r>
          </a:p>
          <a:p>
            <a:pPr lvl="1"/>
            <a:r>
              <a:rPr lang="en-US" dirty="0"/>
              <a:t>Sickle cell disease</a:t>
            </a:r>
          </a:p>
          <a:p>
            <a:pPr lvl="1"/>
            <a:r>
              <a:rPr lang="en-US" dirty="0"/>
              <a:t>Smoking</a:t>
            </a:r>
          </a:p>
          <a:p>
            <a:pPr lvl="1"/>
            <a:r>
              <a:rPr lang="en-US" dirty="0"/>
              <a:t>Type 2 diabetes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66D1A6-5848-F74D-A7EC-ADB081257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9221" y="6010275"/>
            <a:ext cx="7838863" cy="731838"/>
          </a:xfrm>
        </p:spPr>
        <p:txBody>
          <a:bodyPr/>
          <a:lstStyle/>
          <a:p>
            <a:r>
              <a:rPr lang="en-US" dirty="0"/>
              <a:t>CDC. Updated November 2, 2020. Accessed November 10, 2020. </a:t>
            </a:r>
            <a:r>
              <a:rPr lang="en-US" dirty="0">
                <a:hlinkClick r:id="rId2"/>
              </a:rPr>
              <a:t>https://www.cdc.gov/coronavirus/2019-ncov/need-extra-precautions/people-with-medical-conditions.html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932AFB-AA1C-D64B-8331-99C7D99DB92C}"/>
              </a:ext>
            </a:extLst>
          </p:cNvPr>
          <p:cNvSpPr/>
          <p:nvPr/>
        </p:nvSpPr>
        <p:spPr>
          <a:xfrm>
            <a:off x="7388320" y="2760872"/>
            <a:ext cx="4537710" cy="275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People who need extra precautions:</a:t>
            </a:r>
          </a:p>
          <a:p>
            <a:pPr algn="ctr"/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living in rural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with 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with developmental and behavioral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experiencing homelessness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Pregnant and breastfeeding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Racial and ethnic minority groups</a:t>
            </a:r>
          </a:p>
        </p:txBody>
      </p:sp>
    </p:spTree>
    <p:extLst>
      <p:ext uri="{BB962C8B-B14F-4D97-AF65-F5344CB8AC3E}">
        <p14:creationId xmlns:p14="http://schemas.microsoft.com/office/powerpoint/2010/main" val="206958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D706-CF72-6142-B933-86B7E31A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Non-AIDS–Related Superimposed Bacterial Pneumonia in PLWH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1D131-AD12-BD43-B06D-BD07029AE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PLWH and affected by COVID-19 may have a higher risk of superimposed bacterial pneumonia</a:t>
            </a:r>
          </a:p>
          <a:p>
            <a:r>
              <a:rPr lang="en-US" dirty="0"/>
              <a:t>Regardless of HIV control, PLWH who had bacterial pneumonia had worse outcomes</a:t>
            </a:r>
          </a:p>
          <a:p>
            <a:pPr lvl="1"/>
            <a:r>
              <a:rPr lang="en-US" dirty="0"/>
              <a:t>In one study, 3 out of 3 PLWH who developed bacterial pneumonia died despite receiving antibiotic treatment</a:t>
            </a:r>
          </a:p>
          <a:p>
            <a:r>
              <a:rPr lang="en-US" dirty="0"/>
              <a:t>Therefore, pulmonary opportunistic infections should be considered in the differential diagnosis of PLWH who present with COVID-19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472FD-98A8-4A4D-9718-9B38DB2A8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/>
          <a:lstStyle/>
          <a:p>
            <a:r>
              <a:rPr lang="en-US" dirty="0"/>
              <a:t>Cooper TJ et al. </a:t>
            </a:r>
            <a:r>
              <a:rPr lang="en-US" i="1" dirty="0"/>
              <a:t>HIV Med</a:t>
            </a:r>
            <a:r>
              <a:rPr lang="en-US" dirty="0"/>
              <a:t>. 2020;10.1111/hiv.12911.</a:t>
            </a:r>
          </a:p>
        </p:txBody>
      </p:sp>
    </p:spTree>
    <p:extLst>
      <p:ext uri="{BB962C8B-B14F-4D97-AF65-F5344CB8AC3E}">
        <p14:creationId xmlns:p14="http://schemas.microsoft.com/office/powerpoint/2010/main" val="373333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CFF4-D10B-474D-B7DD-BC145151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for Exacerbation of Neuroinflammation and HAND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3BF92C-8BD1-4E45-A057-4BC1A6703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COVID-19 has been shown to exacerbate systemic inflammation and possibly neuroinflammation</a:t>
            </a:r>
          </a:p>
          <a:p>
            <a:r>
              <a:rPr lang="en-US" dirty="0"/>
              <a:t>SARS-CoV-2 and other coronaviruses may cross the blood-brain barrier, resulting in elevated inflammatory cytokines in the CNS</a:t>
            </a:r>
          </a:p>
          <a:p>
            <a:r>
              <a:rPr lang="en-US" b="1" dirty="0"/>
              <a:t>Currently, the potential link between COVID-19, HIV, and neuroinflammation or HAND is purely theoretical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95B57D-7C1A-D642-AEE9-A152039F9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0182" y="6010275"/>
            <a:ext cx="7837902" cy="731838"/>
          </a:xfrm>
        </p:spPr>
        <p:txBody>
          <a:bodyPr/>
          <a:lstStyle/>
          <a:p>
            <a:r>
              <a:rPr lang="en-US" dirty="0"/>
              <a:t>Williams ME et al. </a:t>
            </a:r>
            <a:r>
              <a:rPr lang="en-US" i="1" dirty="0"/>
              <a:t>AIDS Res Hum Retroviruses</a:t>
            </a:r>
            <a:r>
              <a:rPr lang="en-US" dirty="0"/>
              <a:t>. 2020;10.1089/AID.2020.0136. doi:10.1089/AID.2020.0136</a:t>
            </a:r>
          </a:p>
        </p:txBody>
      </p:sp>
    </p:spTree>
    <p:extLst>
      <p:ext uri="{BB962C8B-B14F-4D97-AF65-F5344CB8AC3E}">
        <p14:creationId xmlns:p14="http://schemas.microsoft.com/office/powerpoint/2010/main" val="136783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7D12-2302-064F-A957-C51F3293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Guidance for All PLWH During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BC67-F426-6840-BEFA-F2D195446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Follow applicable recommendations from the US CDC to prevent </a:t>
            </a:r>
            <a:br>
              <a:rPr lang="en-US" dirty="0"/>
            </a:br>
            <a:r>
              <a:rPr lang="en-US" dirty="0"/>
              <a:t>SARS-CoV-2 infection:</a:t>
            </a:r>
          </a:p>
          <a:p>
            <a:pPr lvl="1"/>
            <a:r>
              <a:rPr lang="en-US" dirty="0"/>
              <a:t>Know that it spreads primarily via droplets from close contact with those who are infected</a:t>
            </a:r>
          </a:p>
          <a:p>
            <a:pPr lvl="1"/>
            <a:r>
              <a:rPr lang="en-US" dirty="0"/>
              <a:t>Wash hands often</a:t>
            </a:r>
          </a:p>
          <a:p>
            <a:pPr lvl="1"/>
            <a:r>
              <a:rPr lang="en-US" dirty="0"/>
              <a:t>Avoid close contact with people who don’t live in your household (6-foot distance) and those in your household who are sick</a:t>
            </a:r>
          </a:p>
          <a:p>
            <a:pPr lvl="1"/>
            <a:r>
              <a:rPr lang="en-US" dirty="0"/>
              <a:t>Cover mouth and nose with a mask when around others</a:t>
            </a:r>
          </a:p>
          <a:p>
            <a:pPr lvl="1"/>
            <a:r>
              <a:rPr lang="en-US" dirty="0"/>
              <a:t>Cover coughs and sneezes</a:t>
            </a:r>
          </a:p>
          <a:p>
            <a:pPr lvl="1"/>
            <a:r>
              <a:rPr lang="en-US" dirty="0"/>
              <a:t>Clean and disinfect frequently touched surfaces</a:t>
            </a:r>
          </a:p>
          <a:p>
            <a:pPr lvl="1"/>
            <a:r>
              <a:rPr lang="en-US" dirty="0"/>
              <a:t>Monitor health daily</a:t>
            </a:r>
          </a:p>
          <a:p>
            <a:r>
              <a:rPr lang="en-US" dirty="0"/>
              <a:t>Keep influenza and pneumococcal vaccinations up-to-date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EC074-1B2E-5A46-873E-849AB9B38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err="1"/>
              <a:t>HIV.gov</a:t>
            </a:r>
            <a:r>
              <a:rPr lang="en-US" dirty="0"/>
              <a:t>. Interim Guidance for COVID-19 and Persons with HIV. Updated June 19, 2020. Accessed November 12, 2020. </a:t>
            </a:r>
            <a:r>
              <a:rPr lang="en-US" dirty="0">
                <a:hlinkClick r:id="rId2"/>
              </a:rPr>
              <a:t>https://clinicalinfo.hiv.gov/en/guidelines/covid-19-and-persons-hiv-interim-guidance/interim-guidance-covid-19-and-persons-hiv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CDC. How to Protect Yourself &amp; Others. Updated November 4, 2020. Accessed November 12, 2020. </a:t>
            </a:r>
            <a:r>
              <a:rPr lang="en-US" dirty="0">
                <a:hlinkClick r:id="rId3"/>
              </a:rPr>
              <a:t>https://www.cdc.gov/coronavirus/2019-ncov/prevent-getting-sick/prevention.html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0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851A-220D-8E41-AAD9-793C62A2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Guidance for All PLWH During COVID-19: Antiretroviral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EB2AB-63F7-E84E-8E59-3E2DCC047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 at least a 30-day supply—and ideally a 90-day supply—of ARV drugs and other medications</a:t>
            </a:r>
          </a:p>
          <a:p>
            <a:pPr lvl="1"/>
            <a:r>
              <a:rPr lang="en-US" dirty="0"/>
              <a:t>Clinicians should work with insurance providers to waive quantity restrictions</a:t>
            </a:r>
          </a:p>
          <a:p>
            <a:r>
              <a:rPr lang="en-US" dirty="0"/>
              <a:t>Consider changing to mail-order delivery of medications where possible</a:t>
            </a:r>
          </a:p>
          <a:p>
            <a:r>
              <a:rPr lang="en-US" dirty="0"/>
              <a:t>If a regimen switch is planned, consider delaying until close follow-up and monitoring are possible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8426B-08D6-2C48-9A1D-662C8EED9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HIV.gov</a:t>
            </a:r>
            <a:r>
              <a:rPr lang="en-US" dirty="0"/>
              <a:t>. Interim Guidance for COVID-19 and Persons with HIV. Updated June 19, 2020. Accessed November 12, 2020. </a:t>
            </a:r>
            <a:r>
              <a:rPr lang="en-US" dirty="0">
                <a:hlinkClick r:id="rId2"/>
              </a:rPr>
              <a:t>https://clinicalinfo.hiv.gov/en/guidelines/covid-19-and-persons-hiv-interim-guidance/interim-guidance-covid-19-and-persons-hiv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RECOVERY Collaborative Group. </a:t>
            </a:r>
            <a:r>
              <a:rPr lang="en-US" i="1" dirty="0"/>
              <a:t>Lancet. </a:t>
            </a:r>
            <a:r>
              <a:rPr lang="en-US" dirty="0"/>
              <a:t>2020;396(10259):1345-1352.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4EFC5-C4E9-C646-BE2A-59AC410E4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ARV, antiretroviral.</a:t>
            </a:r>
          </a:p>
        </p:txBody>
      </p:sp>
    </p:spTree>
    <p:extLst>
      <p:ext uri="{BB962C8B-B14F-4D97-AF65-F5344CB8AC3E}">
        <p14:creationId xmlns:p14="http://schemas.microsoft.com/office/powerpoint/2010/main" val="171723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7A47-E24B-E74C-A826-D2B51260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Guidance for All PLWH During COVID-19: Clinic and Laboratory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3D7F1-572F-D647-B97A-F3B5C08A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 the risks and benefits of attending HIV-related clinic appointments, including:</a:t>
            </a:r>
          </a:p>
          <a:p>
            <a:pPr lvl="1"/>
            <a:r>
              <a:rPr lang="en-US" dirty="0"/>
              <a:t>Extent of local COVID-19 transmission</a:t>
            </a:r>
          </a:p>
          <a:p>
            <a:pPr lvl="1"/>
            <a:r>
              <a:rPr lang="en-US" dirty="0"/>
              <a:t>Health needs to be addressed</a:t>
            </a:r>
          </a:p>
          <a:p>
            <a:pPr lvl="1"/>
            <a:r>
              <a:rPr lang="en-US" dirty="0"/>
              <a:t>HIV status</a:t>
            </a:r>
          </a:p>
          <a:p>
            <a:pPr lvl="1"/>
            <a:r>
              <a:rPr lang="en-US" dirty="0"/>
              <a:t>Overall health</a:t>
            </a:r>
          </a:p>
          <a:p>
            <a:r>
              <a:rPr lang="en-US" dirty="0"/>
              <a:t>Telehealth visits may replace in-person visits</a:t>
            </a:r>
          </a:p>
          <a:p>
            <a:r>
              <a:rPr lang="en-US" dirty="0"/>
              <a:t>For PLWH with suppressed HIV viral load, routine medical and laboratory visits may be postponed, as possible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8AA584F-1CAC-46C4-93C5-648F0E24E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/>
          <a:lstStyle/>
          <a:p>
            <a:r>
              <a:rPr lang="en-US" dirty="0" err="1"/>
              <a:t>HIV.gov</a:t>
            </a:r>
            <a:r>
              <a:rPr lang="en-US" dirty="0"/>
              <a:t>. Interim Guidance for COVID-19 and Persons with HIV. Updated June 19, 2020. Accessed November 12, 2020. </a:t>
            </a:r>
            <a:r>
              <a:rPr lang="en-US" dirty="0">
                <a:hlinkClick r:id="rId2"/>
              </a:rPr>
              <a:t>https://clinicalinfo.hiv.gov/en/guidelines/covid-19-and-persons-hiv-interim-guidance/interim-guidance-covid-19-and-persons-hiv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7A47-E24B-E74C-A826-D2B51260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Guidance for All PLWH During COVID-19: Additional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3D7F1-572F-D647-B97A-F3B5C08AE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5041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Connect PLWH who need assistance with food, housing, transportation, or childcare with resources, including navigators</a:t>
            </a:r>
          </a:p>
          <a:p>
            <a:r>
              <a:rPr lang="en-US" sz="2800" dirty="0"/>
              <a:t>Assess and address mental health and substance use disorders, which may be exacerbated by stress and social distancing</a:t>
            </a:r>
          </a:p>
          <a:p>
            <a:pPr lvl="1"/>
            <a:r>
              <a:rPr lang="en-US" sz="2400" dirty="0"/>
              <a:t>For those who screen positive, refer for additional (virtual) consultations</a:t>
            </a:r>
          </a:p>
          <a:p>
            <a:r>
              <a:rPr lang="en-US" sz="2800" dirty="0"/>
              <a:t>Assess patient safety at each encounter, as there is evidence that gender-based violence against women and girls may be exacerbated during COVID-19</a:t>
            </a:r>
          </a:p>
          <a:p>
            <a:pPr lvl="1"/>
            <a:r>
              <a:rPr lang="en-US" sz="2400" dirty="0"/>
              <a:t>For those who screen positive, offer connection with resources</a:t>
            </a:r>
          </a:p>
          <a:p>
            <a:r>
              <a:rPr lang="en-US" sz="2800" dirty="0"/>
              <a:t>Discuss reproductive planning with those of childbearing potential, including information about what is known and not known about the impact of SARS-CoV-2 infection during pregnancy and provide patient-centered preconception and/or contraceptive counseling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2586C-195C-2940-BC16-1F1B82BA3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/>
          <a:lstStyle/>
          <a:p>
            <a:r>
              <a:rPr lang="en-US" dirty="0" err="1"/>
              <a:t>HIV.gov</a:t>
            </a:r>
            <a:r>
              <a:rPr lang="en-US" dirty="0"/>
              <a:t>. Interim Guidance for COVID-19 and Persons with HIV. Updated June 19, 2020. Accessed November 12, 2020. </a:t>
            </a:r>
            <a:r>
              <a:rPr lang="en-US" dirty="0">
                <a:hlinkClick r:id="rId2"/>
              </a:rPr>
              <a:t>https://clinicalinfo.hiv.gov/en/guidelines/covid-19-and-persons-hiv-interim-guidance/interim-guidance-covid-19-and-persons-hiv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7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D6BA-3F9C-E94A-915A-CF29CCF4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and HIV: a </a:t>
            </a:r>
            <a:r>
              <a:rPr lang="en-US" dirty="0" err="1"/>
              <a:t>Syndemic</a:t>
            </a:r>
            <a:r>
              <a:rPr lang="en-US" dirty="0"/>
              <a:t>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BE899-3D03-254B-ACA7-0C96B08D8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925" y="1744512"/>
            <a:ext cx="5739476" cy="3001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A </a:t>
            </a:r>
            <a:r>
              <a:rPr lang="en-US" sz="2600" b="1" dirty="0" err="1">
                <a:solidFill>
                  <a:schemeClr val="accent1"/>
                </a:solidFill>
              </a:rPr>
              <a:t>syndemic</a:t>
            </a:r>
            <a:r>
              <a:rPr lang="en-US" sz="2600" dirty="0"/>
              <a:t> is 2 or more epidemics that interact synergistically to increase the burden of disease in a population.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BD8F08C-089B-5B45-862D-7D32C375DB75}"/>
              </a:ext>
            </a:extLst>
          </p:cNvPr>
          <p:cNvSpPr/>
          <p:nvPr/>
        </p:nvSpPr>
        <p:spPr>
          <a:xfrm>
            <a:off x="8031269" y="1340025"/>
            <a:ext cx="2074647" cy="845031"/>
          </a:xfrm>
          <a:custGeom>
            <a:avLst/>
            <a:gdLst>
              <a:gd name="connsiteX0" fmla="*/ 0 w 1579046"/>
              <a:gd name="connsiteY0" fmla="*/ 0 h 845031"/>
              <a:gd name="connsiteX1" fmla="*/ 1579046 w 1579046"/>
              <a:gd name="connsiteY1" fmla="*/ 0 h 845031"/>
              <a:gd name="connsiteX2" fmla="*/ 1579046 w 1579046"/>
              <a:gd name="connsiteY2" fmla="*/ 845031 h 845031"/>
              <a:gd name="connsiteX3" fmla="*/ 0 w 1579046"/>
              <a:gd name="connsiteY3" fmla="*/ 845031 h 845031"/>
              <a:gd name="connsiteX4" fmla="*/ 0 w 1579046"/>
              <a:gd name="connsiteY4" fmla="*/ 0 h 84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046" h="845031">
                <a:moveTo>
                  <a:pt x="0" y="0"/>
                </a:moveTo>
                <a:lnTo>
                  <a:pt x="1579046" y="0"/>
                </a:lnTo>
                <a:lnTo>
                  <a:pt x="1579046" y="845031"/>
                </a:lnTo>
                <a:lnTo>
                  <a:pt x="0" y="84503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Chronic comorbidities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5FF30F2-DF72-CE4E-A0D1-E6B3AB46A13F}"/>
              </a:ext>
            </a:extLst>
          </p:cNvPr>
          <p:cNvSpPr/>
          <p:nvPr/>
        </p:nvSpPr>
        <p:spPr>
          <a:xfrm>
            <a:off x="10365107" y="1952699"/>
            <a:ext cx="1492916" cy="929534"/>
          </a:xfrm>
          <a:custGeom>
            <a:avLst/>
            <a:gdLst>
              <a:gd name="connsiteX0" fmla="*/ 0 w 1492916"/>
              <a:gd name="connsiteY0" fmla="*/ 0 h 929534"/>
              <a:gd name="connsiteX1" fmla="*/ 1492916 w 1492916"/>
              <a:gd name="connsiteY1" fmla="*/ 0 h 929534"/>
              <a:gd name="connsiteX2" fmla="*/ 1492916 w 1492916"/>
              <a:gd name="connsiteY2" fmla="*/ 929534 h 929534"/>
              <a:gd name="connsiteX3" fmla="*/ 0 w 1492916"/>
              <a:gd name="connsiteY3" fmla="*/ 929534 h 929534"/>
              <a:gd name="connsiteX4" fmla="*/ 0 w 1492916"/>
              <a:gd name="connsiteY4" fmla="*/ 0 h 92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16" h="929534">
                <a:moveTo>
                  <a:pt x="0" y="0"/>
                </a:moveTo>
                <a:lnTo>
                  <a:pt x="1492916" y="0"/>
                </a:lnTo>
                <a:lnTo>
                  <a:pt x="1492916" y="929534"/>
                </a:lnTo>
                <a:lnTo>
                  <a:pt x="0" y="9295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Mental health burden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C2A183B-A6B9-CE41-B554-B7A479652A20}"/>
              </a:ext>
            </a:extLst>
          </p:cNvPr>
          <p:cNvSpPr/>
          <p:nvPr/>
        </p:nvSpPr>
        <p:spPr>
          <a:xfrm>
            <a:off x="10546898" y="3520718"/>
            <a:ext cx="1464206" cy="992911"/>
          </a:xfrm>
          <a:custGeom>
            <a:avLst/>
            <a:gdLst>
              <a:gd name="connsiteX0" fmla="*/ 0 w 1464206"/>
              <a:gd name="connsiteY0" fmla="*/ 0 h 992911"/>
              <a:gd name="connsiteX1" fmla="*/ 1464206 w 1464206"/>
              <a:gd name="connsiteY1" fmla="*/ 0 h 992911"/>
              <a:gd name="connsiteX2" fmla="*/ 1464206 w 1464206"/>
              <a:gd name="connsiteY2" fmla="*/ 992911 h 992911"/>
              <a:gd name="connsiteX3" fmla="*/ 0 w 1464206"/>
              <a:gd name="connsiteY3" fmla="*/ 992911 h 992911"/>
              <a:gd name="connsiteX4" fmla="*/ 0 w 1464206"/>
              <a:gd name="connsiteY4" fmla="*/ 0 h 99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206" h="992911">
                <a:moveTo>
                  <a:pt x="0" y="0"/>
                </a:moveTo>
                <a:lnTo>
                  <a:pt x="1464206" y="0"/>
                </a:lnTo>
                <a:lnTo>
                  <a:pt x="1464206" y="992911"/>
                </a:lnTo>
                <a:lnTo>
                  <a:pt x="0" y="99291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Substance use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9C9DED3-24E9-DD4F-9CF1-6940CBD90616}"/>
              </a:ext>
            </a:extLst>
          </p:cNvPr>
          <p:cNvSpPr/>
          <p:nvPr/>
        </p:nvSpPr>
        <p:spPr>
          <a:xfrm>
            <a:off x="9761002" y="4697463"/>
            <a:ext cx="1579046" cy="908408"/>
          </a:xfrm>
          <a:custGeom>
            <a:avLst/>
            <a:gdLst>
              <a:gd name="connsiteX0" fmla="*/ 0 w 1579046"/>
              <a:gd name="connsiteY0" fmla="*/ 0 h 908408"/>
              <a:gd name="connsiteX1" fmla="*/ 1579046 w 1579046"/>
              <a:gd name="connsiteY1" fmla="*/ 0 h 908408"/>
              <a:gd name="connsiteX2" fmla="*/ 1579046 w 1579046"/>
              <a:gd name="connsiteY2" fmla="*/ 908408 h 908408"/>
              <a:gd name="connsiteX3" fmla="*/ 0 w 1579046"/>
              <a:gd name="connsiteY3" fmla="*/ 908408 h 908408"/>
              <a:gd name="connsiteX4" fmla="*/ 0 w 1579046"/>
              <a:gd name="connsiteY4" fmla="*/ 0 h 90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046" h="908408">
                <a:moveTo>
                  <a:pt x="0" y="0"/>
                </a:moveTo>
                <a:lnTo>
                  <a:pt x="1579046" y="0"/>
                </a:lnTo>
                <a:lnTo>
                  <a:pt x="1579046" y="908408"/>
                </a:lnTo>
                <a:lnTo>
                  <a:pt x="0" y="9084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Aging population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EED3FE7-7250-D944-84E6-0C0D05F212C4}"/>
              </a:ext>
            </a:extLst>
          </p:cNvPr>
          <p:cNvSpPr/>
          <p:nvPr/>
        </p:nvSpPr>
        <p:spPr>
          <a:xfrm>
            <a:off x="6797136" y="4705411"/>
            <a:ext cx="1579046" cy="908408"/>
          </a:xfrm>
          <a:custGeom>
            <a:avLst/>
            <a:gdLst>
              <a:gd name="connsiteX0" fmla="*/ 0 w 1579046"/>
              <a:gd name="connsiteY0" fmla="*/ 0 h 908408"/>
              <a:gd name="connsiteX1" fmla="*/ 1579046 w 1579046"/>
              <a:gd name="connsiteY1" fmla="*/ 0 h 908408"/>
              <a:gd name="connsiteX2" fmla="*/ 1579046 w 1579046"/>
              <a:gd name="connsiteY2" fmla="*/ 908408 h 908408"/>
              <a:gd name="connsiteX3" fmla="*/ 0 w 1579046"/>
              <a:gd name="connsiteY3" fmla="*/ 908408 h 908408"/>
              <a:gd name="connsiteX4" fmla="*/ 0 w 1579046"/>
              <a:gd name="connsiteY4" fmla="*/ 0 h 90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046" h="908408">
                <a:moveTo>
                  <a:pt x="0" y="0"/>
                </a:moveTo>
                <a:lnTo>
                  <a:pt x="1579046" y="0"/>
                </a:lnTo>
                <a:lnTo>
                  <a:pt x="1579046" y="908408"/>
                </a:lnTo>
                <a:lnTo>
                  <a:pt x="0" y="9084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Behavioral challenges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A9191FC-3EAF-9F48-A6DD-7DF9CC6F124C}"/>
              </a:ext>
            </a:extLst>
          </p:cNvPr>
          <p:cNvSpPr/>
          <p:nvPr/>
        </p:nvSpPr>
        <p:spPr>
          <a:xfrm>
            <a:off x="5898515" y="3480491"/>
            <a:ext cx="1464206" cy="992911"/>
          </a:xfrm>
          <a:custGeom>
            <a:avLst/>
            <a:gdLst>
              <a:gd name="connsiteX0" fmla="*/ 0 w 1464206"/>
              <a:gd name="connsiteY0" fmla="*/ 0 h 992911"/>
              <a:gd name="connsiteX1" fmla="*/ 1464206 w 1464206"/>
              <a:gd name="connsiteY1" fmla="*/ 0 h 992911"/>
              <a:gd name="connsiteX2" fmla="*/ 1464206 w 1464206"/>
              <a:gd name="connsiteY2" fmla="*/ 992911 h 992911"/>
              <a:gd name="connsiteX3" fmla="*/ 0 w 1464206"/>
              <a:gd name="connsiteY3" fmla="*/ 992911 h 992911"/>
              <a:gd name="connsiteX4" fmla="*/ 0 w 1464206"/>
              <a:gd name="connsiteY4" fmla="*/ 0 h 99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206" h="992911">
                <a:moveTo>
                  <a:pt x="0" y="0"/>
                </a:moveTo>
                <a:lnTo>
                  <a:pt x="1464206" y="0"/>
                </a:lnTo>
                <a:lnTo>
                  <a:pt x="1464206" y="992911"/>
                </a:lnTo>
                <a:lnTo>
                  <a:pt x="0" y="99291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Psychosocial challenges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56548B-3351-A149-907F-5F8E047B4BD7}"/>
              </a:ext>
            </a:extLst>
          </p:cNvPr>
          <p:cNvGrpSpPr/>
          <p:nvPr/>
        </p:nvGrpSpPr>
        <p:grpSpPr>
          <a:xfrm>
            <a:off x="7389851" y="1898309"/>
            <a:ext cx="3357484" cy="3322820"/>
            <a:chOff x="7875983" y="2456440"/>
            <a:chExt cx="2385221" cy="236059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74D796-08D8-D542-8BB4-FE71EDD80D91}"/>
                </a:ext>
              </a:extLst>
            </p:cNvPr>
            <p:cNvSpPr/>
            <p:nvPr/>
          </p:nvSpPr>
          <p:spPr>
            <a:xfrm>
              <a:off x="8379555" y="2456440"/>
              <a:ext cx="1378077" cy="13782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CC882E5-5DAA-734E-996D-5CBD788F9DC1}"/>
                </a:ext>
              </a:extLst>
            </p:cNvPr>
            <p:cNvSpPr/>
            <p:nvPr/>
          </p:nvSpPr>
          <p:spPr>
            <a:xfrm>
              <a:off x="8783791" y="2650797"/>
              <a:ext cx="1378077" cy="13782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C9194E1-DD94-BC4A-A22C-182089E9A41A}"/>
                </a:ext>
              </a:extLst>
            </p:cNvPr>
            <p:cNvSpPr/>
            <p:nvPr/>
          </p:nvSpPr>
          <p:spPr>
            <a:xfrm>
              <a:off x="8883127" y="3088101"/>
              <a:ext cx="1378077" cy="13782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9BA7BD-C871-9A42-82CD-E50232307F29}"/>
                </a:ext>
              </a:extLst>
            </p:cNvPr>
            <p:cNvSpPr/>
            <p:nvPr/>
          </p:nvSpPr>
          <p:spPr>
            <a:xfrm>
              <a:off x="8603492" y="3438789"/>
              <a:ext cx="1378077" cy="13782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52CE34-749F-5C4C-AB53-E8B71491434D}"/>
                </a:ext>
              </a:extLst>
            </p:cNvPr>
            <p:cNvSpPr/>
            <p:nvPr/>
          </p:nvSpPr>
          <p:spPr>
            <a:xfrm>
              <a:off x="8155617" y="3438789"/>
              <a:ext cx="1378077" cy="13782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4B53A6-F6A2-D941-AD0D-841F5A53F165}"/>
                </a:ext>
              </a:extLst>
            </p:cNvPr>
            <p:cNvSpPr/>
            <p:nvPr/>
          </p:nvSpPr>
          <p:spPr>
            <a:xfrm>
              <a:off x="7875983" y="3088101"/>
              <a:ext cx="1378077" cy="13782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3F880A-7669-2B4B-B5C8-68CD94335EEA}"/>
                </a:ext>
              </a:extLst>
            </p:cNvPr>
            <p:cNvSpPr/>
            <p:nvPr/>
          </p:nvSpPr>
          <p:spPr>
            <a:xfrm>
              <a:off x="7975319" y="2650797"/>
              <a:ext cx="1378077" cy="13782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25" name="Freeform 24">
            <a:extLst>
              <a:ext uri="{FF2B5EF4-FFF2-40B4-BE49-F238E27FC236}">
                <a16:creationId xmlns:a16="http://schemas.microsoft.com/office/drawing/2014/main" id="{C6204DDA-3489-8A4D-9618-28D01FAC6E4A}"/>
              </a:ext>
            </a:extLst>
          </p:cNvPr>
          <p:cNvSpPr/>
          <p:nvPr/>
        </p:nvSpPr>
        <p:spPr>
          <a:xfrm>
            <a:off x="6061821" y="2094563"/>
            <a:ext cx="1492916" cy="929534"/>
          </a:xfrm>
          <a:custGeom>
            <a:avLst/>
            <a:gdLst>
              <a:gd name="connsiteX0" fmla="*/ 0 w 1492916"/>
              <a:gd name="connsiteY0" fmla="*/ 0 h 929534"/>
              <a:gd name="connsiteX1" fmla="*/ 1492916 w 1492916"/>
              <a:gd name="connsiteY1" fmla="*/ 0 h 929534"/>
              <a:gd name="connsiteX2" fmla="*/ 1492916 w 1492916"/>
              <a:gd name="connsiteY2" fmla="*/ 929534 h 929534"/>
              <a:gd name="connsiteX3" fmla="*/ 0 w 1492916"/>
              <a:gd name="connsiteY3" fmla="*/ 929534 h 929534"/>
              <a:gd name="connsiteX4" fmla="*/ 0 w 1492916"/>
              <a:gd name="connsiteY4" fmla="*/ 0 h 92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16" h="929534">
                <a:moveTo>
                  <a:pt x="0" y="0"/>
                </a:moveTo>
                <a:lnTo>
                  <a:pt x="1492916" y="0"/>
                </a:lnTo>
                <a:lnTo>
                  <a:pt x="1492916" y="929534"/>
                </a:lnTo>
                <a:lnTo>
                  <a:pt x="0" y="9295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Structural challenges and inequities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BD78DF-4AF5-964D-B7FF-5C45ADA37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/>
          <a:lstStyle/>
          <a:p>
            <a:r>
              <a:rPr lang="en-US" dirty="0" err="1"/>
              <a:t>Shiau</a:t>
            </a:r>
            <a:r>
              <a:rPr lang="en-US" dirty="0"/>
              <a:t> S et al. </a:t>
            </a:r>
            <a:r>
              <a:rPr lang="en-US" i="1" dirty="0"/>
              <a:t>AIDS </a:t>
            </a:r>
            <a:r>
              <a:rPr lang="en-US" i="1" dirty="0" err="1"/>
              <a:t>Behav</a:t>
            </a:r>
            <a:r>
              <a:rPr lang="en-US" dirty="0"/>
              <a:t>. 2020;24(8):2244-2249. doi:10.1007/s10461-020-02871-9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C01BAF-5847-9644-8DFD-DA0DBC72B732}"/>
              </a:ext>
            </a:extLst>
          </p:cNvPr>
          <p:cNvSpPr/>
          <p:nvPr/>
        </p:nvSpPr>
        <p:spPr>
          <a:xfrm>
            <a:off x="266007" y="3245178"/>
            <a:ext cx="5728394" cy="154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“To understand the manifestation of COVID-19 in the lives of PLWH, it must be viewed alongside HIV and other health conditions that already exist in this population.”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38501F-3B14-504B-9520-5F8BBDFD7E6B}"/>
              </a:ext>
            </a:extLst>
          </p:cNvPr>
          <p:cNvSpPr txBox="1"/>
          <p:nvPr/>
        </p:nvSpPr>
        <p:spPr>
          <a:xfrm>
            <a:off x="8446913" y="3092303"/>
            <a:ext cx="131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HIV and COVID-19</a:t>
            </a:r>
          </a:p>
        </p:txBody>
      </p:sp>
    </p:spTree>
    <p:extLst>
      <p:ext uri="{BB962C8B-B14F-4D97-AF65-F5344CB8AC3E}">
        <p14:creationId xmlns:p14="http://schemas.microsoft.com/office/powerpoint/2010/main" val="3352293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4F6417-DD25-654B-912D-1C60E11B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Key Points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B990D3-C1A2-6D4B-AC93-4DB7065F8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incidence of COVID-19 is currently rising at an alarming rate among the general population</a:t>
            </a:r>
          </a:p>
          <a:p>
            <a:r>
              <a:rPr lang="en-US" dirty="0"/>
              <a:t>Treated HIV is not a risk factor for COVID-19 in and of itself</a:t>
            </a:r>
          </a:p>
          <a:p>
            <a:r>
              <a:rPr lang="en-US" dirty="0"/>
              <a:t>However, increased prevalence of comorbidities and behavioral, psychosocial, and structural factors among PLWH may increase the risk of severe COVID-19</a:t>
            </a:r>
          </a:p>
          <a:p>
            <a:r>
              <a:rPr lang="en-US" dirty="0"/>
              <a:t>For patients hospitalized with COVID-19, bacterial pneumonia may be a concern</a:t>
            </a:r>
          </a:p>
        </p:txBody>
      </p:sp>
    </p:spTree>
    <p:extLst>
      <p:ext uri="{BB962C8B-B14F-4D97-AF65-F5344CB8AC3E}">
        <p14:creationId xmlns:p14="http://schemas.microsoft.com/office/powerpoint/2010/main" val="112904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10E005-DD6F-974D-98F5-6151AA0C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2A8ACB"/>
                </a:solidFill>
              </a:rPr>
              <a:t>COVID-19 and HIV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BB27638-9EB7-254A-8187-90BB7DD89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701480"/>
            <a:ext cx="8534400" cy="10460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Christopher Foltz MD, AAHIVMS, HIV Primary Care and Infectious Disease Physician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97B2F-3C2D-418A-AF50-289B2E6C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10949" y="4837452"/>
            <a:ext cx="1970101" cy="8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5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Cases Are Rising Globally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5869BA7-7E84-0744-9983-82FF57D30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642888"/>
              </p:ext>
            </p:extLst>
          </p:nvPr>
        </p:nvGraphicFramePr>
        <p:xfrm>
          <a:off x="266700" y="1457812"/>
          <a:ext cx="11680823" cy="416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689">
                  <a:extLst>
                    <a:ext uri="{9D8B030D-6E8A-4147-A177-3AD203B41FA5}">
                      <a16:colId xmlns:a16="http://schemas.microsoft.com/office/drawing/2014/main" val="751192213"/>
                    </a:ext>
                  </a:extLst>
                </a:gridCol>
                <a:gridCol w="1668689">
                  <a:extLst>
                    <a:ext uri="{9D8B030D-6E8A-4147-A177-3AD203B41FA5}">
                      <a16:colId xmlns:a16="http://schemas.microsoft.com/office/drawing/2014/main" val="1600928706"/>
                    </a:ext>
                  </a:extLst>
                </a:gridCol>
                <a:gridCol w="1668689">
                  <a:extLst>
                    <a:ext uri="{9D8B030D-6E8A-4147-A177-3AD203B41FA5}">
                      <a16:colId xmlns:a16="http://schemas.microsoft.com/office/drawing/2014/main" val="2995751765"/>
                    </a:ext>
                  </a:extLst>
                </a:gridCol>
                <a:gridCol w="1668689">
                  <a:extLst>
                    <a:ext uri="{9D8B030D-6E8A-4147-A177-3AD203B41FA5}">
                      <a16:colId xmlns:a16="http://schemas.microsoft.com/office/drawing/2014/main" val="1848398175"/>
                    </a:ext>
                  </a:extLst>
                </a:gridCol>
                <a:gridCol w="1668689">
                  <a:extLst>
                    <a:ext uri="{9D8B030D-6E8A-4147-A177-3AD203B41FA5}">
                      <a16:colId xmlns:a16="http://schemas.microsoft.com/office/drawing/2014/main" val="1386303124"/>
                    </a:ext>
                  </a:extLst>
                </a:gridCol>
                <a:gridCol w="1668689">
                  <a:extLst>
                    <a:ext uri="{9D8B030D-6E8A-4147-A177-3AD203B41FA5}">
                      <a16:colId xmlns:a16="http://schemas.microsoft.com/office/drawing/2014/main" val="3824029331"/>
                    </a:ext>
                  </a:extLst>
                </a:gridCol>
                <a:gridCol w="1668689">
                  <a:extLst>
                    <a:ext uri="{9D8B030D-6E8A-4147-A177-3AD203B41FA5}">
                      <a16:colId xmlns:a16="http://schemas.microsoft.com/office/drawing/2014/main" val="2968184176"/>
                    </a:ext>
                  </a:extLst>
                </a:gridCol>
              </a:tblGrid>
              <a:tr h="6734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 region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cases in last 7 days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 in new cases in last 7 days*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Cumulative cases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deaths in last 7 days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 in new deaths in last 7 days*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Cumulative deaths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9083156"/>
                  </a:ext>
                </a:extLst>
              </a:tr>
              <a:tr h="48738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1,989,636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(54%)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13,144,973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(26%)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25 531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(47%)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311,542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(25%)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1045269"/>
                  </a:ext>
                </a:extLst>
              </a:tr>
              <a:tr h="48738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Americas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1,031,573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21,509,104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(43%)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17 289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↑&lt;1%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656,629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(53%)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9456042"/>
                  </a:ext>
                </a:extLst>
              </a:tr>
              <a:tr h="48738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Southeast Asia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390,157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(11%)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9,641,945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(19%)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5 132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149,326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(12%)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7083396"/>
                  </a:ext>
                </a:extLst>
              </a:tr>
              <a:tr h="48738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Eastern Mediterranean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214,072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3,307,411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(7%)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5 675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84,305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3252107"/>
                  </a:ext>
                </a:extLst>
              </a:tr>
              <a:tr h="48738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Africa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33,687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1,357,945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(3%)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831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30,616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662232"/>
                  </a:ext>
                </a:extLst>
              </a:tr>
              <a:tr h="48738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Western Pacific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31,370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765,197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(2%)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377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(1%)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15,942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6376154"/>
                  </a:ext>
                </a:extLst>
              </a:tr>
              <a:tr h="48738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Global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3,690,495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(100%)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49,727,316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(100%)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54,835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(100%)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1,248,373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(100%)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51954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18457" y="6010275"/>
            <a:ext cx="8073543" cy="731838"/>
          </a:xfrm>
        </p:spPr>
        <p:txBody>
          <a:bodyPr/>
          <a:lstStyle/>
          <a:p>
            <a:r>
              <a:rPr lang="en-US" dirty="0"/>
              <a:t>WHO. Weekly epidemiological update - 10 November 2020. November 10, 2020. Accessed November 11, 2020. </a:t>
            </a:r>
            <a:r>
              <a:rPr lang="en-US" dirty="0">
                <a:hlinkClick r:id="rId2"/>
              </a:rPr>
              <a:t>https://www.who.int/publications/m/item/weekly-epidemiological-update---10-november-2020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007" y="5662324"/>
            <a:ext cx="11682077" cy="271462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COVID-19, coronavirus disease 2019; WHO, World Health Organization.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CE40B-7A13-F34A-9AB3-86A22B11BE24}"/>
              </a:ext>
            </a:extLst>
          </p:cNvPr>
          <p:cNvSpPr txBox="1"/>
          <p:nvPr/>
        </p:nvSpPr>
        <p:spPr>
          <a:xfrm>
            <a:off x="2407298" y="1133216"/>
            <a:ext cx="737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New and Cumulative COVID-19 Cases and Deaths, as of November 8</a:t>
            </a:r>
            <a:r>
              <a:rPr lang="en-US" b="1" baseline="30000" dirty="0"/>
              <a:t>th</a:t>
            </a:r>
            <a:r>
              <a:rPr lang="en-US" b="1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1447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4C8F-9113-2948-87A4-F23888C0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Daily New Cases in the US, as of November 11th, 2020</a:t>
            </a:r>
            <a:r>
              <a:rPr lang="en-US" baseline="30000" dirty="0"/>
              <a:t>1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C6BD7A65-BE29-AF40-A28C-3325F27DB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656810"/>
              </p:ext>
            </p:extLst>
          </p:nvPr>
        </p:nvGraphicFramePr>
        <p:xfrm>
          <a:off x="266700" y="1343025"/>
          <a:ext cx="11680825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3812F9-BFEB-674E-ACB0-10A62507EA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8457" y="6010275"/>
            <a:ext cx="7829666" cy="731838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EU Open Data Portal. Updated November 11, 2020. Accessed November 11, 2020.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https://data.europa.eu/euodp/en/data/dataset/covid-19-coronavirus-data</a:t>
            </a:r>
            <a:endParaRPr lang="en-US" dirty="0">
              <a:solidFill>
                <a:srgbClr val="0070C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Johns Hopkin University &amp; Medicine. Updated November 11, 2020. Accessed November 11, 2020.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https://coronavirus.jhu.edu/data#charts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0F7B2-C3E6-7043-9DA8-5F548B65E040}"/>
              </a:ext>
            </a:extLst>
          </p:cNvPr>
          <p:cNvSpPr/>
          <p:nvPr/>
        </p:nvSpPr>
        <p:spPr>
          <a:xfrm>
            <a:off x="2382982" y="1965239"/>
            <a:ext cx="2687783" cy="177563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+mj-lt"/>
              </a:rPr>
              <a:t>Total Cases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  ~10.3 million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endParaRPr lang="en-US" sz="4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+mj-lt"/>
              </a:rPr>
              <a:t>Total Deaths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  ~240,000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2EC96C-AB62-294C-98EF-9A416FDEE1DA}"/>
              </a:ext>
            </a:extLst>
          </p:cNvPr>
          <p:cNvSpPr txBox="1"/>
          <p:nvPr/>
        </p:nvSpPr>
        <p:spPr>
          <a:xfrm>
            <a:off x="9381712" y="1965239"/>
            <a:ext cx="163275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7-day average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DDF689-8A73-5D40-9F5B-E82233EA82CA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11014467" y="2149905"/>
            <a:ext cx="5734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2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A40A-0415-444A-AD8B-CB9457D7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Clinical Presentation of COVID-19 Is Heterogeneous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2047E9-67D7-DE4A-864A-844E085B5D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3550" y="1033939"/>
          <a:ext cx="1020699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748">
                  <a:extLst>
                    <a:ext uri="{9D8B030D-6E8A-4147-A177-3AD203B41FA5}">
                      <a16:colId xmlns:a16="http://schemas.microsoft.com/office/drawing/2014/main" val="1316164528"/>
                    </a:ext>
                  </a:extLst>
                </a:gridCol>
                <a:gridCol w="2551748">
                  <a:extLst>
                    <a:ext uri="{9D8B030D-6E8A-4147-A177-3AD203B41FA5}">
                      <a16:colId xmlns:a16="http://schemas.microsoft.com/office/drawing/2014/main" val="65405967"/>
                    </a:ext>
                  </a:extLst>
                </a:gridCol>
                <a:gridCol w="2551748">
                  <a:extLst>
                    <a:ext uri="{9D8B030D-6E8A-4147-A177-3AD203B41FA5}">
                      <a16:colId xmlns:a16="http://schemas.microsoft.com/office/drawing/2014/main" val="3539867841"/>
                    </a:ext>
                  </a:extLst>
                </a:gridCol>
                <a:gridCol w="2551748">
                  <a:extLst>
                    <a:ext uri="{9D8B030D-6E8A-4147-A177-3AD203B41FA5}">
                      <a16:colId xmlns:a16="http://schemas.microsoft.com/office/drawing/2014/main" val="99419253"/>
                    </a:ext>
                  </a:extLst>
                </a:gridCol>
              </a:tblGrid>
              <a:tr h="4582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ato" panose="020F0502020204030203" pitchFamily="34" charset="77"/>
                        </a:rPr>
                        <a:t>Sign/symptom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Percentage of adults</a:t>
                      </a:r>
                      <a:r>
                        <a:rPr lang="en-US" sz="1600" baseline="30000" dirty="0">
                          <a:latin typeface="Lato" panose="020F0502020204030203" pitchFamily="34" charset="77"/>
                        </a:rPr>
                        <a:t>1,2</a:t>
                      </a:r>
                      <a:endParaRPr lang="en-US" sz="1600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Percentage of children and adolescents</a:t>
                      </a:r>
                      <a:r>
                        <a:rPr lang="en-US" sz="1600" baseline="30000" dirty="0">
                          <a:latin typeface="Lato" panose="020F0502020204030203" pitchFamily="34" charset="77"/>
                        </a:rPr>
                        <a:t>1,3</a:t>
                      </a:r>
                      <a:endParaRPr lang="en-US" sz="1600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Percentage of PLWH</a:t>
                      </a:r>
                      <a:r>
                        <a:rPr lang="en-US" sz="1600" baseline="30000" dirty="0">
                          <a:latin typeface="Lato" panose="020F0502020204030203" pitchFamily="34" charset="77"/>
                        </a:rPr>
                        <a:t>4</a:t>
                      </a:r>
                      <a:endParaRPr lang="en-US" sz="1600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368416"/>
                  </a:ext>
                </a:extLst>
              </a:tr>
              <a:tr h="371839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Lato" panose="020F0502020204030203" pitchFamily="34" charset="77"/>
                        </a:rPr>
                        <a:t>Fever, cough, or shortness of breath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NR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403144"/>
                  </a:ext>
                </a:extLst>
              </a:tr>
              <a:tr h="26528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Lato" panose="020F0502020204030203" pitchFamily="34" charset="77"/>
                        </a:rPr>
                        <a:t>Cough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77"/>
                        </a:rPr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87%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444735"/>
                  </a:ext>
                </a:extLst>
              </a:tr>
              <a:tr h="26528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Lato" panose="020F0502020204030203" pitchFamily="34" charset="77"/>
                        </a:rPr>
                        <a:t>Fever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77"/>
                        </a:rPr>
                        <a:t>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82%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256822"/>
                  </a:ext>
                </a:extLst>
              </a:tr>
              <a:tr h="2652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ato" panose="020F0502020204030203" pitchFamily="34" charset="77"/>
                        </a:rPr>
                        <a:t>Myalgia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77"/>
                        </a:rPr>
                        <a:t>61%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942491"/>
                  </a:ext>
                </a:extLst>
              </a:tr>
              <a:tr h="26528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Lato" panose="020F0502020204030203" pitchFamily="34" charset="77"/>
                        </a:rPr>
                        <a:t>Shortness of breath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77"/>
                        </a:rPr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464670"/>
                  </a:ext>
                </a:extLst>
              </a:tr>
              <a:tr h="26528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Lato" panose="020F0502020204030203" pitchFamily="34" charset="77"/>
                        </a:rPr>
                        <a:t>Sore throat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77"/>
                        </a:rPr>
                        <a:t>35%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24%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NR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633206"/>
                  </a:ext>
                </a:extLst>
              </a:tr>
              <a:tr h="2652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ato" panose="020F0502020204030203" pitchFamily="34" charset="77"/>
                        </a:rPr>
                        <a:t>Taste and/or smell disorders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22%-29%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159363"/>
                  </a:ext>
                </a:extLst>
              </a:tr>
              <a:tr h="2652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ato" panose="020F0502020204030203" pitchFamily="34" charset="77"/>
                        </a:rPr>
                        <a:t>Diarrhea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77"/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NR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826722"/>
                  </a:ext>
                </a:extLst>
              </a:tr>
              <a:tr h="26528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Lato" panose="020F0502020204030203" pitchFamily="34" charset="77"/>
                        </a:rPr>
                        <a:t>Nausea/vomiting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77"/>
                        </a:rPr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116044"/>
                  </a:ext>
                </a:extLst>
              </a:tr>
              <a:tr h="26528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Lato" panose="020F0502020204030203" pitchFamily="34" charset="77"/>
                        </a:rPr>
                        <a:t>Abdominal 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77"/>
                        </a:rPr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5.8%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NR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610187"/>
                  </a:ext>
                </a:extLst>
              </a:tr>
              <a:tr h="26528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Lato" panose="020F0502020204030203" pitchFamily="34" charset="77"/>
                        </a:rPr>
                        <a:t>Runny nose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77"/>
                        </a:rPr>
                        <a:t>6.9%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7.2%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77"/>
                        </a:rPr>
                        <a:t>NR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12622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1E4D0-2831-D649-8C38-A698A2791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0086" y="6010275"/>
            <a:ext cx="7838037" cy="731838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/>
              <a:t>CDC COVID-19 Response Team. </a:t>
            </a:r>
            <a:r>
              <a:rPr lang="en-US" i="1" dirty="0"/>
              <a:t>MMWR </a:t>
            </a:r>
            <a:r>
              <a:rPr lang="en-US" i="1" dirty="0" err="1"/>
              <a:t>Morb</a:t>
            </a:r>
            <a:r>
              <a:rPr lang="en-US" i="1" dirty="0"/>
              <a:t> Mortal </a:t>
            </a:r>
            <a:r>
              <a:rPr lang="en-US" i="1" dirty="0" err="1"/>
              <a:t>Wkly</a:t>
            </a:r>
            <a:r>
              <a:rPr lang="en-US" i="1" dirty="0"/>
              <a:t> Rep</a:t>
            </a:r>
            <a:r>
              <a:rPr lang="en-US" dirty="0"/>
              <a:t>. 2020;69(14):422-426. </a:t>
            </a:r>
          </a:p>
          <a:p>
            <a:pPr marL="228600" indent="-228600">
              <a:buAutoNum type="arabicPeriod"/>
            </a:pPr>
            <a:r>
              <a:rPr lang="en-US" dirty="0" err="1"/>
              <a:t>Giacomelli</a:t>
            </a:r>
            <a:r>
              <a:rPr lang="en-US" dirty="0"/>
              <a:t> A et al. </a:t>
            </a:r>
            <a:r>
              <a:rPr lang="en-US" i="1" dirty="0"/>
              <a:t>Clin Infect Dis</a:t>
            </a:r>
            <a:r>
              <a:rPr lang="en-US" dirty="0"/>
              <a:t>. 2020;71(15):889-890. </a:t>
            </a:r>
          </a:p>
          <a:p>
            <a:pPr marL="228600" indent="-228600">
              <a:buAutoNum type="arabicPeriod"/>
            </a:pPr>
            <a:r>
              <a:rPr lang="en-US" dirty="0"/>
              <a:t>Mannheim J et al. </a:t>
            </a:r>
            <a:r>
              <a:rPr lang="en-US" i="1" dirty="0"/>
              <a:t>J Pediatric Infect Dis Soc</a:t>
            </a:r>
            <a:r>
              <a:rPr lang="en-US" dirty="0"/>
              <a:t>. 2020;9(5):519-522. </a:t>
            </a:r>
          </a:p>
          <a:p>
            <a:pPr marL="228600" indent="-228600">
              <a:buAutoNum type="arabicPeriod"/>
            </a:pPr>
            <a:r>
              <a:rPr lang="en-US" dirty="0"/>
              <a:t>Inciarte A et al. </a:t>
            </a:r>
            <a:r>
              <a:rPr lang="en-US" i="1" dirty="0"/>
              <a:t>AIDS</a:t>
            </a:r>
            <a:r>
              <a:rPr lang="en-US" dirty="0"/>
              <a:t>. 2020;34(12):1775-1780.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01738-BCA6-7742-B15B-68D5B8A31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7" y="5751875"/>
            <a:ext cx="11682077" cy="271462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NR, not reported.</a:t>
            </a:r>
          </a:p>
        </p:txBody>
      </p:sp>
    </p:spTree>
    <p:extLst>
      <p:ext uri="{BB962C8B-B14F-4D97-AF65-F5344CB8AC3E}">
        <p14:creationId xmlns:p14="http://schemas.microsoft.com/office/powerpoint/2010/main" val="257374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E713-00C8-2E47-A9D1-73D0ABA4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Common Signs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0111-C214-9B47-815A-C38D12ADA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342498"/>
            <a:ext cx="6666249" cy="4310158"/>
          </a:xfrm>
        </p:spPr>
        <p:txBody>
          <a:bodyPr/>
          <a:lstStyle/>
          <a:p>
            <a:r>
              <a:rPr lang="en-US" dirty="0"/>
              <a:t>Rash, hives, or chickenpox-like lesions</a:t>
            </a:r>
          </a:p>
          <a:p>
            <a:endParaRPr lang="en-US" dirty="0"/>
          </a:p>
          <a:p>
            <a:r>
              <a:rPr lang="en-US" dirty="0"/>
              <a:t>Delirium or confusion</a:t>
            </a:r>
          </a:p>
          <a:p>
            <a:endParaRPr lang="en-US" dirty="0"/>
          </a:p>
          <a:p>
            <a:r>
              <a:rPr lang="en-US" dirty="0"/>
              <a:t>Dizziness</a:t>
            </a:r>
          </a:p>
          <a:p>
            <a:endParaRPr lang="en-US" dirty="0"/>
          </a:p>
          <a:p>
            <a:r>
              <a:rPr lang="en-US" dirty="0"/>
              <a:t>Muscle weakness</a:t>
            </a:r>
          </a:p>
          <a:p>
            <a:endParaRPr lang="en-US" dirty="0"/>
          </a:p>
          <a:p>
            <a:r>
              <a:rPr lang="en-US" dirty="0"/>
              <a:t>Pseudo-chilblains on fingertips and toes (“COVID toes”)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ECCB3-1FC3-844A-96C3-4526F18EF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660" y="6010275"/>
            <a:ext cx="7847424" cy="73183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Couzin</a:t>
            </a:r>
            <a:r>
              <a:rPr lang="en-US" dirty="0"/>
              <a:t>-Frankel J. </a:t>
            </a:r>
            <a:r>
              <a:rPr lang="en-US" i="1" dirty="0"/>
              <a:t>Science. </a:t>
            </a:r>
            <a:r>
              <a:rPr lang="en-US" dirty="0"/>
              <a:t>2020;368(6490):455-456.</a:t>
            </a:r>
          </a:p>
          <a:p>
            <a:pPr marL="228600" indent="-228600">
              <a:buAutoNum type="arabicPeriod"/>
            </a:pPr>
            <a:r>
              <a:rPr lang="en-US" dirty="0"/>
              <a:t>Mao L et al. </a:t>
            </a:r>
            <a:r>
              <a:rPr lang="en-US" i="1" dirty="0"/>
              <a:t>JAMA Neurol. </a:t>
            </a:r>
            <a:r>
              <a:rPr lang="en-US" dirty="0"/>
              <a:t>2020;77(6):683-690. </a:t>
            </a:r>
          </a:p>
          <a:p>
            <a:pPr marL="228600" indent="-228600">
              <a:buAutoNum type="arabicPeriod"/>
            </a:pPr>
            <a:r>
              <a:rPr lang="en-US" dirty="0" err="1"/>
              <a:t>Recalcati</a:t>
            </a:r>
            <a:r>
              <a:rPr lang="en-US" dirty="0"/>
              <a:t> S. </a:t>
            </a:r>
            <a:r>
              <a:rPr lang="en-US" i="1" dirty="0"/>
              <a:t>J Eur </a:t>
            </a:r>
            <a:r>
              <a:rPr lang="en-US" i="1" dirty="0" err="1"/>
              <a:t>Acad</a:t>
            </a:r>
            <a:r>
              <a:rPr lang="en-US" i="1" dirty="0"/>
              <a:t> Dermatol </a:t>
            </a:r>
            <a:r>
              <a:rPr lang="en-US" i="1" dirty="0" err="1"/>
              <a:t>Venereol</a:t>
            </a:r>
            <a:r>
              <a:rPr lang="en-US" dirty="0"/>
              <a:t>. 2020;34(5):e212-e213. </a:t>
            </a:r>
          </a:p>
          <a:p>
            <a:pPr marL="228600" indent="-228600">
              <a:buAutoNum type="arabicPeriod"/>
            </a:pPr>
            <a:r>
              <a:rPr lang="en-US" dirty="0"/>
              <a:t>Yan CH et al. </a:t>
            </a:r>
            <a:r>
              <a:rPr lang="en-US" i="1" dirty="0"/>
              <a:t>Int Forum Allergy </a:t>
            </a:r>
            <a:r>
              <a:rPr lang="en-US" i="1" dirty="0" err="1"/>
              <a:t>Rhinol</a:t>
            </a:r>
            <a:r>
              <a:rPr lang="en-US" dirty="0"/>
              <a:t>. 2020;10.1002/alr.22579.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F1A2C-62E5-BD46-BD6A-6235DFADB79A}"/>
              </a:ext>
            </a:extLst>
          </p:cNvPr>
          <p:cNvSpPr/>
          <p:nvPr/>
        </p:nvSpPr>
        <p:spPr>
          <a:xfrm>
            <a:off x="6932219" y="2143125"/>
            <a:ext cx="5015865" cy="2571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Strongly consider COVID-19 testing in people who present with these symptoms, particularly in areas with high rates of community transmission.</a:t>
            </a:r>
          </a:p>
        </p:txBody>
      </p:sp>
    </p:spTree>
    <p:extLst>
      <p:ext uri="{BB962C8B-B14F-4D97-AF65-F5344CB8AC3E}">
        <p14:creationId xmlns:p14="http://schemas.microsoft.com/office/powerpoint/2010/main" val="63910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0E08-F93C-CB45-9D4F-B5646F23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Incidence of COVID-19 in PLWH May Be Comparable With the General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B78E2-4C38-7347-BCB5-D6AFDD7B0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far, most evidence suggests that there is not an increased risk for COVID-19 among PLWH</a:t>
            </a:r>
          </a:p>
          <a:p>
            <a:pPr lvl="1"/>
            <a:r>
              <a:rPr lang="en-US" dirty="0"/>
              <a:t>Evidence from Spain, France, Boston, and Atlanta suggested no difference in COVID-19 risk among PLWH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However, in San Francisco, 4.5% of COVID-19 tests were positive among PLWH compared with 3.5% in the general population (</a:t>
            </a:r>
            <a:r>
              <a:rPr lang="en-US" i="1" dirty="0"/>
              <a:t>P</a:t>
            </a:r>
            <a:r>
              <a:rPr lang="en-US" dirty="0"/>
              <a:t> &lt; .001)</a:t>
            </a:r>
            <a:r>
              <a:rPr lang="en-US" baseline="30000" dirty="0"/>
              <a:t>2</a:t>
            </a:r>
            <a:endParaRPr lang="en-US" dirty="0"/>
          </a:p>
          <a:p>
            <a:endParaRPr lang="en-US" dirty="0"/>
          </a:p>
          <a:p>
            <a:r>
              <a:rPr lang="en-US" dirty="0"/>
              <a:t>Among PLWH, COVID-19 disproportionately affects non-Hispanic Black or Latinx individuals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D3555-69D6-7546-B31F-7CADA2299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Saag M. </a:t>
            </a:r>
            <a:r>
              <a:rPr lang="en-US" i="1" dirty="0"/>
              <a:t>AIDS</a:t>
            </a:r>
            <a:r>
              <a:rPr lang="en-US" dirty="0"/>
              <a:t>. 2020;34(12):1755-1756.</a:t>
            </a:r>
          </a:p>
          <a:p>
            <a:pPr marL="228600" indent="-228600">
              <a:buAutoNum type="arabicPeriod"/>
            </a:pPr>
            <a:r>
              <a:rPr lang="en-US" dirty="0"/>
              <a:t>Sachdev D et al. </a:t>
            </a:r>
            <a:r>
              <a:rPr lang="en-US" i="1" dirty="0"/>
              <a:t>J </a:t>
            </a:r>
            <a:r>
              <a:rPr lang="en-US" i="1" dirty="0" err="1"/>
              <a:t>Acquir</a:t>
            </a:r>
            <a:r>
              <a:rPr lang="en-US" i="1" dirty="0"/>
              <a:t> Immune </a:t>
            </a:r>
            <a:r>
              <a:rPr lang="en-US" i="1" dirty="0" err="1"/>
              <a:t>Defic</a:t>
            </a:r>
            <a:r>
              <a:rPr lang="en-US" i="1" dirty="0"/>
              <a:t> </a:t>
            </a:r>
            <a:r>
              <a:rPr lang="en-US" i="1" dirty="0" err="1"/>
              <a:t>Syndr</a:t>
            </a:r>
            <a:r>
              <a:rPr lang="en-US" dirty="0"/>
              <a:t>. 2020;10.1097/QAI.0000000000002531.</a:t>
            </a:r>
          </a:p>
          <a:p>
            <a:pPr marL="228600" indent="-228600">
              <a:buAutoNum type="arabicPeriod"/>
            </a:pPr>
            <a:r>
              <a:rPr lang="en-US" dirty="0"/>
              <a:t>Meyerowitz EA et al. </a:t>
            </a:r>
            <a:r>
              <a:rPr lang="en-US" i="1" dirty="0"/>
              <a:t>AIDS</a:t>
            </a:r>
            <a:r>
              <a:rPr lang="en-US" dirty="0"/>
              <a:t>. 2020;34(12):1781-1787.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27FDC-F4A0-B84A-B9DF-BE93881A6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PLWH, people living with HIV; SARS-CoV-2, severe acute respiratory syndrome coronavirus 2.</a:t>
            </a:r>
          </a:p>
        </p:txBody>
      </p:sp>
    </p:spTree>
    <p:extLst>
      <p:ext uri="{BB962C8B-B14F-4D97-AF65-F5344CB8AC3E}">
        <p14:creationId xmlns:p14="http://schemas.microsoft.com/office/powerpoint/2010/main" val="109310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3936-79BF-D84F-99C8-68B4AF7D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COVID-19 in PLWH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7968B-2244-8A4C-B8EF-4DC0B141FB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Although treated HIV may not be a risk factor for COVID-19, PLWH have many comorbidities that can increase severity of disease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In one study, 63% of PLWH with COVID-19 had at least 1 comorbidity compared with 38% of PLWH without COVID-19 (</a:t>
            </a:r>
            <a:r>
              <a:rPr lang="en-US" i="1" dirty="0"/>
              <a:t>P</a:t>
            </a:r>
            <a:r>
              <a:rPr lang="en-US" dirty="0"/>
              <a:t> = .0006)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 HIV- or ARV-related factors have been related to COVID-19 severity</a:t>
            </a:r>
            <a:r>
              <a:rPr lang="en-US" baseline="30000" dirty="0"/>
              <a:t>2-4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4BB708-C66B-3748-A4BB-5EBAC4F021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Gallant J et al. </a:t>
            </a:r>
            <a:r>
              <a:rPr lang="en-US" i="1" dirty="0"/>
              <a:t>J Infect Dis</a:t>
            </a:r>
            <a:r>
              <a:rPr lang="en-US" dirty="0"/>
              <a:t>. 2017;216(12):1525-1533.</a:t>
            </a:r>
          </a:p>
          <a:p>
            <a:pPr marL="228600" indent="-228600">
              <a:buAutoNum type="arabicPeriod"/>
            </a:pPr>
            <a:r>
              <a:rPr lang="en-US" dirty="0" err="1"/>
              <a:t>Vizcarra</a:t>
            </a:r>
            <a:r>
              <a:rPr lang="en-US" dirty="0"/>
              <a:t> P et al. </a:t>
            </a:r>
            <a:r>
              <a:rPr lang="en-US" i="1" dirty="0"/>
              <a:t>Lancet HIV</a:t>
            </a:r>
            <a:r>
              <a:rPr lang="en-US" dirty="0"/>
              <a:t>. 2020;7(8):e554-e564. </a:t>
            </a:r>
          </a:p>
          <a:p>
            <a:pPr marL="228600" indent="-228600">
              <a:buAutoNum type="arabicPeriod"/>
            </a:pPr>
            <a:r>
              <a:rPr lang="en-US" dirty="0" err="1"/>
              <a:t>Isernia</a:t>
            </a:r>
            <a:r>
              <a:rPr lang="en-US" dirty="0"/>
              <a:t> V et al. </a:t>
            </a:r>
            <a:r>
              <a:rPr lang="en-US" i="1" dirty="0"/>
              <a:t>Int J Infect Dis</a:t>
            </a:r>
            <a:r>
              <a:rPr lang="en-US" dirty="0"/>
              <a:t>. 2020;101:49-51. </a:t>
            </a:r>
          </a:p>
          <a:p>
            <a:pPr marL="228600" indent="-228600">
              <a:buFont typeface="Arial"/>
              <a:buAutoNum type="arabicPeriod"/>
            </a:pPr>
            <a:r>
              <a:rPr lang="en-US" dirty="0"/>
              <a:t>Inciarte A et al. </a:t>
            </a:r>
            <a:r>
              <a:rPr lang="en-US" i="1" dirty="0"/>
              <a:t>AIDS</a:t>
            </a:r>
            <a:r>
              <a:rPr lang="en-US" dirty="0"/>
              <a:t>. 2020;34(12):1775-1780.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70DBF89-AA63-E544-9A27-D3FD3700D5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6498367"/>
              </p:ext>
            </p:extLst>
          </p:nvPr>
        </p:nvGraphicFramePr>
        <p:xfrm>
          <a:off x="6197600" y="1960880"/>
          <a:ext cx="574198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80">
                  <a:extLst>
                    <a:ext uri="{9D8B030D-6E8A-4147-A177-3AD203B41FA5}">
                      <a16:colId xmlns:a16="http://schemas.microsoft.com/office/drawing/2014/main" val="1423862566"/>
                    </a:ext>
                  </a:extLst>
                </a:gridCol>
                <a:gridCol w="1138951">
                  <a:extLst>
                    <a:ext uri="{9D8B030D-6E8A-4147-A177-3AD203B41FA5}">
                      <a16:colId xmlns:a16="http://schemas.microsoft.com/office/drawing/2014/main" val="2986592326"/>
                    </a:ext>
                  </a:extLst>
                </a:gridCol>
                <a:gridCol w="1138951">
                  <a:extLst>
                    <a:ext uri="{9D8B030D-6E8A-4147-A177-3AD203B41FA5}">
                      <a16:colId xmlns:a16="http://schemas.microsoft.com/office/drawing/2014/main" val="2010620495"/>
                    </a:ext>
                  </a:extLst>
                </a:gridCol>
                <a:gridCol w="1138951">
                  <a:extLst>
                    <a:ext uri="{9D8B030D-6E8A-4147-A177-3AD203B41FA5}">
                      <a16:colId xmlns:a16="http://schemas.microsoft.com/office/drawing/2014/main" val="4070124617"/>
                    </a:ext>
                  </a:extLst>
                </a:gridCol>
                <a:gridCol w="1138951">
                  <a:extLst>
                    <a:ext uri="{9D8B030D-6E8A-4147-A177-3AD203B41FA5}">
                      <a16:colId xmlns:a16="http://schemas.microsoft.com/office/drawing/2014/main" val="2019775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Commercial insurance, %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Medicaid, %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5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PLWH on ARV (n = 20,519)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Controls (n = 46,763)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PLWH on ARV (n = 16,020)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Controls (n = 36,791)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06033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Hypertension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31.2%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30.2%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33.8%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3374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Cardiovascular events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10.4%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7.6%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5456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Kidney impairment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8.8%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2.8%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15.2%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5.9%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57901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Cancer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8.0%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9.8%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4.2%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6255559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8B1E82A-8873-B049-8C2F-9E40CE55524D}"/>
              </a:ext>
            </a:extLst>
          </p:cNvPr>
          <p:cNvSpPr txBox="1"/>
          <p:nvPr/>
        </p:nvSpPr>
        <p:spPr>
          <a:xfrm>
            <a:off x="6822597" y="1372700"/>
            <a:ext cx="449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Comorbidities Among PLWH Compared With the General Population</a:t>
            </a:r>
            <a:r>
              <a:rPr lang="en-US" b="1" baseline="30000" dirty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600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C9FEFD-94D6-BE44-AF2F-6EC6D4A1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PLWH May Have Increased Risk for Severe COVID-19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F434AF-394A-9A4E-809F-2891FD34C6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meta-analysis of studies, PLWH were 2-fold more likely to be hospitalized with COVID-19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In a study of hospitalized participants with COVID-19 from the ISARIC WHO CCP, PLWH</a:t>
            </a:r>
            <a:r>
              <a:rPr lang="en-US" baseline="30000" dirty="0"/>
              <a:t>2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Were younger at admission </a:t>
            </a:r>
          </a:p>
          <a:p>
            <a:pPr lvl="1"/>
            <a:r>
              <a:rPr lang="en-US" dirty="0"/>
              <a:t>Had higher lymphocyte counts and CRP levels</a:t>
            </a:r>
          </a:p>
          <a:p>
            <a:pPr lvl="1"/>
            <a:r>
              <a:rPr lang="en-US" dirty="0"/>
              <a:t>Had more systemic symptoms</a:t>
            </a:r>
          </a:p>
          <a:p>
            <a:pPr lvl="1"/>
            <a:r>
              <a:rPr lang="en-US" dirty="0"/>
              <a:t>Had comparable overall 28-day mortality (25.2% vs 32.1%; </a:t>
            </a:r>
            <a:r>
              <a:rPr lang="en-US" i="1" dirty="0"/>
              <a:t>P</a:t>
            </a:r>
            <a:r>
              <a:rPr lang="en-US" dirty="0"/>
              <a:t> = .12)</a:t>
            </a:r>
          </a:p>
          <a:p>
            <a:pPr lvl="1"/>
            <a:r>
              <a:rPr lang="en-US" dirty="0"/>
              <a:t>Had higher mortality risk for those aged &lt;50 years after adjustment for severity at admission (adjusted HR, 1.63; </a:t>
            </a:r>
            <a:r>
              <a:rPr lang="en-US" i="1" dirty="0"/>
              <a:t>P</a:t>
            </a:r>
            <a:r>
              <a:rPr lang="en-US" dirty="0"/>
              <a:t> = .02)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0C6334D-8705-EE47-A500-F51EB6492A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6958852"/>
              </p:ext>
            </p:extLst>
          </p:nvPr>
        </p:nvGraphicFramePr>
        <p:xfrm>
          <a:off x="6197600" y="1333500"/>
          <a:ext cx="5741988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B85E94-7EBF-5F43-B148-02FC5117E6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ISARIC, International Severe Acute Respiratory and Emerging Infections Consortium; CCP, Clinical Characterization Protocol.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AE9F5D-D63F-1646-ABAC-25C3677A15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Ssentongo</a:t>
            </a:r>
            <a:r>
              <a:rPr lang="en-US" dirty="0"/>
              <a:t> P et al. Poster presented at </a:t>
            </a:r>
            <a:r>
              <a:rPr lang="en-US" dirty="0" err="1"/>
              <a:t>IDWeek</a:t>
            </a:r>
            <a:r>
              <a:rPr lang="en-US" dirty="0"/>
              <a:t> 2020. October 21, 2020. Accessed November 11, 2020. </a:t>
            </a:r>
            <a:r>
              <a:rPr lang="en-US" dirty="0">
                <a:hlinkClick r:id="rId3"/>
              </a:rPr>
              <a:t>https://3002a505d4f8666b1f13-6d0524d9c8a5052ce15209ae3ecb39a3.ssl.cf1.rackcdn.com//1402743-1602880525.pdf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Geretti</a:t>
            </a:r>
            <a:r>
              <a:rPr lang="en-US" dirty="0"/>
              <a:t> A et al. Presented at HIV Glasgow 2020. October 5, 2020. Accessed November 11, 2020. </a:t>
            </a:r>
            <a:r>
              <a:rPr lang="en-US" dirty="0">
                <a:hlinkClick r:id="rId4"/>
              </a:rPr>
              <a:t>https://onlinelibrary.wiley.com/doi/10.1002/jia2.25616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13CDA-1EBB-D842-AC29-CD561EE1E924}"/>
              </a:ext>
            </a:extLst>
          </p:cNvPr>
          <p:cNvSpPr txBox="1"/>
          <p:nvPr/>
        </p:nvSpPr>
        <p:spPr>
          <a:xfrm>
            <a:off x="10648604" y="298917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~2X higher</a:t>
            </a:r>
          </a:p>
        </p:txBody>
      </p:sp>
    </p:spTree>
    <p:extLst>
      <p:ext uri="{BB962C8B-B14F-4D97-AF65-F5344CB8AC3E}">
        <p14:creationId xmlns:p14="http://schemas.microsoft.com/office/powerpoint/2010/main" val="13356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2213</Words>
  <Application>Microsoft Office PowerPoint</Application>
  <PresentationFormat>Widescreen</PresentationFormat>
  <Paragraphs>289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Lato</vt:lpstr>
      <vt:lpstr>Office Theme</vt:lpstr>
      <vt:lpstr>PowerPoint Presentation</vt:lpstr>
      <vt:lpstr>COVID-19 and HIV</vt:lpstr>
      <vt:lpstr>COVID-19 Cases Are Rising Globally</vt:lpstr>
      <vt:lpstr>Daily New Cases in the US, as of November 11th, 20201</vt:lpstr>
      <vt:lpstr>The Clinical Presentation of COVID-19 Is Heterogeneous</vt:lpstr>
      <vt:lpstr>Less Common Signs and Symptoms</vt:lpstr>
      <vt:lpstr>Incidence of COVID-19 in PLWH May Be Comparable With the General Population</vt:lpstr>
      <vt:lpstr>Risk Factors for COVID-19 in PLWH</vt:lpstr>
      <vt:lpstr>PLWH May Have Increased Risk for Severe COVID-19</vt:lpstr>
      <vt:lpstr>PLWH at High Risk for Severe COVID-19</vt:lpstr>
      <vt:lpstr>Non-AIDS–Related Superimposed Bacterial Pneumonia in PLWH</vt:lpstr>
      <vt:lpstr>Potential for Exacerbation of Neuroinflammation and HAND</vt:lpstr>
      <vt:lpstr>Guidance for All PLWH During COVID-19</vt:lpstr>
      <vt:lpstr>Guidance for All PLWH During COVID-19: Antiretroviral Therapy</vt:lpstr>
      <vt:lpstr>Guidance for All PLWH During COVID-19: Clinic and Laboratory Visits</vt:lpstr>
      <vt:lpstr>Guidance for All PLWH During COVID-19: Additional Considerations</vt:lpstr>
      <vt:lpstr>COVID-19 and HIV: a Syndemic Framework</vt:lpstr>
      <vt:lpstr>Summary &amp; Key Points</vt:lpstr>
    </vt:vector>
  </TitlesOfParts>
  <Company>Annenberg Center for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Plante</dc:creator>
  <cp:lastModifiedBy>Brett Mutschler</cp:lastModifiedBy>
  <cp:revision>50</cp:revision>
  <cp:lastPrinted>2016-11-04T21:05:25Z</cp:lastPrinted>
  <dcterms:created xsi:type="dcterms:W3CDTF">2016-04-20T21:57:17Z</dcterms:created>
  <dcterms:modified xsi:type="dcterms:W3CDTF">2021-02-16T22:26:37Z</dcterms:modified>
</cp:coreProperties>
</file>